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2" r:id="rId31"/>
  </p:sldMasterIdLst>
  <p:notesMasterIdLst>
    <p:notesMasterId r:id="rId208"/>
  </p:notesMasterIdLst>
  <p:handoutMasterIdLst>
    <p:handoutMasterId r:id="rId209"/>
  </p:handoutMasterIdLst>
  <p:sldIdLst>
    <p:sldId id="1026" r:id="rId32"/>
    <p:sldId id="840" r:id="rId33"/>
    <p:sldId id="841" r:id="rId34"/>
    <p:sldId id="842" r:id="rId35"/>
    <p:sldId id="843" r:id="rId36"/>
    <p:sldId id="844" r:id="rId37"/>
    <p:sldId id="848" r:id="rId38"/>
    <p:sldId id="872" r:id="rId39"/>
    <p:sldId id="1032" r:id="rId40"/>
    <p:sldId id="846" r:id="rId41"/>
    <p:sldId id="849" r:id="rId42"/>
    <p:sldId id="850" r:id="rId43"/>
    <p:sldId id="851" r:id="rId44"/>
    <p:sldId id="1017" r:id="rId45"/>
    <p:sldId id="906" r:id="rId46"/>
    <p:sldId id="905" r:id="rId47"/>
    <p:sldId id="907" r:id="rId48"/>
    <p:sldId id="908" r:id="rId49"/>
    <p:sldId id="909" r:id="rId50"/>
    <p:sldId id="845" r:id="rId51"/>
    <p:sldId id="852" r:id="rId52"/>
    <p:sldId id="1035" r:id="rId53"/>
    <p:sldId id="1036" r:id="rId54"/>
    <p:sldId id="1037" r:id="rId55"/>
    <p:sldId id="1038" r:id="rId56"/>
    <p:sldId id="1039" r:id="rId57"/>
    <p:sldId id="1041" r:id="rId58"/>
    <p:sldId id="1099" r:id="rId59"/>
    <p:sldId id="1042" r:id="rId60"/>
    <p:sldId id="1101" r:id="rId61"/>
    <p:sldId id="1102" r:id="rId62"/>
    <p:sldId id="1103" r:id="rId63"/>
    <p:sldId id="1106" r:id="rId64"/>
    <p:sldId id="1107" r:id="rId65"/>
    <p:sldId id="1105" r:id="rId66"/>
    <p:sldId id="1104" r:id="rId67"/>
    <p:sldId id="1097" r:id="rId68"/>
    <p:sldId id="1044" r:id="rId69"/>
    <p:sldId id="1045" r:id="rId70"/>
    <p:sldId id="1046" r:id="rId71"/>
    <p:sldId id="1047" r:id="rId72"/>
    <p:sldId id="853" r:id="rId73"/>
    <p:sldId id="854" r:id="rId74"/>
    <p:sldId id="855" r:id="rId75"/>
    <p:sldId id="856" r:id="rId76"/>
    <p:sldId id="857" r:id="rId77"/>
    <p:sldId id="858" r:id="rId78"/>
    <p:sldId id="863" r:id="rId79"/>
    <p:sldId id="1117" r:id="rId80"/>
    <p:sldId id="1118" r:id="rId81"/>
    <p:sldId id="1108" r:id="rId82"/>
    <p:sldId id="1109" r:id="rId83"/>
    <p:sldId id="1112" r:id="rId84"/>
    <p:sldId id="1113" r:id="rId85"/>
    <p:sldId id="1114" r:id="rId86"/>
    <p:sldId id="1115" r:id="rId87"/>
    <p:sldId id="1116" r:id="rId88"/>
    <p:sldId id="1198" r:id="rId89"/>
    <p:sldId id="1125" r:id="rId90"/>
    <p:sldId id="1126" r:id="rId91"/>
    <p:sldId id="1127" r:id="rId92"/>
    <p:sldId id="1129" r:id="rId93"/>
    <p:sldId id="1130" r:id="rId94"/>
    <p:sldId id="1131" r:id="rId95"/>
    <p:sldId id="1132" r:id="rId96"/>
    <p:sldId id="1133" r:id="rId97"/>
    <p:sldId id="1134" r:id="rId98"/>
    <p:sldId id="1135" r:id="rId99"/>
    <p:sldId id="1136" r:id="rId100"/>
    <p:sldId id="1137" r:id="rId101"/>
    <p:sldId id="1140" r:id="rId102"/>
    <p:sldId id="1141" r:id="rId103"/>
    <p:sldId id="1138" r:id="rId104"/>
    <p:sldId id="1139" r:id="rId105"/>
    <p:sldId id="1142" r:id="rId106"/>
    <p:sldId id="1143" r:id="rId107"/>
    <p:sldId id="1144" r:id="rId108"/>
    <p:sldId id="1145" r:id="rId109"/>
    <p:sldId id="1146" r:id="rId110"/>
    <p:sldId id="1147" r:id="rId111"/>
    <p:sldId id="1148" r:id="rId112"/>
    <p:sldId id="1149" r:id="rId113"/>
    <p:sldId id="1150" r:id="rId114"/>
    <p:sldId id="1151" r:id="rId115"/>
    <p:sldId id="1152" r:id="rId116"/>
    <p:sldId id="1153" r:id="rId117"/>
    <p:sldId id="1154" r:id="rId118"/>
    <p:sldId id="1155" r:id="rId119"/>
    <p:sldId id="1156" r:id="rId120"/>
    <p:sldId id="1157" r:id="rId121"/>
    <p:sldId id="1158" r:id="rId122"/>
    <p:sldId id="1159" r:id="rId123"/>
    <p:sldId id="1160" r:id="rId124"/>
    <p:sldId id="1161" r:id="rId125"/>
    <p:sldId id="1162" r:id="rId126"/>
    <p:sldId id="1163" r:id="rId127"/>
    <p:sldId id="1164" r:id="rId128"/>
    <p:sldId id="1165" r:id="rId129"/>
    <p:sldId id="1166" r:id="rId130"/>
    <p:sldId id="1167" r:id="rId131"/>
    <p:sldId id="1168" r:id="rId132"/>
    <p:sldId id="1169" r:id="rId133"/>
    <p:sldId id="1170" r:id="rId134"/>
    <p:sldId id="1171" r:id="rId135"/>
    <p:sldId id="1172" r:id="rId136"/>
    <p:sldId id="1173" r:id="rId137"/>
    <p:sldId id="1174" r:id="rId138"/>
    <p:sldId id="1175" r:id="rId139"/>
    <p:sldId id="1176" r:id="rId140"/>
    <p:sldId id="1191" r:id="rId141"/>
    <p:sldId id="1192" r:id="rId142"/>
    <p:sldId id="1193" r:id="rId143"/>
    <p:sldId id="1194" r:id="rId144"/>
    <p:sldId id="1195" r:id="rId145"/>
    <p:sldId id="1196" r:id="rId146"/>
    <p:sldId id="1076" r:id="rId147"/>
    <p:sldId id="1077" r:id="rId148"/>
    <p:sldId id="1078" r:id="rId149"/>
    <p:sldId id="1079" r:id="rId150"/>
    <p:sldId id="1080" r:id="rId151"/>
    <p:sldId id="1048" r:id="rId152"/>
    <p:sldId id="1049" r:id="rId153"/>
    <p:sldId id="1050" r:id="rId154"/>
    <p:sldId id="1051" r:id="rId155"/>
    <p:sldId id="1052" r:id="rId156"/>
    <p:sldId id="1053" r:id="rId157"/>
    <p:sldId id="1054" r:id="rId158"/>
    <p:sldId id="1055" r:id="rId159"/>
    <p:sldId id="1057" r:id="rId160"/>
    <p:sldId id="1058" r:id="rId161"/>
    <p:sldId id="1059" r:id="rId162"/>
    <p:sldId id="1060" r:id="rId163"/>
    <p:sldId id="1061" r:id="rId164"/>
    <p:sldId id="1081" r:id="rId165"/>
    <p:sldId id="1082" r:id="rId166"/>
    <p:sldId id="1083" r:id="rId167"/>
    <p:sldId id="1084" r:id="rId168"/>
    <p:sldId id="1085" r:id="rId169"/>
    <p:sldId id="1086" r:id="rId170"/>
    <p:sldId id="1087" r:id="rId171"/>
    <p:sldId id="1068" r:id="rId172"/>
    <p:sldId id="1069" r:id="rId173"/>
    <p:sldId id="1070" r:id="rId174"/>
    <p:sldId id="1071" r:id="rId175"/>
    <p:sldId id="1072" r:id="rId176"/>
    <p:sldId id="1073" r:id="rId177"/>
    <p:sldId id="1074" r:id="rId178"/>
    <p:sldId id="1075" r:id="rId179"/>
    <p:sldId id="1093" r:id="rId180"/>
    <p:sldId id="1094" r:id="rId181"/>
    <p:sldId id="1095" r:id="rId182"/>
    <p:sldId id="1096" r:id="rId183"/>
    <p:sldId id="1088" r:id="rId184"/>
    <p:sldId id="1089" r:id="rId185"/>
    <p:sldId id="1090" r:id="rId186"/>
    <p:sldId id="1091" r:id="rId187"/>
    <p:sldId id="1092" r:id="rId188"/>
    <p:sldId id="1182" r:id="rId189"/>
    <p:sldId id="1183" r:id="rId190"/>
    <p:sldId id="1184" r:id="rId191"/>
    <p:sldId id="1185" r:id="rId192"/>
    <p:sldId id="1186" r:id="rId193"/>
    <p:sldId id="896" r:id="rId194"/>
    <p:sldId id="898" r:id="rId195"/>
    <p:sldId id="897" r:id="rId196"/>
    <p:sldId id="901" r:id="rId197"/>
    <p:sldId id="899" r:id="rId198"/>
    <p:sldId id="900" r:id="rId199"/>
    <p:sldId id="903" r:id="rId200"/>
    <p:sldId id="902" r:id="rId201"/>
    <p:sldId id="904" r:id="rId202"/>
    <p:sldId id="1177" r:id="rId203"/>
    <p:sldId id="1187" r:id="rId204"/>
    <p:sldId id="1188" r:id="rId205"/>
    <p:sldId id="1189" r:id="rId206"/>
    <p:sldId id="1190" r:id="rId207"/>
  </p:sldIdLst>
  <p:sldSz cx="9144000" cy="6858000" type="screen4x3"/>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B9098C-1568-4208-BAE1-6C59D9C08C1C}">
          <p14:sldIdLst>
            <p14:sldId id="1026"/>
          </p14:sldIdLst>
        </p14:section>
        <p14:section name="Programozási modell" id="{839F49F8-92B2-41F0-BD80-DEC2536CBBCB}">
          <p14:sldIdLst>
            <p14:sldId id="840"/>
            <p14:sldId id="841"/>
            <p14:sldId id="842"/>
            <p14:sldId id="843"/>
            <p14:sldId id="844"/>
            <p14:sldId id="848"/>
            <p14:sldId id="872"/>
            <p14:sldId id="1032"/>
            <p14:sldId id="846"/>
            <p14:sldId id="849"/>
            <p14:sldId id="850"/>
            <p14:sldId id="851"/>
            <p14:sldId id="1017"/>
            <p14:sldId id="906"/>
            <p14:sldId id="905"/>
            <p14:sldId id="907"/>
            <p14:sldId id="908"/>
            <p14:sldId id="909"/>
            <p14:sldId id="845"/>
            <p14:sldId id="852"/>
          </p14:sldIdLst>
        </p14:section>
        <p14:section name="XAML vezérlők" id="{B435A4CF-723D-43F7-BE16-FC2E07A01710}">
          <p14:sldIdLst>
            <p14:sldId id="1035"/>
            <p14:sldId id="1036"/>
            <p14:sldId id="1037"/>
            <p14:sldId id="1038"/>
            <p14:sldId id="1039"/>
            <p14:sldId id="1041"/>
            <p14:sldId id="1099"/>
            <p14:sldId id="1042"/>
            <p14:sldId id="1101"/>
            <p14:sldId id="1102"/>
            <p14:sldId id="1103"/>
            <p14:sldId id="1106"/>
            <p14:sldId id="1107"/>
            <p14:sldId id="1105"/>
            <p14:sldId id="1104"/>
            <p14:sldId id="1097"/>
            <p14:sldId id="1044"/>
            <p14:sldId id="1045"/>
            <p14:sldId id="1046"/>
            <p14:sldId id="1047"/>
          </p14:sldIdLst>
        </p14:section>
        <p14:section name="C# 5" id="{4E908535-CCAD-4B04-8728-D13A1EAE6C5B}">
          <p14:sldIdLst>
            <p14:sldId id="853"/>
            <p14:sldId id="854"/>
            <p14:sldId id="855"/>
            <p14:sldId id="856"/>
            <p14:sldId id="857"/>
            <p14:sldId id="858"/>
            <p14:sldId id="863"/>
          </p14:sldIdLst>
        </p14:section>
        <p14:section name="Metro design" id="{CBF3E44F-8185-4994-B99F-3BB28191BF4E}">
          <p14:sldIdLst>
            <p14:sldId id="1117"/>
            <p14:sldId id="1118"/>
            <p14:sldId id="1108"/>
            <p14:sldId id="1109"/>
            <p14:sldId id="1112"/>
            <p14:sldId id="1113"/>
            <p14:sldId id="1114"/>
            <p14:sldId id="1115"/>
            <p14:sldId id="1116"/>
            <p14:sldId id="1198"/>
            <p14:sldId id="1125"/>
            <p14:sldId id="1126"/>
            <p14:sldId id="1127"/>
            <p14:sldId id="1129"/>
            <p14:sldId id="1130"/>
            <p14:sldId id="1131"/>
            <p14:sldId id="1132"/>
            <p14:sldId id="1133"/>
            <p14:sldId id="1134"/>
            <p14:sldId id="1135"/>
            <p14:sldId id="1136"/>
            <p14:sldId id="1137"/>
            <p14:sldId id="1140"/>
            <p14:sldId id="1141"/>
            <p14:sldId id="1138"/>
            <p14:sldId id="1139"/>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 id="1162"/>
            <p14:sldId id="1163"/>
            <p14:sldId id="1164"/>
            <p14:sldId id="1165"/>
            <p14:sldId id="1166"/>
          </p14:sldIdLst>
        </p14:section>
        <p14:section name="Windwos 8 Cookbook" id="{BAA52559-81EB-4870-9979-94A6F7FFE295}">
          <p14:sldIdLst>
            <p14:sldId id="1167"/>
            <p14:sldId id="1168"/>
          </p14:sldIdLst>
        </p14:section>
        <p14:section name="Adaptáció" id="{6F1D3AE8-9162-4161-8129-87E33AE98FDE}">
          <p14:sldIdLst>
            <p14:sldId id="1169"/>
            <p14:sldId id="1170"/>
            <p14:sldId id="1171"/>
            <p14:sldId id="1172"/>
            <p14:sldId id="1173"/>
            <p14:sldId id="1174"/>
            <p14:sldId id="1175"/>
            <p14:sldId id="1176"/>
          </p14:sldIdLst>
        </p14:section>
        <p14:section name="Animációk" id="{62211997-53D7-4403-819D-FBC106ECA34E}">
          <p14:sldIdLst>
            <p14:sldId id="1191"/>
            <p14:sldId id="1192"/>
            <p14:sldId id="1193"/>
            <p14:sldId id="1194"/>
            <p14:sldId id="1195"/>
            <p14:sldId id="1196"/>
          </p14:sldIdLst>
        </p14:section>
        <p14:section name="Egér és touch" id="{5247B188-4216-4C0A-B2AD-82E5EB4F01DC}">
          <p14:sldIdLst>
            <p14:sldId id="1076"/>
            <p14:sldId id="1077"/>
            <p14:sldId id="1078"/>
            <p14:sldId id="1079"/>
            <p14:sldId id="1080"/>
          </p14:sldIdLst>
        </p14:section>
        <p14:section name="Fájlkezelés" id="{799C15A3-2006-4BA9-B367-2B1285EB7B25}">
          <p14:sldIdLst>
            <p14:sldId id="1048"/>
            <p14:sldId id="1049"/>
            <p14:sldId id="1050"/>
            <p14:sldId id="1051"/>
            <p14:sldId id="1052"/>
          </p14:sldIdLst>
        </p14:section>
        <p14:section name="Alkalmazás életciklus" id="{67F15F33-7512-49E3-9C4F-5B95BF3B7192}">
          <p14:sldIdLst>
            <p14:sldId id="1053"/>
            <p14:sldId id="1054"/>
            <p14:sldId id="1055"/>
            <p14:sldId id="1057"/>
            <p14:sldId id="1058"/>
            <p14:sldId id="1059"/>
            <p14:sldId id="1060"/>
            <p14:sldId id="1061"/>
          </p14:sldIdLst>
        </p14:section>
        <p14:section name="Live" id="{0887EF3E-53F4-4658-A595-5C5EA26A5F08}">
          <p14:sldIdLst>
            <p14:sldId id="1081"/>
            <p14:sldId id="1082"/>
            <p14:sldId id="1083"/>
            <p14:sldId id="1084"/>
            <p14:sldId id="1085"/>
            <p14:sldId id="1086"/>
            <p14:sldId id="1087"/>
          </p14:sldIdLst>
        </p14:section>
        <p14:section name="Multimédia" id="{33D06FE4-D671-4CC0-8D72-D486C23BCE43}">
          <p14:sldIdLst>
            <p14:sldId id="1068"/>
            <p14:sldId id="1069"/>
            <p14:sldId id="1070"/>
            <p14:sldId id="1071"/>
            <p14:sldId id="1072"/>
            <p14:sldId id="1073"/>
            <p14:sldId id="1074"/>
            <p14:sldId id="1075"/>
          </p14:sldIdLst>
        </p14:section>
        <p14:section name="Szenzorok" id="{C61575C6-A066-419F-AAFF-D5E8E72F25AA}">
          <p14:sldIdLst>
            <p14:sldId id="1093"/>
            <p14:sldId id="1094"/>
            <p14:sldId id="1095"/>
            <p14:sldId id="1096"/>
          </p14:sldIdLst>
        </p14:section>
        <p14:section name="Értesítések, háttérfolyamatok" id="{2E7F99F5-0183-478B-8116-53262F782AA8}">
          <p14:sldIdLst>
            <p14:sldId id="1088"/>
            <p14:sldId id="1089"/>
            <p14:sldId id="1090"/>
            <p14:sldId id="1091"/>
            <p14:sldId id="1092"/>
          </p14:sldIdLst>
        </p14:section>
        <p14:section name="Kommunikáció, hálózatkezelés" id="{5BE865E8-647B-4363-9249-F718394EC0B5}">
          <p14:sldIdLst>
            <p14:sldId id="1182"/>
            <p14:sldId id="1183"/>
            <p14:sldId id="1184"/>
            <p14:sldId id="1185"/>
            <p14:sldId id="1186"/>
          </p14:sldIdLst>
        </p14:section>
        <p14:section name="Windows Store" id="{4EBBB8E2-4809-4642-BF4A-7CEC89904C2F}">
          <p14:sldIdLst>
            <p14:sldId id="896"/>
            <p14:sldId id="898"/>
            <p14:sldId id="897"/>
            <p14:sldId id="901"/>
            <p14:sldId id="899"/>
            <p14:sldId id="900"/>
            <p14:sldId id="903"/>
            <p14:sldId id="902"/>
            <p14:sldId id="904"/>
          </p14:sldIdLst>
        </p14:section>
        <p14:section name="MVVM" id="{27A7B819-0772-4447-ABF8-96468ED99BAA}">
          <p14:sldIdLst>
            <p14:sldId id="1177"/>
            <p14:sldId id="1187"/>
            <p14:sldId id="1188"/>
            <p14:sldId id="1189"/>
            <p14:sldId id="11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C00"/>
    <a:srgbClr val="65BC46"/>
    <a:srgbClr val="EF4423"/>
    <a:srgbClr val="0087FF"/>
    <a:srgbClr val="457EC1"/>
    <a:srgbClr val="59CC0E"/>
    <a:srgbClr val="FFFFFF"/>
    <a:srgbClr val="F8F57B"/>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1" autoAdjust="0"/>
    <p:restoredTop sz="66726" autoAdjust="0"/>
  </p:normalViewPr>
  <p:slideViewPr>
    <p:cSldViewPr snapToGrid="0" snapToObjects="1">
      <p:cViewPr>
        <p:scale>
          <a:sx n="66" d="100"/>
          <a:sy n="66" d="100"/>
        </p:scale>
        <p:origin x="-1776" y="-571"/>
      </p:cViewPr>
      <p:guideLst>
        <p:guide orient="horz" pos="144"/>
        <p:guide orient="horz" pos="1200"/>
        <p:guide orient="horz" pos="2173"/>
        <p:guide orient="horz" pos="4176"/>
        <p:guide orient="horz" pos="1488"/>
        <p:guide orient="horz" pos="454"/>
        <p:guide pos="2881"/>
        <p:guide pos="245"/>
        <p:guide pos="893"/>
        <p:guide pos="5514"/>
        <p:guide pos="5299"/>
        <p:guide pos="4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018"/>
    </p:cViewPr>
  </p:sorterViewPr>
  <p:notesViewPr>
    <p:cSldViewPr snapToGrid="0" snapToObjects="1" showGuides="1">
      <p:cViewPr varScale="1">
        <p:scale>
          <a:sx n="56" d="100"/>
          <a:sy n="56" d="100"/>
        </p:scale>
        <p:origin x="-282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customXml" Target="../customXml/item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91" Type="http://schemas.openxmlformats.org/officeDocument/2006/relationships/slide" Target="slides/slide160.xml"/><Relationship Id="rId205" Type="http://schemas.openxmlformats.org/officeDocument/2006/relationships/slide" Target="slides/slide174.xml"/><Relationship Id="rId107" Type="http://schemas.openxmlformats.org/officeDocument/2006/relationships/slide" Target="slides/slide76.xml"/><Relationship Id="rId11" Type="http://schemas.openxmlformats.org/officeDocument/2006/relationships/customXml" Target="../customXml/item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customXml" Target="../customXml/item5.xml"/><Relationship Id="rId95" Type="http://schemas.openxmlformats.org/officeDocument/2006/relationships/slide" Target="slides/slide64.xml"/><Relationship Id="rId160" Type="http://schemas.openxmlformats.org/officeDocument/2006/relationships/slide" Target="slides/slide129.xml"/><Relationship Id="rId181" Type="http://schemas.openxmlformats.org/officeDocument/2006/relationships/slide" Target="slides/slide150.xml"/><Relationship Id="rId22" Type="http://schemas.openxmlformats.org/officeDocument/2006/relationships/customXml" Target="../customXml/item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92" Type="http://schemas.openxmlformats.org/officeDocument/2006/relationships/slide" Target="slides/slide161.xml"/><Relationship Id="rId206" Type="http://schemas.openxmlformats.org/officeDocument/2006/relationships/slide" Target="slides/slide175.xml"/><Relationship Id="rId12" Type="http://schemas.openxmlformats.org/officeDocument/2006/relationships/customXml" Target="../customXml/item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88.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slide" Target="slides/slide162.xml"/><Relationship Id="rId207" Type="http://schemas.openxmlformats.org/officeDocument/2006/relationships/slide" Target="slides/slide176.xml"/><Relationship Id="rId13" Type="http://schemas.openxmlformats.org/officeDocument/2006/relationships/customXml" Target="../customXml/item13.xml"/><Relationship Id="rId109" Type="http://schemas.openxmlformats.org/officeDocument/2006/relationships/slide" Target="slides/slide78.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7" Type="http://schemas.openxmlformats.org/officeDocument/2006/relationships/customXml" Target="../customXml/item7.xml"/><Relationship Id="rId162" Type="http://schemas.openxmlformats.org/officeDocument/2006/relationships/slide" Target="slides/slide131.xml"/><Relationship Id="rId183" Type="http://schemas.openxmlformats.org/officeDocument/2006/relationships/slide" Target="slides/slide152.xml"/><Relationship Id="rId24" Type="http://schemas.openxmlformats.org/officeDocument/2006/relationships/customXml" Target="../customXml/item24.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31" Type="http://schemas.openxmlformats.org/officeDocument/2006/relationships/slide" Target="slides/slide100.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slide" Target="slides/slide163.xml"/><Relationship Id="rId208" Type="http://schemas.openxmlformats.org/officeDocument/2006/relationships/notesMaster" Target="notesMasters/notesMaster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8" Type="http://schemas.openxmlformats.org/officeDocument/2006/relationships/customXml" Target="../customXml/item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189"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customXml" Target="../customXml/item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79" Type="http://schemas.openxmlformats.org/officeDocument/2006/relationships/slide" Target="slides/slide148.xml"/><Relationship Id="rId195" Type="http://schemas.openxmlformats.org/officeDocument/2006/relationships/slide" Target="slides/slide164.xml"/><Relationship Id="rId209" Type="http://schemas.openxmlformats.org/officeDocument/2006/relationships/handoutMaster" Target="handoutMasters/handoutMaster1.xml"/><Relationship Id="rId190" Type="http://schemas.openxmlformats.org/officeDocument/2006/relationships/slide" Target="slides/slide159.xml"/><Relationship Id="rId204" Type="http://schemas.openxmlformats.org/officeDocument/2006/relationships/slide" Target="slides/slide173.xml"/><Relationship Id="rId15" Type="http://schemas.openxmlformats.org/officeDocument/2006/relationships/customXml" Target="../customXml/item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customXml" Target="../customXml/item10.xml"/><Relationship Id="rId31" Type="http://schemas.openxmlformats.org/officeDocument/2006/relationships/slideMaster" Target="slideMasters/slideMaster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185" Type="http://schemas.openxmlformats.org/officeDocument/2006/relationships/slide" Target="slides/slide154.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49.xml"/><Relationship Id="rId210" Type="http://schemas.openxmlformats.org/officeDocument/2006/relationships/presProps" Target="presProps.xml"/><Relationship Id="rId26" Type="http://schemas.openxmlformats.org/officeDocument/2006/relationships/customXml" Target="../customXml/item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slide" Target="slides/slide165.xml"/><Relationship Id="rId200" Type="http://schemas.openxmlformats.org/officeDocument/2006/relationships/slide" Target="slides/slide169.xml"/><Relationship Id="rId16" Type="http://schemas.openxmlformats.org/officeDocument/2006/relationships/customXml" Target="../customXml/item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11" Type="http://schemas.openxmlformats.org/officeDocument/2006/relationships/viewProps" Target="viewProps.xml"/><Relationship Id="rId27" Type="http://schemas.openxmlformats.org/officeDocument/2006/relationships/customXml" Target="../customXml/item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slide" Target="slides/slide166.xml"/><Relationship Id="rId201" Type="http://schemas.openxmlformats.org/officeDocument/2006/relationships/slide" Target="slides/slide170.xml"/><Relationship Id="rId17" Type="http://schemas.openxmlformats.org/officeDocument/2006/relationships/customXml" Target="../customXml/item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customXml" Target="../customXml/item28.xml"/><Relationship Id="rId49" Type="http://schemas.openxmlformats.org/officeDocument/2006/relationships/slide" Target="slides/slide18.xml"/><Relationship Id="rId114" Type="http://schemas.openxmlformats.org/officeDocument/2006/relationships/slide" Target="slides/slide83.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98" Type="http://schemas.openxmlformats.org/officeDocument/2006/relationships/slide" Target="slides/slide167.xml"/><Relationship Id="rId202" Type="http://schemas.openxmlformats.org/officeDocument/2006/relationships/slide" Target="slides/slide171.xml"/><Relationship Id="rId18" Type="http://schemas.openxmlformats.org/officeDocument/2006/relationships/customXml" Target="../customXml/item18.xml"/><Relationship Id="rId39" Type="http://schemas.openxmlformats.org/officeDocument/2006/relationships/slide" Target="slides/slide8.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71" Type="http://schemas.openxmlformats.org/officeDocument/2006/relationships/slide" Target="slides/slide40.xml"/><Relationship Id="rId92" Type="http://schemas.openxmlformats.org/officeDocument/2006/relationships/slide" Target="slides/slide61.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customXml" Target="../customXml/item29.xml"/><Relationship Id="rId40" Type="http://schemas.openxmlformats.org/officeDocument/2006/relationships/slide" Target="slides/slide9.xml"/><Relationship Id="rId115" Type="http://schemas.openxmlformats.org/officeDocument/2006/relationships/slide" Target="slides/slide84.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99" Type="http://schemas.openxmlformats.org/officeDocument/2006/relationships/slide" Target="slides/slide168.xml"/><Relationship Id="rId203" Type="http://schemas.openxmlformats.org/officeDocument/2006/relationships/slide" Target="slides/slide1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9/3/2012</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msdn.microsoft.com/en-us/windows/hardware/gg46354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blogs.msdn.com/b/windowsstore/archive/2012/02/13/submitting-your-windows-8-apps.aspx" TargetMode="External"/><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msdn.microsoft.com/en-us/library/windows/apps/hh694083.aspx"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363" rtl="0" eaLnBrk="1" fontAlgn="auto" latinLnBrk="0" hangingPunct="1">
              <a:lnSpc>
                <a:spcPct val="90000"/>
              </a:lnSpc>
              <a:spcBef>
                <a:spcPts val="0"/>
              </a:spcBef>
              <a:spcAft>
                <a:spcPts val="333"/>
              </a:spcAft>
              <a:buClrTx/>
              <a:buSzTx/>
              <a:buFontTx/>
              <a:buNone/>
              <a:tabLst/>
              <a:defRPr/>
            </a:pPr>
            <a:r>
              <a:rPr lang="hu-HU" dirty="0" smtClean="0"/>
              <a:t>„Válaszd azt, amihez értesz!”:</a:t>
            </a:r>
          </a:p>
          <a:p>
            <a:pPr marL="0" marR="0" lvl="1" indent="0" algn="l" defTabSz="914363" rtl="0" eaLnBrk="1" fontAlgn="auto" latinLnBrk="0" hangingPunct="1">
              <a:lnSpc>
                <a:spcPct val="90000"/>
              </a:lnSpc>
              <a:spcBef>
                <a:spcPts val="0"/>
              </a:spcBef>
              <a:spcAft>
                <a:spcPts val="333"/>
              </a:spcAft>
              <a:buClrTx/>
              <a:buSzTx/>
              <a:buFontTx/>
              <a:buNone/>
              <a:tabLst/>
              <a:defRPr/>
            </a:pPr>
            <a:r>
              <a:rPr lang="hu-HU" dirty="0" smtClean="0"/>
              <a:t>Webes</a:t>
            </a:r>
            <a:r>
              <a:rPr lang="hu-HU" baseline="0" dirty="0" smtClean="0"/>
              <a:t> fejlesztő fejleszthet HTML-ben, .</a:t>
            </a:r>
            <a:r>
              <a:rPr lang="hu-HU" baseline="0" dirty="0" err="1" smtClean="0"/>
              <a:t>NET-es</a:t>
            </a:r>
            <a:r>
              <a:rPr lang="hu-HU" baseline="0" dirty="0" smtClean="0"/>
              <a:t> C#</a:t>
            </a:r>
            <a:r>
              <a:rPr lang="hu-HU" baseline="0" dirty="0" err="1" smtClean="0"/>
              <a:t>-ban</a:t>
            </a:r>
            <a:r>
              <a:rPr lang="hu-HU" baseline="0" dirty="0" smtClean="0"/>
              <a:t>, </a:t>
            </a:r>
            <a:r>
              <a:rPr lang="hu-HU" baseline="0" dirty="0" err="1" smtClean="0"/>
              <a:t>C</a:t>
            </a:r>
            <a:r>
              <a:rPr lang="hu-HU" baseline="0" dirty="0" smtClean="0"/>
              <a:t>++ natívan.</a:t>
            </a:r>
            <a:endParaRPr lang="hu-HU" dirty="0" smtClean="0"/>
          </a:p>
          <a:p>
            <a:pPr marL="0" marR="0" lvl="1" indent="0" algn="l" defTabSz="914363" rtl="0" eaLnBrk="1" fontAlgn="auto" latinLnBrk="0" hangingPunct="1">
              <a:lnSpc>
                <a:spcPct val="90000"/>
              </a:lnSpc>
              <a:spcBef>
                <a:spcPts val="0"/>
              </a:spcBef>
              <a:spcAft>
                <a:spcPts val="333"/>
              </a:spcAft>
              <a:buClrTx/>
              <a:buSzTx/>
              <a:buFontTx/>
              <a:buNone/>
              <a:tabLst/>
              <a:defRPr/>
            </a:pPr>
            <a:r>
              <a:rPr lang="hu-HU" dirty="0" smtClean="0"/>
              <a:t>Hasonló</a:t>
            </a:r>
            <a:r>
              <a:rPr lang="hu-HU" baseline="0" dirty="0" smtClean="0"/>
              <a:t> a lefedettség a különböző nyelvek között, kb. ugyan azt meg lehet csinálni minden nyelven (persze kivétel </a:t>
            </a:r>
            <a:r>
              <a:rPr lang="hu-HU" baseline="0" dirty="0" err="1" smtClean="0"/>
              <a:t>DirectX</a:t>
            </a:r>
            <a:r>
              <a:rPr lang="hu-HU" baseline="0" dirty="0" smtClean="0"/>
              <a:t>, stb..).</a:t>
            </a:r>
            <a:endParaRPr lang="hu-HU"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269999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Nincs saját</a:t>
            </a:r>
            <a:r>
              <a:rPr lang="hu-HU" baseline="0" dirty="0" smtClean="0"/>
              <a:t> </a:t>
            </a:r>
            <a:r>
              <a:rPr lang="hu-HU" baseline="0" dirty="0" err="1" smtClean="0"/>
              <a:t>easing</a:t>
            </a:r>
            <a:r>
              <a:rPr lang="hu-HU" baseline="0" dirty="0" smtClean="0"/>
              <a:t> </a:t>
            </a:r>
            <a:r>
              <a:rPr lang="hu-HU" baseline="0" dirty="0" err="1" smtClean="0"/>
              <a:t>function</a:t>
            </a:r>
            <a:endParaRPr lang="hu-HU" baseline="0" dirty="0" smtClean="0"/>
          </a:p>
          <a:p>
            <a:endParaRPr lang="hu-HU" baseline="0" dirty="0" smtClean="0"/>
          </a:p>
          <a:p>
            <a:r>
              <a:rPr lang="hu-HU" baseline="0" dirty="0" smtClean="0"/>
              <a:t>TODO: milyen </a:t>
            </a:r>
            <a:r>
              <a:rPr lang="hu-HU" baseline="0" dirty="0" err="1" smtClean="0"/>
              <a:t>animok</a:t>
            </a:r>
            <a:r>
              <a:rPr lang="hu-HU" baseline="0" dirty="0" smtClean="0"/>
              <a:t>?</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395652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2690492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Persze csak abból ami nem </a:t>
            </a:r>
            <a:r>
              <a:rPr lang="hu-HU" dirty="0" err="1" smtClean="0"/>
              <a:t>sealed</a:t>
            </a:r>
            <a:r>
              <a:rPr lang="hu-HU" dirty="0" smtClean="0">
                <a:sym typeface="Wingdings" pitchFamily="2" charset="2"/>
              </a:rPr>
              <a:t></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44217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Ami még pl.</a:t>
            </a:r>
            <a:r>
              <a:rPr lang="hu-HU" baseline="0" dirty="0" smtClean="0"/>
              <a:t> nincs: </a:t>
            </a:r>
            <a:r>
              <a:rPr lang="hu-HU" dirty="0" err="1" smtClean="0"/>
              <a:t>Thread</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201013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Inkompatibilitás: ha csinálunk</a:t>
            </a:r>
            <a:r>
              <a:rPr lang="hu-HU" baseline="0" dirty="0" smtClean="0"/>
              <a:t> egy könyvtárat az egyikre, akkor a többiben nem tudjuk használni.</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3398729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JavaSript: DataPicker/TimePicker,</a:t>
            </a:r>
            <a:r>
              <a:rPr lang="hu-HU" baseline="0" dirty="0" smtClean="0"/>
              <a:t> Ratings</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1260870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JavaSript:</a:t>
            </a:r>
            <a:r>
              <a:rPr lang="hu-HU" baseline="0" dirty="0" smtClean="0"/>
              <a:t> Flyout, SettingsPane</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2982972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3608499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DatePicker/TimePicker</a:t>
            </a:r>
            <a:r>
              <a:rPr lang="hu-HU" baseline="0" dirty="0" smtClean="0"/>
              <a:t>/Rating: JS-ben van</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133886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410957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Fontos: nem egy új réteg a Win32</a:t>
            </a:r>
            <a:r>
              <a:rPr lang="hu-HU" baseline="0" dirty="0" smtClean="0"/>
              <a:t> felett, szinte mindenhol közvetlenül a kernelt hívja.</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1067911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ItemHeight,</a:t>
            </a:r>
            <a:r>
              <a:rPr lang="hu-HU" baseline="0" dirty="0" smtClean="0"/>
              <a:t> ItemWidth: elemek mérete</a:t>
            </a:r>
            <a:endParaRPr lang="hu-HU" dirty="0" smtClean="0"/>
          </a:p>
          <a:p>
            <a:r>
              <a:rPr lang="hu-HU" dirty="0" smtClean="0"/>
              <a:t>MaximumRowsOrColumns: max hány sor</a:t>
            </a:r>
            <a:r>
              <a:rPr lang="hu-HU" baseline="0" dirty="0" smtClean="0"/>
              <a:t> vagy oszlop lehet az Orientationtól függően (-1: bármennyi – ez a default)</a:t>
            </a:r>
          </a:p>
          <a:p>
            <a:r>
              <a:rPr lang="hu-HU" baseline="0" dirty="0" smtClean="0"/>
              <a:t>Oriantation: elemek kitöltésének sorrendje (Vertical, Horizontal)</a:t>
            </a:r>
          </a:p>
          <a:p>
            <a:r>
              <a:rPr lang="hu-HU" dirty="0" smtClean="0"/>
              <a:t>VerticalChildrenAlignment,</a:t>
            </a:r>
            <a:r>
              <a:rPr lang="hu-HU" baseline="0" dirty="0" smtClean="0"/>
              <a:t> </a:t>
            </a:r>
            <a:r>
              <a:rPr lang="hu-HU" dirty="0" smtClean="0"/>
              <a:t>HorizontalChildrenAlignment : elemek igazítása</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89383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ItemHeight,</a:t>
            </a:r>
            <a:r>
              <a:rPr lang="hu-HU" baseline="0" dirty="0" smtClean="0"/>
              <a:t> ItemWidth: elemek mérete</a:t>
            </a:r>
            <a:endParaRPr lang="hu-HU" dirty="0" smtClean="0"/>
          </a:p>
          <a:p>
            <a:r>
              <a:rPr lang="hu-HU" dirty="0" smtClean="0"/>
              <a:t>MaximumRowsOrColumns: max hány sor</a:t>
            </a:r>
            <a:r>
              <a:rPr lang="hu-HU" baseline="0" dirty="0" smtClean="0"/>
              <a:t> vagy oszlop lehet az Orientationtól függően (-1: bármennyi – ez a default)</a:t>
            </a:r>
          </a:p>
          <a:p>
            <a:r>
              <a:rPr lang="hu-HU" baseline="0" dirty="0" smtClean="0"/>
              <a:t>Oriantation: elemek kitöltésének sorrendje (Vertical, Horizontal)</a:t>
            </a:r>
          </a:p>
          <a:p>
            <a:r>
              <a:rPr lang="hu-HU" dirty="0" smtClean="0"/>
              <a:t>VerticalChildrenAlignment,</a:t>
            </a:r>
            <a:r>
              <a:rPr lang="hu-HU" baseline="0" dirty="0" smtClean="0"/>
              <a:t> </a:t>
            </a:r>
            <a:r>
              <a:rPr lang="hu-HU" dirty="0" smtClean="0"/>
              <a:t>HorizontalChildrenAlignment : elemek igazítása</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893833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ItemHeight,</a:t>
            </a:r>
            <a:r>
              <a:rPr lang="hu-HU" baseline="0" dirty="0" smtClean="0"/>
              <a:t> ItemWidth: elemek mérete</a:t>
            </a:r>
            <a:endParaRPr lang="hu-HU" dirty="0" smtClean="0"/>
          </a:p>
          <a:p>
            <a:r>
              <a:rPr lang="hu-HU" dirty="0" smtClean="0"/>
              <a:t>MaximumRowsOrColumns: max hány sor</a:t>
            </a:r>
            <a:r>
              <a:rPr lang="hu-HU" baseline="0" dirty="0" smtClean="0"/>
              <a:t> vagy oszlop lehet az Orientationtól függően (-1: bármennyi – ez a default)</a:t>
            </a:r>
          </a:p>
          <a:p>
            <a:r>
              <a:rPr lang="hu-HU" baseline="0" dirty="0" smtClean="0"/>
              <a:t>Oriantation: elemek kitöltésének sorrendje (Vertical, Horizontal)</a:t>
            </a:r>
          </a:p>
          <a:p>
            <a:r>
              <a:rPr lang="hu-HU" dirty="0" smtClean="0"/>
              <a:t>VerticalChildrenAlignment,</a:t>
            </a:r>
            <a:r>
              <a:rPr lang="hu-HU" baseline="0" dirty="0" smtClean="0"/>
              <a:t> </a:t>
            </a:r>
            <a:r>
              <a:rPr lang="hu-HU" dirty="0" smtClean="0"/>
              <a:t>HorizontalChildrenAlignment : elemek igazítása</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893833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ItemHeight,</a:t>
            </a:r>
            <a:r>
              <a:rPr lang="hu-HU" baseline="0" dirty="0" smtClean="0"/>
              <a:t> ItemWidth: elemek mérete</a:t>
            </a:r>
            <a:endParaRPr lang="hu-HU" dirty="0" smtClean="0"/>
          </a:p>
          <a:p>
            <a:r>
              <a:rPr lang="hu-HU" dirty="0" smtClean="0"/>
              <a:t>MaximumRowsOrColumns: max hány sor</a:t>
            </a:r>
            <a:r>
              <a:rPr lang="hu-HU" baseline="0" dirty="0" smtClean="0"/>
              <a:t> vagy oszlop lehet az Orientationtól függően (-1: bármennyi – ez a default)</a:t>
            </a:r>
          </a:p>
          <a:p>
            <a:r>
              <a:rPr lang="hu-HU" baseline="0" dirty="0" smtClean="0"/>
              <a:t>Oriantation: elemek kitöltésének sorrendje (Vertical, Horizontal)</a:t>
            </a:r>
          </a:p>
          <a:p>
            <a:r>
              <a:rPr lang="hu-HU" dirty="0" smtClean="0"/>
              <a:t>VerticalChildrenAlignment,</a:t>
            </a:r>
            <a:r>
              <a:rPr lang="hu-HU" baseline="0" dirty="0" smtClean="0"/>
              <a:t> </a:t>
            </a:r>
            <a:r>
              <a:rPr lang="hu-HU" dirty="0" smtClean="0"/>
              <a:t>HorizontalChildrenAlignment : elemek igazítása</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893833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smtClean="0"/>
              <a:t>Async</a:t>
            </a:r>
            <a:r>
              <a:rPr lang="hu-HU" dirty="0" smtClean="0"/>
              <a:t> – </a:t>
            </a:r>
            <a:r>
              <a:rPr lang="hu-HU" dirty="0" err="1" smtClean="0"/>
              <a:t>await</a:t>
            </a:r>
            <a:r>
              <a:rPr lang="hu-HU" dirty="0" smtClean="0"/>
              <a:t>: mindig együtt </a:t>
            </a:r>
            <a:r>
              <a:rPr lang="hu-HU" dirty="0" err="1" smtClean="0"/>
              <a:t>szerpelnek</a:t>
            </a:r>
            <a:endParaRPr lang="hu-HU" dirty="0" smtClean="0"/>
          </a:p>
          <a:p>
            <a:r>
              <a:rPr lang="hu-HU" dirty="0" err="1" smtClean="0"/>
              <a:t>Await-et</a:t>
            </a:r>
            <a:r>
              <a:rPr lang="hu-HU" baseline="0" dirty="0" smtClean="0"/>
              <a:t> nem írhatunk nem </a:t>
            </a:r>
            <a:r>
              <a:rPr lang="hu-HU" baseline="0" dirty="0" err="1" smtClean="0"/>
              <a:t>async</a:t>
            </a:r>
            <a:r>
              <a:rPr lang="hu-HU" baseline="0" dirty="0" smtClean="0"/>
              <a:t> </a:t>
            </a:r>
            <a:r>
              <a:rPr lang="hu-HU" baseline="0" dirty="0" err="1" smtClean="0"/>
              <a:t>metóduban</a:t>
            </a:r>
            <a:endParaRPr lang="hu-HU" baseline="0" dirty="0" smtClean="0"/>
          </a:p>
          <a:p>
            <a:r>
              <a:rPr lang="hu-HU" baseline="0" dirty="0" err="1" smtClean="0"/>
              <a:t>Async-nak</a:t>
            </a:r>
            <a:r>
              <a:rPr lang="hu-HU" baseline="0" dirty="0" smtClean="0"/>
              <a:t> nincs értelme </a:t>
            </a:r>
            <a:r>
              <a:rPr lang="hu-HU" baseline="0" dirty="0" err="1" smtClean="0"/>
              <a:t>await</a:t>
            </a:r>
            <a:r>
              <a:rPr lang="hu-HU" baseline="0" dirty="0" smtClean="0"/>
              <a:t> nélkül, </a:t>
            </a:r>
            <a:r>
              <a:rPr lang="hu-HU" baseline="0" dirty="0" err="1" smtClean="0"/>
              <a:t>warningot</a:t>
            </a:r>
            <a:r>
              <a:rPr lang="hu-HU" baseline="0" dirty="0" smtClean="0"/>
              <a:t> kapunk, szinkron fog futni a metódus</a:t>
            </a:r>
          </a:p>
          <a:p>
            <a:r>
              <a:rPr lang="hu-HU" baseline="0" dirty="0" smtClean="0"/>
              <a:t>Elnevezési konvenció: </a:t>
            </a:r>
            <a:r>
              <a:rPr lang="hu-HU" baseline="0" dirty="0" err="1" smtClean="0"/>
              <a:t>xxxAsync</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extLst>
      <p:ext uri="{BB962C8B-B14F-4D97-AF65-F5344CB8AC3E}">
        <p14:creationId xmlns:p14="http://schemas.microsoft.com/office/powerpoint/2010/main" val="3274629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traits of great Metro style apps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can get content from and share content with people I care about</a:t>
            </a:r>
          </a:p>
          <a:p>
            <a:endParaRPr lang="en-US" dirty="0"/>
          </a:p>
        </p:txBody>
      </p:sp>
      <p:sp>
        <p:nvSpPr>
          <p:cNvPr id="4" name="Slide Number Placeholder 3"/>
          <p:cNvSpPr>
            <a:spLocks noGrp="1"/>
          </p:cNvSpPr>
          <p:nvPr>
            <p:ph type="sldNum" sz="quarter" idx="10"/>
          </p:nvPr>
        </p:nvSpPr>
        <p:spPr/>
        <p:txBody>
          <a:bodyPr/>
          <a:lstStyle/>
          <a:p>
            <a:fld id="{81D823CC-8F3C-4DD3-B803-BF05D5FEEBF3}" type="slidenum">
              <a:rPr lang="en-US" smtClean="0"/>
              <a:t>50</a:t>
            </a:fld>
            <a:endParaRPr lang="en-US"/>
          </a:p>
        </p:txBody>
      </p:sp>
    </p:spTree>
    <p:extLst>
      <p:ext uri="{BB962C8B-B14F-4D97-AF65-F5344CB8AC3E}">
        <p14:creationId xmlns:p14="http://schemas.microsoft.com/office/powerpoint/2010/main" val="207509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smtClean="0"/>
              <a:t>WP-től</a:t>
            </a:r>
            <a:r>
              <a:rPr lang="hu-HU" baseline="0" dirty="0" smtClean="0"/>
              <a:t> indult, váltás a </a:t>
            </a:r>
            <a:r>
              <a:rPr lang="hu-HU" baseline="0" dirty="0" err="1" smtClean="0"/>
              <a:t>konkurrenciához</a:t>
            </a:r>
            <a:r>
              <a:rPr lang="hu-HU" baseline="0" dirty="0" smtClean="0"/>
              <a:t> képest, nem jobb, nem rosszabb, hanem más.</a:t>
            </a:r>
          </a:p>
          <a:p>
            <a:r>
              <a:rPr lang="hu-HU" baseline="0" dirty="0" smtClean="0"/>
              <a:t>Fontos, hogy megértsük, hogy mi a filozófia a másság mögött.</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Tree>
    <p:extLst>
      <p:ext uri="{BB962C8B-B14F-4D97-AF65-F5344CB8AC3E}">
        <p14:creationId xmlns:p14="http://schemas.microsoft.com/office/powerpoint/2010/main" val="1164170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smtClean="0"/>
              <a:t>Pl</a:t>
            </a:r>
            <a:r>
              <a:rPr lang="hu-HU" dirty="0" smtClean="0"/>
              <a:t>:</a:t>
            </a:r>
            <a:r>
              <a:rPr lang="hu-HU" baseline="0" dirty="0" smtClean="0"/>
              <a:t> óra, mintha egy valós óra modellje lenne</a:t>
            </a:r>
            <a:endParaRPr lang="hu-HU" dirty="0" smtClean="0"/>
          </a:p>
          <a:p>
            <a:r>
              <a:rPr lang="hu-HU" dirty="0" err="1" smtClean="0"/>
              <a:t>Hiperrealizmus</a:t>
            </a:r>
            <a:r>
              <a:rPr lang="hu-HU" dirty="0" smtClean="0"/>
              <a:t>:</a:t>
            </a:r>
            <a:r>
              <a:rPr lang="hu-HU" baseline="0" dirty="0" smtClean="0"/>
              <a:t> a valóság minél pontosabb modellezése, az ikonok tekintetében ez különösen igaz.</a:t>
            </a:r>
          </a:p>
          <a:p>
            <a:r>
              <a:rPr lang="hu-HU" baseline="0" dirty="0" err="1" smtClean="0"/>
              <a:t>Pl</a:t>
            </a:r>
            <a:r>
              <a:rPr lang="hu-HU" baseline="0" dirty="0" smtClean="0"/>
              <a:t>: lapozás, húzod az ujjad, gyűrődik</a:t>
            </a:r>
          </a:p>
          <a:p>
            <a:r>
              <a:rPr lang="hu-HU" baseline="0" dirty="0" smtClean="0"/>
              <a:t>Ez azzal járt, hogy az emberek nem a tartalomra, hanem a körítésre koncentráltak.</a:t>
            </a:r>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628835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Gyorsan</a:t>
            </a:r>
            <a:r>
              <a:rPr lang="hu-HU" baseline="0" dirty="0" smtClean="0"/>
              <a:t> és lényegre törően </a:t>
            </a:r>
            <a:r>
              <a:rPr lang="hu-HU" baseline="0" dirty="0" err="1" smtClean="0"/>
              <a:t>infot</a:t>
            </a:r>
            <a:r>
              <a:rPr lang="hu-HU" baseline="0" dirty="0" smtClean="0"/>
              <a:t> adjanak át.</a:t>
            </a:r>
          </a:p>
          <a:p>
            <a:r>
              <a:rPr lang="hu-HU" baseline="0" dirty="0" smtClean="0"/>
              <a:t>Nem a díszítőelemek számítanak, hanem a tartalom.</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extLst>
      <p:ext uri="{BB962C8B-B14F-4D97-AF65-F5344CB8AC3E}">
        <p14:creationId xmlns:p14="http://schemas.microsoft.com/office/powerpoint/2010/main" val="55775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smtClean="0"/>
              <a:t>Demo</a:t>
            </a:r>
            <a:r>
              <a:rPr lang="hu-HU" dirty="0" smtClean="0"/>
              <a:t>: </a:t>
            </a:r>
            <a:r>
              <a:rPr lang="hu-HU" dirty="0" err="1" smtClean="0"/>
              <a:t>Ildisasm</a:t>
            </a:r>
            <a:r>
              <a:rPr lang="hu-HU" dirty="0" smtClean="0"/>
              <a:t>,</a:t>
            </a:r>
            <a:r>
              <a:rPr lang="hu-HU" baseline="0" dirty="0" smtClean="0"/>
              <a:t> nyissunk meg egy </a:t>
            </a:r>
            <a:r>
              <a:rPr lang="hu-HU" baseline="0" dirty="0" err="1" smtClean="0"/>
              <a:t>winmd</a:t>
            </a:r>
            <a:r>
              <a:rPr lang="hu-HU" baseline="0" dirty="0" smtClean="0"/>
              <a:t> fájlt</a:t>
            </a:r>
          </a:p>
          <a:p>
            <a:r>
              <a:rPr lang="hu-HU" sz="900" kern="1200" dirty="0" smtClean="0">
                <a:solidFill>
                  <a:schemeClr val="tx1"/>
                </a:solidFill>
                <a:effectLst/>
                <a:latin typeface="Segoe UI" pitchFamily="34" charset="0"/>
                <a:ea typeface="+mn-ea"/>
                <a:cs typeface="+mn-cs"/>
              </a:rPr>
              <a:t>C:\Windows\System32\WinMetadata</a:t>
            </a:r>
          </a:p>
          <a:p>
            <a:r>
              <a:rPr lang="hu-HU" sz="900" kern="1200" dirty="0" smtClean="0">
                <a:solidFill>
                  <a:schemeClr val="tx1"/>
                </a:solidFill>
                <a:effectLst/>
                <a:latin typeface="Segoe UI" pitchFamily="34" charset="0"/>
                <a:ea typeface="+mn-ea"/>
                <a:cs typeface="+mn-cs"/>
              </a:rPr>
              <a:t>C:\Program </a:t>
            </a:r>
            <a:r>
              <a:rPr lang="hu-HU" sz="900" kern="1200" dirty="0" err="1" smtClean="0">
                <a:solidFill>
                  <a:schemeClr val="tx1"/>
                </a:solidFill>
                <a:effectLst/>
                <a:latin typeface="Segoe UI" pitchFamily="34" charset="0"/>
                <a:ea typeface="+mn-ea"/>
                <a:cs typeface="+mn-cs"/>
              </a:rPr>
              <a:t>Files</a:t>
            </a:r>
            <a:r>
              <a:rPr lang="hu-HU" sz="900" kern="1200" dirty="0" smtClean="0">
                <a:solidFill>
                  <a:schemeClr val="tx1"/>
                </a:solidFill>
                <a:effectLst/>
                <a:latin typeface="Segoe UI" pitchFamily="34" charset="0"/>
                <a:ea typeface="+mn-ea"/>
                <a:cs typeface="+mn-cs"/>
              </a:rPr>
              <a:t> (x86)\Microsoft </a:t>
            </a:r>
            <a:r>
              <a:rPr lang="hu-HU" sz="900" kern="1200" dirty="0" err="1" smtClean="0">
                <a:solidFill>
                  <a:schemeClr val="tx1"/>
                </a:solidFill>
                <a:effectLst/>
                <a:latin typeface="Segoe UI" pitchFamily="34" charset="0"/>
                <a:ea typeface="+mn-ea"/>
                <a:cs typeface="+mn-cs"/>
              </a:rPr>
              <a:t>SDKs</a:t>
            </a:r>
            <a:r>
              <a:rPr lang="hu-HU" sz="900" kern="1200" dirty="0" smtClean="0">
                <a:solidFill>
                  <a:schemeClr val="tx1"/>
                </a:solidFill>
                <a:effectLst/>
                <a:latin typeface="Segoe UI" pitchFamily="34" charset="0"/>
                <a:ea typeface="+mn-ea"/>
                <a:cs typeface="+mn-cs"/>
              </a:rPr>
              <a:t>\Windows\v8.0A\bin\NETFX 4.0 </a:t>
            </a:r>
            <a:r>
              <a:rPr lang="hu-HU" sz="900" kern="1200" dirty="0" err="1" smtClean="0">
                <a:solidFill>
                  <a:schemeClr val="tx1"/>
                </a:solidFill>
                <a:effectLst/>
                <a:latin typeface="Segoe UI" pitchFamily="34" charset="0"/>
                <a:ea typeface="+mn-ea"/>
                <a:cs typeface="+mn-cs"/>
              </a:rPr>
              <a:t>Tools</a:t>
            </a:r>
            <a:r>
              <a:rPr lang="hu-HU" sz="900" kern="1200" dirty="0" smtClean="0">
                <a:solidFill>
                  <a:schemeClr val="tx1"/>
                </a:solidFill>
                <a:effectLst/>
                <a:latin typeface="Segoe UI" pitchFamily="34" charset="0"/>
                <a:ea typeface="+mn-ea"/>
                <a:cs typeface="+mn-cs"/>
              </a:rPr>
              <a:t>\x64</a:t>
            </a:r>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201798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Felnőtt egy generáció, akiknek nincs szüksége ezekre a mankókra.</a:t>
            </a:r>
            <a:endParaRPr lang="hu-HU" baseline="0" dirty="0" smtClean="0"/>
          </a:p>
          <a:p>
            <a:r>
              <a:rPr lang="hu-HU" dirty="0" smtClean="0"/>
              <a:t>Nekik</a:t>
            </a:r>
            <a:r>
              <a:rPr lang="hu-HU" baseline="0" dirty="0" smtClean="0"/>
              <a:t> nem azért kell az e-könyv olvasó, mert a lapozás </a:t>
            </a:r>
            <a:r>
              <a:rPr lang="hu-HU" baseline="0" dirty="0" err="1" smtClean="0"/>
              <a:t>animot</a:t>
            </a:r>
            <a:r>
              <a:rPr lang="hu-HU" baseline="0" dirty="0" smtClean="0"/>
              <a:t> szeretnék látni, hanem mert olvasni szeretnének az eszközön.</a:t>
            </a:r>
          </a:p>
          <a:p>
            <a:endParaRPr lang="hu-HU" baseline="0" dirty="0" smtClean="0"/>
          </a:p>
          <a:p>
            <a:r>
              <a:rPr lang="hu-HU" baseline="0" dirty="0" smtClean="0"/>
              <a:t>Ezért mivel nincs metaforikus kapocsalt (nem kell gomb, hogy kattintsunk, naptárnak ki kellett nyílni, hogy megjelenjen a tartalom), bármelyik elemmel interakciók léphetünk.</a:t>
            </a:r>
            <a:endParaRPr lang="hu-HU"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extLst>
      <p:ext uri="{BB962C8B-B14F-4D97-AF65-F5344CB8AC3E}">
        <p14:creationId xmlns:p14="http://schemas.microsoft.com/office/powerpoint/2010/main" val="4079404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Ilyen egy </a:t>
            </a:r>
            <a:r>
              <a:rPr lang="hu-HU" dirty="0" err="1" smtClean="0"/>
              <a:t>desktop</a:t>
            </a:r>
            <a:r>
              <a:rPr lang="hu-HU" dirty="0" smtClean="0"/>
              <a:t> </a:t>
            </a:r>
            <a:r>
              <a:rPr lang="hu-HU" dirty="0" err="1" smtClean="0"/>
              <a:t>app</a:t>
            </a:r>
            <a:r>
              <a:rPr lang="hu-HU" dirty="0" smtClean="0"/>
              <a:t>.</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extLst>
      <p:ext uri="{BB962C8B-B14F-4D97-AF65-F5344CB8AC3E}">
        <p14:creationId xmlns:p14="http://schemas.microsoft.com/office/powerpoint/2010/main" val="3147711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Ilyen a </a:t>
            </a:r>
            <a:r>
              <a:rPr lang="hu-HU" dirty="0" err="1" smtClean="0"/>
              <a:t>metro</a:t>
            </a:r>
            <a:r>
              <a:rPr lang="hu-HU" dirty="0" smtClean="0"/>
              <a:t>.</a:t>
            </a:r>
          </a:p>
          <a:p>
            <a:r>
              <a:rPr lang="hu-HU" dirty="0" smtClean="0"/>
              <a:t>Ennek köszönhetően nem a</a:t>
            </a:r>
            <a:r>
              <a:rPr lang="hu-HU" baseline="0" dirty="0" smtClean="0"/>
              <a:t> körítés (a gradiensek) teszik széppé az alkalmazást, hanem maga a tartalom.</a:t>
            </a:r>
          </a:p>
          <a:p>
            <a:r>
              <a:rPr lang="hu-HU" baseline="0" dirty="0" err="1" smtClean="0"/>
              <a:t>Pl</a:t>
            </a:r>
            <a:r>
              <a:rPr lang="hu-HU" baseline="0" dirty="0" smtClean="0"/>
              <a:t>: színház, nem azért járt vissza mert szép az épülete, hanem mert jó az előadás</a:t>
            </a:r>
          </a:p>
          <a:p>
            <a:r>
              <a:rPr lang="hu-HU" baseline="0" dirty="0" err="1" smtClean="0"/>
              <a:t>Content</a:t>
            </a:r>
            <a:r>
              <a:rPr lang="hu-HU" baseline="0" dirty="0" smtClean="0"/>
              <a:t> </a:t>
            </a:r>
            <a:r>
              <a:rPr lang="hu-HU" baseline="0" dirty="0" err="1" smtClean="0"/>
              <a:t>before</a:t>
            </a:r>
            <a:r>
              <a:rPr lang="hu-HU" baseline="0" dirty="0" smtClean="0"/>
              <a:t> </a:t>
            </a:r>
            <a:r>
              <a:rPr lang="hu-HU" baseline="0" dirty="0" err="1" smtClean="0"/>
              <a:t>chrome</a:t>
            </a:r>
            <a:r>
              <a:rPr lang="hu-HU" baseline="0" dirty="0" smtClean="0"/>
              <a:t>!</a:t>
            </a:r>
          </a:p>
          <a:p>
            <a:r>
              <a:rPr lang="hu-HU" baseline="0" dirty="0" smtClean="0"/>
              <a:t>Persze ettől még nem kell, hogy nagyon egyszerű és csúnya legyen az </a:t>
            </a:r>
            <a:r>
              <a:rPr lang="hu-HU" baseline="0" dirty="0" err="1" smtClean="0"/>
              <a:t>app</a:t>
            </a:r>
            <a:r>
              <a:rPr lang="hu-HU" baseline="0" dirty="0" smtClean="0"/>
              <a:t>, csak ebből indulunk ki, és úgy rakjuk hozzá a designt, hogy ezt ne rontsuk el!</a:t>
            </a:r>
            <a:endParaRPr lang="en-US" dirty="0" smtClean="0"/>
          </a:p>
        </p:txBody>
      </p:sp>
      <p:sp>
        <p:nvSpPr>
          <p:cNvPr id="4" name="Slide Number Placeholder 3"/>
          <p:cNvSpPr>
            <a:spLocks noGrp="1"/>
          </p:cNvSpPr>
          <p:nvPr>
            <p:ph type="sldNum" sz="quarter" idx="10"/>
          </p:nvPr>
        </p:nvSpPr>
        <p:spPr/>
        <p:txBody>
          <a:bodyPr/>
          <a:lstStyle/>
          <a:p>
            <a:fld id="{A6842706-04C3-4FD4-AE45-E5029FDCA46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81168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62</a:t>
            </a:fld>
            <a:endParaRPr lang="en-US" dirty="0"/>
          </a:p>
        </p:txBody>
      </p:sp>
    </p:spTree>
    <p:extLst>
      <p:ext uri="{BB962C8B-B14F-4D97-AF65-F5344CB8AC3E}">
        <p14:creationId xmlns:p14="http://schemas.microsoft.com/office/powerpoint/2010/main" val="904536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From Bonny’s deck.</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63</a:t>
            </a:fld>
            <a:endParaRPr lang="en-US" dirty="0"/>
          </a:p>
        </p:txBody>
      </p:sp>
    </p:spTree>
    <p:extLst>
      <p:ext uri="{BB962C8B-B14F-4D97-AF65-F5344CB8AC3E}">
        <p14:creationId xmlns:p14="http://schemas.microsoft.com/office/powerpoint/2010/main" val="187142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Windows 7 </a:t>
            </a:r>
            <a:r>
              <a:rPr lang="hu-HU" dirty="0" err="1" smtClean="0"/>
              <a:t>touch</a:t>
            </a:r>
            <a:r>
              <a:rPr lang="hu-HU" dirty="0" smtClean="0"/>
              <a:t>:</a:t>
            </a:r>
          </a:p>
          <a:p>
            <a:pPr marL="171450" indent="-171450">
              <a:buFontTx/>
              <a:buChar char="-"/>
            </a:pPr>
            <a:r>
              <a:rPr lang="hu-HU" dirty="0" smtClean="0"/>
              <a:t>A</a:t>
            </a:r>
            <a:r>
              <a:rPr lang="hu-HU" baseline="0" dirty="0" smtClean="0"/>
              <a:t> kurzort vezérli az érintés</a:t>
            </a:r>
          </a:p>
          <a:p>
            <a:pPr marL="171450" indent="-171450">
              <a:buFontTx/>
              <a:buChar char="-"/>
            </a:pPr>
            <a:r>
              <a:rPr lang="hu-HU" dirty="0" smtClean="0"/>
              <a:t>Hibás koncepció, borzasztó élmény</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64</a:t>
            </a:fld>
            <a:endParaRPr lang="en-US" dirty="0"/>
          </a:p>
        </p:txBody>
      </p:sp>
    </p:spTree>
    <p:extLst>
      <p:ext uri="{BB962C8B-B14F-4D97-AF65-F5344CB8AC3E}">
        <p14:creationId xmlns:p14="http://schemas.microsoft.com/office/powerpoint/2010/main" val="2554875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Tab se rossz, de ha megoldható akkor inkább használjuk valami gesztust.</a:t>
            </a:r>
            <a:r>
              <a:rPr lang="hu-HU" baseline="0" dirty="0" smtClean="0"/>
              <a:t> Ez s</a:t>
            </a:r>
            <a:r>
              <a:rPr lang="hu-HU" dirty="0" smtClean="0"/>
              <a:t>okkal közvetlenebb,</a:t>
            </a:r>
            <a:r>
              <a:rPr lang="hu-HU" baseline="0" dirty="0" smtClean="0"/>
              <a:t> természetesebb.</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65</a:t>
            </a:fld>
            <a:endParaRPr lang="en-US" dirty="0"/>
          </a:p>
        </p:txBody>
      </p:sp>
    </p:spTree>
    <p:extLst>
      <p:ext uri="{BB962C8B-B14F-4D97-AF65-F5344CB8AC3E}">
        <p14:creationId xmlns:p14="http://schemas.microsoft.com/office/powerpoint/2010/main" val="2433874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68</a:t>
            </a:fld>
            <a:endParaRPr lang="en-US" dirty="0"/>
          </a:p>
        </p:txBody>
      </p:sp>
    </p:spTree>
    <p:extLst>
      <p:ext uri="{BB962C8B-B14F-4D97-AF65-F5344CB8AC3E}">
        <p14:creationId xmlns:p14="http://schemas.microsoft.com/office/powerpoint/2010/main" val="780679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75</a:t>
            </a:fld>
            <a:endParaRPr lang="en-US" dirty="0"/>
          </a:p>
        </p:txBody>
      </p:sp>
    </p:spTree>
    <p:extLst>
      <p:ext uri="{BB962C8B-B14F-4D97-AF65-F5344CB8AC3E}">
        <p14:creationId xmlns:p14="http://schemas.microsoft.com/office/powerpoint/2010/main" val="4021841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77</a:t>
            </a:fld>
            <a:endParaRPr lang="en-US" dirty="0"/>
          </a:p>
        </p:txBody>
      </p:sp>
    </p:spTree>
    <p:extLst>
      <p:ext uri="{BB962C8B-B14F-4D97-AF65-F5344CB8AC3E}">
        <p14:creationId xmlns:p14="http://schemas.microsoft.com/office/powerpoint/2010/main" val="251206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2017988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TODO: fájl kiválasztás</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79</a:t>
            </a:fld>
            <a:endParaRPr lang="en-US" dirty="0"/>
          </a:p>
        </p:txBody>
      </p:sp>
    </p:spTree>
    <p:extLst>
      <p:ext uri="{BB962C8B-B14F-4D97-AF65-F5344CB8AC3E}">
        <p14:creationId xmlns:p14="http://schemas.microsoft.com/office/powerpoint/2010/main" val="4162013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80</a:t>
            </a:fld>
            <a:endParaRPr lang="en-US" dirty="0"/>
          </a:p>
        </p:txBody>
      </p:sp>
    </p:spTree>
    <p:extLst>
      <p:ext uri="{BB962C8B-B14F-4D97-AF65-F5344CB8AC3E}">
        <p14:creationId xmlns:p14="http://schemas.microsoft.com/office/powerpoint/2010/main" val="2671726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Máshogy néz ki, nem</a:t>
            </a:r>
            <a:r>
              <a:rPr lang="hu-HU" baseline="0" dirty="0" smtClean="0"/>
              <a:t> metaforikus, autentikusan digitális.</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81</a:t>
            </a:fld>
            <a:endParaRPr lang="en-US" dirty="0"/>
          </a:p>
        </p:txBody>
      </p:sp>
    </p:spTree>
    <p:extLst>
      <p:ext uri="{BB962C8B-B14F-4D97-AF65-F5344CB8AC3E}">
        <p14:creationId xmlns:p14="http://schemas.microsoft.com/office/powerpoint/2010/main" val="4098821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83</a:t>
            </a:fld>
            <a:endParaRPr lang="en-US" dirty="0"/>
          </a:p>
        </p:txBody>
      </p:sp>
    </p:spTree>
    <p:extLst>
      <p:ext uri="{BB962C8B-B14F-4D97-AF65-F5344CB8AC3E}">
        <p14:creationId xmlns:p14="http://schemas.microsoft.com/office/powerpoint/2010/main" val="2035193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Ha nem OK, hogy lemarad. Nincs</a:t>
            </a:r>
            <a:r>
              <a:rPr lang="hu-HU" baseline="0" dirty="0" smtClean="0"/>
              <a:t> lista ahol utólag meg tudja nézni.</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87</a:t>
            </a:fld>
            <a:endParaRPr lang="en-US" dirty="0"/>
          </a:p>
        </p:txBody>
      </p:sp>
    </p:spTree>
    <p:extLst>
      <p:ext uri="{BB962C8B-B14F-4D97-AF65-F5344CB8AC3E}">
        <p14:creationId xmlns:p14="http://schemas.microsoft.com/office/powerpoint/2010/main" val="2356918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90</a:t>
            </a:fld>
            <a:endParaRPr lang="en-US" dirty="0"/>
          </a:p>
        </p:txBody>
      </p:sp>
    </p:spTree>
    <p:extLst>
      <p:ext uri="{BB962C8B-B14F-4D97-AF65-F5344CB8AC3E}">
        <p14:creationId xmlns:p14="http://schemas.microsoft.com/office/powerpoint/2010/main" val="4017749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378597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baseline="0" dirty="0" smtClean="0"/>
              <a:t>Pride in craftsmanship: Layout, every pixel matter. Details like type size matters.</a:t>
            </a:r>
          </a:p>
          <a:p>
            <a:r>
              <a:rPr lang="en-US" baseline="0" dirty="0" smtClean="0"/>
              <a:t>Do more with less: Content before chrome. Showing less on screen to let people focus on what matters.</a:t>
            </a:r>
            <a:endParaRPr lang="en-US" dirty="0" smtClean="0"/>
          </a:p>
          <a:p>
            <a:r>
              <a:rPr lang="en-US" baseline="0" dirty="0" smtClean="0"/>
              <a:t>Be fast and fluid: Designing with motion and designing for touch</a:t>
            </a:r>
          </a:p>
          <a:p>
            <a:r>
              <a:rPr lang="en-US" baseline="0" dirty="0" smtClean="0"/>
              <a:t>Authentically digital: Being connected and alive with tiles &amp; notifications, Leveraging the cloud to roam</a:t>
            </a:r>
          </a:p>
          <a:p>
            <a:r>
              <a:rPr lang="en-US" baseline="0" dirty="0" smtClean="0"/>
              <a:t>Win as one: Using contracts to work with other apps to complete scenarios. 1:1=3</a:t>
            </a:r>
            <a:endParaRPr lang="hu-HU" baseline="0" dirty="0" smtClean="0"/>
          </a:p>
          <a:p>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93</a:t>
            </a:fld>
            <a:endParaRPr lang="en-US" dirty="0"/>
          </a:p>
        </p:txBody>
      </p:sp>
    </p:spTree>
    <p:extLst>
      <p:ext uri="{BB962C8B-B14F-4D97-AF65-F5344CB8AC3E}">
        <p14:creationId xmlns:p14="http://schemas.microsoft.com/office/powerpoint/2010/main" val="3835686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95</a:t>
            </a:fld>
            <a:endParaRPr lang="en-US" dirty="0"/>
          </a:p>
        </p:txBody>
      </p:sp>
    </p:spTree>
    <p:extLst>
      <p:ext uri="{BB962C8B-B14F-4D97-AF65-F5344CB8AC3E}">
        <p14:creationId xmlns:p14="http://schemas.microsoft.com/office/powerpoint/2010/main" val="2965949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Eltűntek az elválasztó vonalak</a:t>
            </a:r>
            <a:r>
              <a:rPr lang="hu-HU" baseline="0" dirty="0" smtClean="0"/>
              <a:t> és a </a:t>
            </a:r>
            <a:r>
              <a:rPr lang="hu-HU" baseline="0" dirty="0" err="1" smtClean="0"/>
              <a:t>csicsa-micsák</a:t>
            </a:r>
            <a:r>
              <a:rPr lang="hu-HU" baseline="0" dirty="0" smtClean="0"/>
              <a:t>, amik csak elvonják a figyelmünket. </a:t>
            </a:r>
            <a:r>
              <a:rPr lang="hu-HU" baseline="0" dirty="0" err="1" smtClean="0"/>
              <a:t>Pl</a:t>
            </a:r>
            <a:r>
              <a:rPr lang="hu-HU" baseline="0" dirty="0" smtClean="0"/>
              <a:t> gradiens, és vonalak, csak a </a:t>
            </a:r>
            <a:r>
              <a:rPr lang="hu-HU" baseline="0" dirty="0" err="1" smtClean="0"/>
              <a:t>whitespaceek</a:t>
            </a:r>
            <a:r>
              <a:rPr lang="hu-HU" baseline="0" dirty="0" smtClean="0"/>
              <a:t> fejezik ki a terek elválasztását.</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96</a:t>
            </a:fld>
            <a:endParaRPr lang="en-US" dirty="0"/>
          </a:p>
        </p:txBody>
      </p:sp>
    </p:spTree>
    <p:extLst>
      <p:ext uri="{BB962C8B-B14F-4D97-AF65-F5344CB8AC3E}">
        <p14:creationId xmlns:p14="http://schemas.microsoft.com/office/powerpoint/2010/main" val="190629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WPD: Windows</a:t>
            </a:r>
            <a:r>
              <a:rPr lang="hu-HU" baseline="0" dirty="0" smtClean="0"/>
              <a:t> </a:t>
            </a:r>
            <a:r>
              <a:rPr lang="hu-HU" baseline="0" dirty="0" err="1" smtClean="0"/>
              <a:t>Portable</a:t>
            </a:r>
            <a:r>
              <a:rPr lang="hu-HU" baseline="0" dirty="0" smtClean="0"/>
              <a:t> </a:t>
            </a:r>
            <a:r>
              <a:rPr lang="hu-HU" baseline="0" dirty="0" err="1" smtClean="0"/>
              <a:t>Devices</a:t>
            </a:r>
            <a:endParaRPr lang="hu-HU" baseline="0" dirty="0" smtClean="0"/>
          </a:p>
          <a:p>
            <a:r>
              <a:rPr lang="hu-HU" dirty="0" smtClean="0">
                <a:hlinkClick r:id="rId3"/>
              </a:rPr>
              <a:t>http://msdn.microsoft.com/en-us/windows/hardware/gg463541</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190012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Eltüntetjük a </a:t>
            </a:r>
            <a:r>
              <a:rPr lang="hu-HU" dirty="0" err="1" smtClean="0"/>
              <a:t>commandokat</a:t>
            </a:r>
            <a:r>
              <a:rPr lang="hu-HU" dirty="0" smtClean="0"/>
              <a:t>.</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97</a:t>
            </a:fld>
            <a:endParaRPr lang="en-US" dirty="0"/>
          </a:p>
        </p:txBody>
      </p:sp>
    </p:spTree>
    <p:extLst>
      <p:ext uri="{BB962C8B-B14F-4D97-AF65-F5344CB8AC3E}">
        <p14:creationId xmlns:p14="http://schemas.microsoft.com/office/powerpoint/2010/main" val="2921978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hu-HU" dirty="0" smtClean="0"/>
              <a:t>Odafigyelek a </a:t>
            </a:r>
            <a:r>
              <a:rPr lang="hu-HU" dirty="0" err="1" smtClean="0"/>
              <a:t>typográfiára</a:t>
            </a:r>
            <a:r>
              <a:rPr lang="hu-HU" dirty="0" smtClean="0"/>
              <a:t>.</a:t>
            </a:r>
            <a:endParaRPr lang="en-US" dirty="0"/>
          </a:p>
        </p:txBody>
      </p:sp>
      <p:sp>
        <p:nvSpPr>
          <p:cNvPr id="4" name="Slide Number Placeholder 3"/>
          <p:cNvSpPr>
            <a:spLocks noGrp="1"/>
          </p:cNvSpPr>
          <p:nvPr>
            <p:ph type="sldNum" sz="quarter" idx="10"/>
          </p:nvPr>
        </p:nvSpPr>
        <p:spPr/>
        <p:txBody>
          <a:bodyPr/>
          <a:lstStyle/>
          <a:p>
            <a:fld id="{EA9778A4-C404-4F2D-B292-16A2443EEE5B}"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690882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smtClean="0"/>
              <a:t>Grid</a:t>
            </a:r>
            <a:r>
              <a:rPr lang="hu-HU" baseline="0" dirty="0" smtClean="0"/>
              <a:t> bevezetése, </a:t>
            </a:r>
            <a:r>
              <a:rPr lang="hu-HU" baseline="0" dirty="0" err="1" smtClean="0"/>
              <a:t>tab</a:t>
            </a:r>
            <a:r>
              <a:rPr lang="hu-HU" baseline="0" dirty="0" smtClean="0"/>
              <a:t> helyett </a:t>
            </a:r>
            <a:r>
              <a:rPr lang="hu-HU" baseline="0" dirty="0" err="1" smtClean="0"/>
              <a:t>groupolt</a:t>
            </a:r>
            <a:r>
              <a:rPr lang="hu-HU" baseline="0" dirty="0" smtClean="0"/>
              <a:t> </a:t>
            </a:r>
            <a:r>
              <a:rPr lang="hu-HU" baseline="0" dirty="0" err="1" smtClean="0"/>
              <a:t>grid</a:t>
            </a:r>
            <a:endParaRPr lang="hu-HU" baseline="0" dirty="0" smtClean="0"/>
          </a:p>
          <a:p>
            <a:r>
              <a:rPr lang="hu-HU" baseline="0" dirty="0" smtClean="0"/>
              <a:t>A </a:t>
            </a:r>
            <a:r>
              <a:rPr lang="hu-HU" baseline="0" dirty="0" err="1" smtClean="0"/>
              <a:t>content</a:t>
            </a:r>
            <a:r>
              <a:rPr lang="hu-HU" baseline="0" dirty="0" smtClean="0"/>
              <a:t> előtérbe helyezése, nagy képek, ez a lényeg, a szöveg megy a </a:t>
            </a:r>
            <a:r>
              <a:rPr lang="hu-HU" baseline="0" dirty="0" err="1" smtClean="0"/>
              <a:t>details</a:t>
            </a:r>
            <a:r>
              <a:rPr lang="hu-HU" baseline="0" dirty="0" smtClean="0"/>
              <a:t> </a:t>
            </a:r>
            <a:r>
              <a:rPr lang="hu-HU" baseline="0" dirty="0" err="1" smtClean="0"/>
              <a:t>pagere</a:t>
            </a:r>
            <a:r>
              <a:rPr lang="hu-HU" baseline="0" dirty="0" smtClean="0"/>
              <a:t>.</a:t>
            </a:r>
            <a:endParaRPr lang="hu-HU" dirty="0" smtClean="0"/>
          </a:p>
          <a:p>
            <a:r>
              <a:rPr lang="hu-HU" dirty="0" smtClean="0"/>
              <a:t>DEMO: </a:t>
            </a:r>
            <a:r>
              <a:rPr lang="hu-HU" dirty="0" err="1" smtClean="0"/>
              <a:t>iCookbook</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99</a:t>
            </a:fld>
            <a:endParaRPr lang="en-US" dirty="0"/>
          </a:p>
        </p:txBody>
      </p:sp>
    </p:spTree>
    <p:extLst>
      <p:ext uri="{BB962C8B-B14F-4D97-AF65-F5344CB8AC3E}">
        <p14:creationId xmlns:p14="http://schemas.microsoft.com/office/powerpoint/2010/main" val="1762444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Minden pixelpontos</a:t>
            </a:r>
            <a:r>
              <a:rPr lang="hu-HU" baseline="0" dirty="0" smtClean="0"/>
              <a:t> (lehet </a:t>
            </a:r>
            <a:r>
              <a:rPr lang="hu-HU" baseline="0" dirty="0" err="1" smtClean="0"/>
              <a:t>canvast</a:t>
            </a:r>
            <a:r>
              <a:rPr lang="hu-HU" baseline="0" dirty="0" smtClean="0"/>
              <a:t> is használni pl.)</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103</a:t>
            </a:fld>
            <a:endParaRPr lang="en-US" dirty="0"/>
          </a:p>
        </p:txBody>
      </p:sp>
    </p:spTree>
    <p:extLst>
      <p:ext uri="{BB962C8B-B14F-4D97-AF65-F5344CB8AC3E}">
        <p14:creationId xmlns:p14="http://schemas.microsoft.com/office/powerpoint/2010/main" val="168206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Nagy </a:t>
            </a:r>
            <a:r>
              <a:rPr lang="hu-HU" dirty="0" err="1" smtClean="0"/>
              <a:t>DPI-n</a:t>
            </a:r>
            <a:r>
              <a:rPr lang="hu-HU" baseline="0" dirty="0" smtClean="0"/>
              <a:t> nagyon kicsi lesz minden, olvashatatlan.</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105</a:t>
            </a:fld>
            <a:endParaRPr lang="en-US" dirty="0"/>
          </a:p>
        </p:txBody>
      </p:sp>
    </p:spTree>
    <p:extLst>
      <p:ext uri="{BB962C8B-B14F-4D97-AF65-F5344CB8AC3E}">
        <p14:creationId xmlns:p14="http://schemas.microsoft.com/office/powerpoint/2010/main" val="1231627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Pl</a:t>
            </a:r>
            <a:r>
              <a:rPr lang="hu-HU" baseline="0" dirty="0" smtClean="0"/>
              <a:t> egy 1920x1080-as kijelzőn 192 </a:t>
            </a:r>
            <a:r>
              <a:rPr lang="hu-HU" baseline="0" dirty="0" err="1" smtClean="0"/>
              <a:t>DPI-n</a:t>
            </a:r>
            <a:r>
              <a:rPr lang="hu-HU" baseline="0" dirty="0" smtClean="0"/>
              <a:t> a </a:t>
            </a:r>
            <a:r>
              <a:rPr lang="hu-HU" baseline="0" dirty="0" err="1" smtClean="0"/>
              <a:t>XAML-ben</a:t>
            </a:r>
            <a:r>
              <a:rPr lang="hu-HU" baseline="0" dirty="0" smtClean="0"/>
              <a:t> 960x540-nek látszik</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107</a:t>
            </a:fld>
            <a:endParaRPr lang="en-US" dirty="0"/>
          </a:p>
        </p:txBody>
      </p:sp>
    </p:spTree>
    <p:extLst>
      <p:ext uri="{BB962C8B-B14F-4D97-AF65-F5344CB8AC3E}">
        <p14:creationId xmlns:p14="http://schemas.microsoft.com/office/powerpoint/2010/main" val="3518508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Tehát egy felfüggesztett</a:t>
            </a:r>
            <a:r>
              <a:rPr lang="hu-HU" baseline="0" dirty="0" smtClean="0"/>
              <a:t> </a:t>
            </a:r>
            <a:r>
              <a:rPr lang="hu-HU" baseline="0" dirty="0" err="1" smtClean="0"/>
              <a:t>app</a:t>
            </a:r>
            <a:r>
              <a:rPr lang="hu-HU" baseline="0" dirty="0" smtClean="0"/>
              <a:t> hogy tudja azt mutatni a felhasználó felé, hogy él…?</a:t>
            </a:r>
            <a:endParaRPr lang="hu-HU" dirty="0"/>
          </a:p>
        </p:txBody>
      </p:sp>
      <p:sp>
        <p:nvSpPr>
          <p:cNvPr id="4" name="Dia számának helye 3"/>
          <p:cNvSpPr>
            <a:spLocks noGrp="1"/>
          </p:cNvSpPr>
          <p:nvPr>
            <p:ph type="sldNum" sz="quarter" idx="10"/>
          </p:nvPr>
        </p:nvSpPr>
        <p:spPr/>
        <p:txBody>
          <a:bodyPr/>
          <a:lstStyle/>
          <a:p>
            <a:fld id="{8B263312-38AA-4E1E-B2B5-0F8F122B24FE}" type="slidenum">
              <a:rPr lang="en-US" smtClean="0"/>
              <a:pPr/>
              <a:t>111</a:t>
            </a:fld>
            <a:endParaRPr lang="en-US" dirty="0"/>
          </a:p>
        </p:txBody>
      </p:sp>
    </p:spTree>
    <p:extLst>
      <p:ext uri="{BB962C8B-B14F-4D97-AF65-F5344CB8AC3E}">
        <p14:creationId xmlns:p14="http://schemas.microsoft.com/office/powerpoint/2010/main" val="4280825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Drag</a:t>
            </a:r>
            <a:r>
              <a:rPr lang="hu-HU" dirty="0" smtClean="0"/>
              <a:t> n </a:t>
            </a:r>
            <a:r>
              <a:rPr lang="hu-HU" dirty="0" err="1" smtClean="0"/>
              <a:t>drop</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112</a:t>
            </a:fld>
            <a:endParaRPr lang="en-US" dirty="0"/>
          </a:p>
        </p:txBody>
      </p:sp>
    </p:spTree>
    <p:extLst>
      <p:ext uri="{BB962C8B-B14F-4D97-AF65-F5344CB8AC3E}">
        <p14:creationId xmlns:p14="http://schemas.microsoft.com/office/powerpoint/2010/main" val="4227434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Drag</a:t>
            </a:r>
            <a:r>
              <a:rPr lang="hu-HU" dirty="0" smtClean="0"/>
              <a:t> n </a:t>
            </a:r>
            <a:r>
              <a:rPr lang="hu-HU" dirty="0" err="1" smtClean="0"/>
              <a:t>drop</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113</a:t>
            </a:fld>
            <a:endParaRPr lang="en-US" dirty="0"/>
          </a:p>
        </p:txBody>
      </p:sp>
    </p:spTree>
    <p:extLst>
      <p:ext uri="{BB962C8B-B14F-4D97-AF65-F5344CB8AC3E}">
        <p14:creationId xmlns:p14="http://schemas.microsoft.com/office/powerpoint/2010/main" val="4227434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Egyszerre egy pont.</a:t>
            </a:r>
            <a:r>
              <a:rPr lang="hu-HU" baseline="0" dirty="0" smtClean="0"/>
              <a:t> Az érintéskor kap egy </a:t>
            </a:r>
            <a:r>
              <a:rPr lang="hu-HU" baseline="0" dirty="0" err="1" smtClean="0"/>
              <a:t>id-t</a:t>
            </a:r>
            <a:r>
              <a:rPr lang="hu-HU" baseline="0" dirty="0" smtClean="0"/>
              <a:t>, egészen elengedésig él.</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118</a:t>
            </a:fld>
            <a:endParaRPr lang="en-US" dirty="0"/>
          </a:p>
        </p:txBody>
      </p:sp>
    </p:spTree>
    <p:extLst>
      <p:ext uri="{BB962C8B-B14F-4D97-AF65-F5344CB8AC3E}">
        <p14:creationId xmlns:p14="http://schemas.microsoft.com/office/powerpoint/2010/main" val="412360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1900127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Metro: már a rendszer is kezeli (pl.</a:t>
            </a:r>
            <a:r>
              <a:rPr lang="hu-HU" baseline="0" dirty="0" smtClean="0"/>
              <a:t> felfüggesztés)</a:t>
            </a:r>
            <a:endParaRPr lang="hu-HU" dirty="0"/>
          </a:p>
        </p:txBody>
      </p:sp>
      <p:sp>
        <p:nvSpPr>
          <p:cNvPr id="4" name="Dia számának helye 3"/>
          <p:cNvSpPr>
            <a:spLocks noGrp="1"/>
          </p:cNvSpPr>
          <p:nvPr>
            <p:ph type="sldNum" sz="quarter" idx="10"/>
          </p:nvPr>
        </p:nvSpPr>
        <p:spPr/>
        <p:txBody>
          <a:bodyPr/>
          <a:lstStyle/>
          <a:p>
            <a:fld id="{8B263312-38AA-4E1E-B2B5-0F8F122B24FE}" type="slidenum">
              <a:rPr lang="en-US" smtClean="0"/>
              <a:pPr/>
              <a:t>127</a:t>
            </a:fld>
            <a:endParaRPr lang="en-US" dirty="0"/>
          </a:p>
        </p:txBody>
      </p:sp>
    </p:spTree>
    <p:extLst>
      <p:ext uri="{BB962C8B-B14F-4D97-AF65-F5344CB8AC3E}">
        <p14:creationId xmlns:p14="http://schemas.microsoft.com/office/powerpoint/2010/main" val="2039931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aseline="0" dirty="0" err="1" smtClean="0"/>
              <a:t>App</a:t>
            </a:r>
            <a:r>
              <a:rPr lang="hu-HU" baseline="0" dirty="0" smtClean="0"/>
              <a:t>: mindig csak egy példány, nem futhat egyszerre több</a:t>
            </a:r>
          </a:p>
          <a:p>
            <a:r>
              <a:rPr lang="hu-HU" baseline="0" dirty="0" smtClean="0"/>
              <a:t>Érdekesség: a felfüggesztett </a:t>
            </a:r>
            <a:r>
              <a:rPr lang="hu-HU" baseline="0" dirty="0" err="1" smtClean="0"/>
              <a:t>appokat</a:t>
            </a:r>
            <a:r>
              <a:rPr lang="hu-HU" baseline="0" dirty="0" smtClean="0"/>
              <a:t> a rendszer </a:t>
            </a:r>
            <a:r>
              <a:rPr lang="hu-HU" baseline="0" dirty="0" err="1" smtClean="0"/>
              <a:t>hibernálhatja</a:t>
            </a:r>
            <a:r>
              <a:rPr lang="hu-HU" baseline="0" dirty="0" smtClean="0"/>
              <a:t>.</a:t>
            </a:r>
          </a:p>
          <a:p>
            <a:r>
              <a:rPr lang="hu-HU" baseline="0" dirty="0" err="1" smtClean="0"/>
              <a:t>Suspend</a:t>
            </a:r>
            <a:r>
              <a:rPr lang="hu-HU" baseline="0" dirty="0" smtClean="0"/>
              <a:t>: csak néhány másodperc után, hátha a felhasználó rögtön visszavált az </a:t>
            </a:r>
            <a:r>
              <a:rPr lang="hu-HU" baseline="0" dirty="0" err="1" smtClean="0"/>
              <a:t>appra</a:t>
            </a:r>
            <a:r>
              <a:rPr lang="hu-HU" baseline="0" dirty="0" smtClean="0"/>
              <a:t>.</a:t>
            </a:r>
          </a:p>
          <a:p>
            <a:r>
              <a:rPr lang="hu-HU" baseline="0" dirty="0" err="1" smtClean="0"/>
              <a:t>Suspend</a:t>
            </a:r>
            <a:r>
              <a:rPr lang="hu-HU" baseline="0" dirty="0" smtClean="0"/>
              <a:t>: háttérbe került az </a:t>
            </a:r>
            <a:r>
              <a:rPr lang="hu-HU" baseline="0" dirty="0" err="1" smtClean="0"/>
              <a:t>app</a:t>
            </a:r>
            <a:r>
              <a:rPr lang="hu-HU" baseline="0" dirty="0" smtClean="0"/>
              <a:t> vagy </a:t>
            </a:r>
            <a:r>
              <a:rPr lang="hu-HU" baseline="0" dirty="0" err="1" smtClean="0"/>
              <a:t>lockolja</a:t>
            </a:r>
            <a:r>
              <a:rPr lang="hu-HU" baseline="0" dirty="0" smtClean="0"/>
              <a:t> a </a:t>
            </a:r>
            <a:r>
              <a:rPr lang="hu-HU" baseline="0" dirty="0" err="1" smtClean="0"/>
              <a:t>user</a:t>
            </a:r>
            <a:r>
              <a:rPr lang="hu-HU" baseline="0" dirty="0" smtClean="0"/>
              <a:t> </a:t>
            </a:r>
            <a:r>
              <a:rPr lang="hu-HU" baseline="0" dirty="0" err="1" smtClean="0"/>
              <a:t>a</a:t>
            </a:r>
            <a:r>
              <a:rPr lang="hu-HU" baseline="0" dirty="0" smtClean="0"/>
              <a:t> gépet</a:t>
            </a:r>
          </a:p>
          <a:p>
            <a:endParaRPr lang="hu-HU" dirty="0"/>
          </a:p>
        </p:txBody>
      </p:sp>
      <p:sp>
        <p:nvSpPr>
          <p:cNvPr id="4" name="Dia számának helye 3"/>
          <p:cNvSpPr>
            <a:spLocks noGrp="1"/>
          </p:cNvSpPr>
          <p:nvPr>
            <p:ph type="sldNum" sz="quarter" idx="10"/>
          </p:nvPr>
        </p:nvSpPr>
        <p:spPr/>
        <p:txBody>
          <a:bodyPr/>
          <a:lstStyle/>
          <a:p>
            <a:fld id="{8B263312-38AA-4E1E-B2B5-0F8F122B24FE}" type="slidenum">
              <a:rPr lang="en-US" smtClean="0"/>
              <a:pPr/>
              <a:t>128</a:t>
            </a:fld>
            <a:endParaRPr lang="en-US" dirty="0"/>
          </a:p>
        </p:txBody>
      </p:sp>
    </p:spTree>
    <p:extLst>
      <p:ext uri="{BB962C8B-B14F-4D97-AF65-F5344CB8AC3E}">
        <p14:creationId xmlns:p14="http://schemas.microsoft.com/office/powerpoint/2010/main" val="3161300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Demo</a:t>
            </a:r>
            <a:r>
              <a:rPr lang="hu-HU" dirty="0" smtClean="0"/>
              <a:t>: </a:t>
            </a:r>
            <a:r>
              <a:rPr lang="hu-HU" dirty="0" err="1" smtClean="0"/>
              <a:t>Task</a:t>
            </a:r>
            <a:r>
              <a:rPr lang="hu-HU" dirty="0" smtClean="0"/>
              <a:t> Manager</a:t>
            </a:r>
            <a:r>
              <a:rPr lang="hu-HU" baseline="0" dirty="0" smtClean="0"/>
              <a:t> </a:t>
            </a:r>
            <a:r>
              <a:rPr lang="hu-HU" baseline="0" dirty="0" err="1" smtClean="0"/>
              <a:t>suspend</a:t>
            </a:r>
            <a:r>
              <a:rPr lang="hu-HU" baseline="0" dirty="0" smtClean="0"/>
              <a:t> (</a:t>
            </a:r>
            <a:r>
              <a:rPr lang="hu-HU" baseline="0" dirty="0" err="1" smtClean="0"/>
              <a:t>View</a:t>
            </a:r>
            <a:r>
              <a:rPr lang="hu-HU" baseline="0" dirty="0" smtClean="0"/>
              <a:t>/Status </a:t>
            </a:r>
            <a:r>
              <a:rPr lang="hu-HU" baseline="0" dirty="0" err="1" smtClean="0"/>
              <a:t>values</a:t>
            </a:r>
            <a:r>
              <a:rPr lang="hu-HU" baseline="0" dirty="0" smtClean="0"/>
              <a:t>, nem kerül azonnal felfüggesztésre, </a:t>
            </a:r>
            <a:r>
              <a:rPr lang="hu-HU" baseline="0" dirty="0" err="1" smtClean="0"/>
              <a:t>Suspended</a:t>
            </a:r>
            <a:r>
              <a:rPr lang="hu-HU" baseline="0" dirty="0" smtClean="0"/>
              <a:t> </a:t>
            </a:r>
            <a:r>
              <a:rPr lang="hu-HU" baseline="0" dirty="0" err="1" smtClean="0"/>
              <a:t>app</a:t>
            </a:r>
            <a:r>
              <a:rPr lang="hu-HU" baseline="0" dirty="0" smtClean="0"/>
              <a:t> nem fogyaszt CPU-t)</a:t>
            </a:r>
          </a:p>
          <a:p>
            <a:r>
              <a:rPr lang="hu-HU" baseline="0" dirty="0" err="1" smtClean="0"/>
              <a:t>Resume</a:t>
            </a:r>
            <a:r>
              <a:rPr lang="hu-HU" baseline="0" dirty="0" smtClean="0"/>
              <a:t>: ha sok ideje nem volt előtérben az </a:t>
            </a:r>
            <a:r>
              <a:rPr lang="hu-HU" baseline="0" dirty="0" err="1" smtClean="0"/>
              <a:t>app</a:t>
            </a:r>
            <a:r>
              <a:rPr lang="hu-HU" baseline="0" dirty="0" smtClean="0"/>
              <a:t>, akkor az adatok frissítése, ha szükséges.</a:t>
            </a:r>
          </a:p>
          <a:p>
            <a:r>
              <a:rPr lang="hu-HU" baseline="0" dirty="0" smtClean="0"/>
              <a:t>Nem azonnal (kb. néhány sec után).</a:t>
            </a:r>
          </a:p>
        </p:txBody>
      </p:sp>
      <p:sp>
        <p:nvSpPr>
          <p:cNvPr id="4" name="Dia számának helye 3"/>
          <p:cNvSpPr>
            <a:spLocks noGrp="1"/>
          </p:cNvSpPr>
          <p:nvPr>
            <p:ph type="sldNum" sz="quarter" idx="10"/>
          </p:nvPr>
        </p:nvSpPr>
        <p:spPr/>
        <p:txBody>
          <a:bodyPr/>
          <a:lstStyle/>
          <a:p>
            <a:fld id="{8B263312-38AA-4E1E-B2B5-0F8F122B24FE}" type="slidenum">
              <a:rPr lang="en-US" smtClean="0"/>
              <a:pPr/>
              <a:t>130</a:t>
            </a:fld>
            <a:endParaRPr lang="en-US" dirty="0"/>
          </a:p>
        </p:txBody>
      </p:sp>
    </p:spTree>
    <p:extLst>
      <p:ext uri="{BB962C8B-B14F-4D97-AF65-F5344CB8AC3E}">
        <p14:creationId xmlns:p14="http://schemas.microsoft.com/office/powerpoint/2010/main" val="42057367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Terminated</a:t>
            </a:r>
            <a:r>
              <a:rPr lang="hu-HU" dirty="0" smtClean="0"/>
              <a:t>: ez</a:t>
            </a:r>
            <a:r>
              <a:rPr lang="hu-HU" baseline="0" dirty="0" smtClean="0"/>
              <a:t> nem mindig egyszerű (pl. játék – mentsük el az összes objektum sebességét, stb..?)</a:t>
            </a:r>
          </a:p>
          <a:p>
            <a:r>
              <a:rPr lang="hu-HU" baseline="0" dirty="0" err="1" smtClean="0"/>
              <a:t>Closed</a:t>
            </a:r>
            <a:r>
              <a:rPr lang="hu-HU" baseline="0" dirty="0" smtClean="0"/>
              <a:t> </a:t>
            </a:r>
            <a:r>
              <a:rPr lang="hu-HU" baseline="0" dirty="0" err="1" smtClean="0"/>
              <a:t>by</a:t>
            </a:r>
            <a:r>
              <a:rPr lang="hu-HU" baseline="0" dirty="0" smtClean="0"/>
              <a:t> </a:t>
            </a:r>
            <a:r>
              <a:rPr lang="hu-HU" baseline="0" dirty="0" err="1" smtClean="0"/>
              <a:t>user</a:t>
            </a:r>
            <a:r>
              <a:rPr lang="hu-HU" baseline="0" dirty="0" smtClean="0"/>
              <a:t>: nincs rá </a:t>
            </a:r>
            <a:r>
              <a:rPr lang="hu-HU" baseline="0" dirty="0" err="1" smtClean="0"/>
              <a:t>guideline</a:t>
            </a:r>
            <a:r>
              <a:rPr lang="hu-HU" baseline="0" dirty="0" smtClean="0"/>
              <a:t>, személyes javaslat: induljunk nulláról, lehet azért zárta be, mert elkezdett furán viselkedni az </a:t>
            </a:r>
            <a:r>
              <a:rPr lang="hu-HU" baseline="0" dirty="0" err="1" smtClean="0"/>
              <a:t>app</a:t>
            </a:r>
            <a:r>
              <a:rPr lang="hu-HU" baseline="0" dirty="0" smtClean="0"/>
              <a:t> vagy elveszett a </a:t>
            </a:r>
            <a:r>
              <a:rPr lang="hu-HU" baseline="0" dirty="0" err="1" smtClean="0"/>
              <a:t>user</a:t>
            </a:r>
            <a:r>
              <a:rPr lang="hu-HU" baseline="0" dirty="0" smtClean="0"/>
              <a:t> az </a:t>
            </a:r>
            <a:r>
              <a:rPr lang="hu-HU" baseline="0" dirty="0" err="1" smtClean="0"/>
              <a:t>appban</a:t>
            </a:r>
            <a:r>
              <a:rPr lang="hu-HU" baseline="0" dirty="0" smtClean="0"/>
              <a:t>, </a:t>
            </a:r>
            <a:r>
              <a:rPr lang="hu-HU" baseline="0" smtClean="0"/>
              <a:t>adjunk esélyt</a:t>
            </a:r>
            <a:endParaRPr lang="hu-HU" dirty="0"/>
          </a:p>
        </p:txBody>
      </p:sp>
      <p:sp>
        <p:nvSpPr>
          <p:cNvPr id="4" name="Dia számának helye 3"/>
          <p:cNvSpPr>
            <a:spLocks noGrp="1"/>
          </p:cNvSpPr>
          <p:nvPr>
            <p:ph type="sldNum" sz="quarter" idx="10"/>
          </p:nvPr>
        </p:nvSpPr>
        <p:spPr/>
        <p:txBody>
          <a:bodyPr/>
          <a:lstStyle/>
          <a:p>
            <a:fld id="{8B263312-38AA-4E1E-B2B5-0F8F122B24FE}" type="slidenum">
              <a:rPr lang="en-US" smtClean="0"/>
              <a:pPr/>
              <a:t>133</a:t>
            </a:fld>
            <a:endParaRPr lang="en-US" dirty="0"/>
          </a:p>
        </p:txBody>
      </p:sp>
    </p:spTree>
    <p:extLst>
      <p:ext uri="{BB962C8B-B14F-4D97-AF65-F5344CB8AC3E}">
        <p14:creationId xmlns:p14="http://schemas.microsoft.com/office/powerpoint/2010/main" val="11931142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2" indent="0" algn="l" defTabSz="914363" rtl="0" eaLnBrk="1" fontAlgn="auto" latinLnBrk="0" hangingPunct="1">
              <a:lnSpc>
                <a:spcPct val="90000"/>
              </a:lnSpc>
              <a:spcBef>
                <a:spcPts val="0"/>
              </a:spcBef>
              <a:spcAft>
                <a:spcPts val="333"/>
              </a:spcAft>
              <a:buClrTx/>
              <a:buSzTx/>
              <a:buFontTx/>
              <a:buNone/>
              <a:tabLst/>
              <a:defRPr/>
            </a:pPr>
            <a:endParaRPr lang="en-US" dirty="0" smtClean="0"/>
          </a:p>
        </p:txBody>
      </p:sp>
      <p:sp>
        <p:nvSpPr>
          <p:cNvPr id="4" name="Dia számának helye 3"/>
          <p:cNvSpPr>
            <a:spLocks noGrp="1"/>
          </p:cNvSpPr>
          <p:nvPr>
            <p:ph type="sldNum" sz="quarter" idx="10"/>
          </p:nvPr>
        </p:nvSpPr>
        <p:spPr/>
        <p:txBody>
          <a:bodyPr/>
          <a:lstStyle/>
          <a:p>
            <a:fld id="{8B263312-38AA-4E1E-B2B5-0F8F122B24FE}" type="slidenum">
              <a:rPr lang="en-US" smtClean="0"/>
              <a:pPr/>
              <a:t>137</a:t>
            </a:fld>
            <a:endParaRPr lang="en-US" dirty="0"/>
          </a:p>
        </p:txBody>
      </p:sp>
    </p:spTree>
    <p:extLst>
      <p:ext uri="{BB962C8B-B14F-4D97-AF65-F5344CB8AC3E}">
        <p14:creationId xmlns:p14="http://schemas.microsoft.com/office/powerpoint/2010/main" val="2325740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2" indent="0" algn="l" defTabSz="914363" rtl="0" eaLnBrk="1" fontAlgn="auto" latinLnBrk="0" hangingPunct="1">
              <a:lnSpc>
                <a:spcPct val="90000"/>
              </a:lnSpc>
              <a:spcBef>
                <a:spcPts val="0"/>
              </a:spcBef>
              <a:spcAft>
                <a:spcPts val="333"/>
              </a:spcAft>
              <a:buClrTx/>
              <a:buSzTx/>
              <a:buFontTx/>
              <a:buNone/>
              <a:tabLst/>
              <a:defRPr/>
            </a:pPr>
            <a:r>
              <a:rPr lang="hu-HU" dirty="0" err="1" smtClean="0"/>
              <a:t>App</a:t>
            </a:r>
            <a:r>
              <a:rPr lang="hu-HU" dirty="0" smtClean="0"/>
              <a:t> regisztráció:</a:t>
            </a:r>
            <a:r>
              <a:rPr lang="hu-HU" baseline="0" dirty="0" smtClean="0"/>
              <a:t> általában be kell regisztrálnunk az alkalmazásunkat a </a:t>
            </a:r>
            <a:r>
              <a:rPr lang="hu-HU" baseline="0" dirty="0" err="1" smtClean="0"/>
              <a:t>providerhez</a:t>
            </a:r>
            <a:r>
              <a:rPr lang="hu-HU" baseline="0" dirty="0" smtClean="0"/>
              <a:t> (kapunk egy kulcsot, amivel használhatjuk)</a:t>
            </a:r>
            <a:endParaRPr lang="hu-HU" dirty="0" smtClean="0"/>
          </a:p>
          <a:p>
            <a:pPr marL="0" marR="0" lvl="2" indent="0" algn="l" defTabSz="914363" rtl="0" eaLnBrk="1" fontAlgn="auto" latinLnBrk="0" hangingPunct="1">
              <a:lnSpc>
                <a:spcPct val="90000"/>
              </a:lnSpc>
              <a:spcBef>
                <a:spcPts val="0"/>
              </a:spcBef>
              <a:spcAft>
                <a:spcPts val="333"/>
              </a:spcAft>
              <a:buClrTx/>
              <a:buSzTx/>
              <a:buFontTx/>
              <a:buNone/>
              <a:tabLst/>
              <a:defRPr/>
            </a:pPr>
            <a:r>
              <a:rPr lang="hu-HU" dirty="0" smtClean="0"/>
              <a:t>Web </a:t>
            </a:r>
            <a:r>
              <a:rPr lang="hu-HU" dirty="0" err="1" smtClean="0"/>
              <a:t>Authentication</a:t>
            </a:r>
            <a:r>
              <a:rPr lang="hu-HU" dirty="0" smtClean="0"/>
              <a:t> </a:t>
            </a:r>
            <a:r>
              <a:rPr lang="hu-HU" dirty="0" err="1" smtClean="0"/>
              <a:t>Broker</a:t>
            </a:r>
            <a:r>
              <a:rPr lang="hu-HU" dirty="0" smtClean="0"/>
              <a:t>:</a:t>
            </a:r>
            <a:r>
              <a:rPr lang="hu-HU" baseline="0" dirty="0" smtClean="0"/>
              <a:t> </a:t>
            </a:r>
            <a:r>
              <a:rPr lang="hu-HU" baseline="0" dirty="0" err="1" smtClean="0"/>
              <a:t>WinRT</a:t>
            </a:r>
            <a:r>
              <a:rPr lang="hu-HU" baseline="0" dirty="0" smtClean="0"/>
              <a:t> támogatás, nem kell nekünk böngészőt kirakni, a rendszer megoldja ezeket</a:t>
            </a:r>
          </a:p>
          <a:p>
            <a:pPr marL="0" marR="0" lvl="2" indent="0" algn="l" defTabSz="914363" rtl="0" eaLnBrk="1" fontAlgn="auto" latinLnBrk="0" hangingPunct="1">
              <a:lnSpc>
                <a:spcPct val="90000"/>
              </a:lnSpc>
              <a:spcBef>
                <a:spcPts val="0"/>
              </a:spcBef>
              <a:spcAft>
                <a:spcPts val="333"/>
              </a:spcAft>
              <a:buClrTx/>
              <a:buSzTx/>
              <a:buFontTx/>
              <a:buNone/>
              <a:tabLst/>
              <a:defRPr/>
            </a:pPr>
            <a:endParaRPr lang="hu-HU" baseline="0" dirty="0" smtClean="0"/>
          </a:p>
          <a:p>
            <a:pPr marL="0" marR="0" lvl="2" indent="0" algn="l" defTabSz="914363" rtl="0" eaLnBrk="1" fontAlgn="auto" latinLnBrk="0" hangingPunct="1">
              <a:lnSpc>
                <a:spcPct val="90000"/>
              </a:lnSpc>
              <a:spcBef>
                <a:spcPts val="0"/>
              </a:spcBef>
              <a:spcAft>
                <a:spcPts val="333"/>
              </a:spcAft>
              <a:buClrTx/>
              <a:buSzTx/>
              <a:buFontTx/>
              <a:buNone/>
              <a:tabLst/>
              <a:defRPr/>
            </a:pPr>
            <a:r>
              <a:rPr lang="hu-HU" baseline="0" dirty="0" smtClean="0"/>
              <a:t>Megjegyzés: van már </a:t>
            </a:r>
            <a:r>
              <a:rPr lang="hu-HU" baseline="0" dirty="0" err="1" smtClean="0"/>
              <a:t>Facebook</a:t>
            </a:r>
            <a:r>
              <a:rPr lang="hu-HU" baseline="0" dirty="0" smtClean="0"/>
              <a:t> SDK is (nyilván csak </a:t>
            </a:r>
            <a:r>
              <a:rPr lang="hu-HU" baseline="0" dirty="0" err="1" smtClean="0"/>
              <a:t>beta</a:t>
            </a:r>
            <a:r>
              <a:rPr lang="hu-HU" baseline="0" dirty="0" smtClean="0"/>
              <a:t>)</a:t>
            </a:r>
            <a:endParaRPr lang="en-US" dirty="0" smtClean="0"/>
          </a:p>
        </p:txBody>
      </p:sp>
      <p:sp>
        <p:nvSpPr>
          <p:cNvPr id="4" name="Dia számának helye 3"/>
          <p:cNvSpPr>
            <a:spLocks noGrp="1"/>
          </p:cNvSpPr>
          <p:nvPr>
            <p:ph type="sldNum" sz="quarter" idx="10"/>
          </p:nvPr>
        </p:nvSpPr>
        <p:spPr/>
        <p:txBody>
          <a:bodyPr/>
          <a:lstStyle/>
          <a:p>
            <a:fld id="{8B263312-38AA-4E1E-B2B5-0F8F122B24FE}" type="slidenum">
              <a:rPr lang="en-US" smtClean="0"/>
              <a:pPr/>
              <a:t>138</a:t>
            </a:fld>
            <a:endParaRPr lang="en-US" dirty="0"/>
          </a:p>
        </p:txBody>
      </p:sp>
    </p:spTree>
    <p:extLst>
      <p:ext uri="{BB962C8B-B14F-4D97-AF65-F5344CB8AC3E}">
        <p14:creationId xmlns:p14="http://schemas.microsoft.com/office/powerpoint/2010/main" val="2325740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Tehát egy felfüggesztett</a:t>
            </a:r>
            <a:r>
              <a:rPr lang="hu-HU" baseline="0" dirty="0" smtClean="0"/>
              <a:t> </a:t>
            </a:r>
            <a:r>
              <a:rPr lang="hu-HU" baseline="0" dirty="0" err="1" smtClean="0"/>
              <a:t>app</a:t>
            </a:r>
            <a:r>
              <a:rPr lang="hu-HU" baseline="0" dirty="0" smtClean="0"/>
              <a:t> hogy tudja azt mutatni a felhasználó felé, hogy él…?</a:t>
            </a:r>
            <a:endParaRPr lang="hu-HU" dirty="0"/>
          </a:p>
        </p:txBody>
      </p:sp>
      <p:sp>
        <p:nvSpPr>
          <p:cNvPr id="4" name="Dia számának helye 3"/>
          <p:cNvSpPr>
            <a:spLocks noGrp="1"/>
          </p:cNvSpPr>
          <p:nvPr>
            <p:ph type="sldNum" sz="quarter" idx="10"/>
          </p:nvPr>
        </p:nvSpPr>
        <p:spPr/>
        <p:txBody>
          <a:bodyPr/>
          <a:lstStyle/>
          <a:p>
            <a:fld id="{8B263312-38AA-4E1E-B2B5-0F8F122B24FE}" type="slidenum">
              <a:rPr lang="en-US" smtClean="0"/>
              <a:pPr/>
              <a:t>153</a:t>
            </a:fld>
            <a:endParaRPr lang="en-US" dirty="0"/>
          </a:p>
        </p:txBody>
      </p:sp>
    </p:spTree>
    <p:extLst>
      <p:ext uri="{BB962C8B-B14F-4D97-AF65-F5344CB8AC3E}">
        <p14:creationId xmlns:p14="http://schemas.microsoft.com/office/powerpoint/2010/main" val="4280825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ServicingComplete</a:t>
            </a:r>
            <a:r>
              <a:rPr lang="hu-HU" dirty="0" smtClean="0"/>
              <a:t>:</a:t>
            </a:r>
            <a:r>
              <a:rPr lang="hu-HU" baseline="0" dirty="0" smtClean="0"/>
              <a:t> az </a:t>
            </a:r>
            <a:r>
              <a:rPr lang="hu-HU" baseline="0" dirty="0" err="1" smtClean="0"/>
              <a:t>app</a:t>
            </a:r>
            <a:r>
              <a:rPr lang="hu-HU" baseline="0" dirty="0" smtClean="0"/>
              <a:t> frissítése befejeződött</a:t>
            </a:r>
            <a:endParaRPr lang="hu-HU" dirty="0" smtClean="0"/>
          </a:p>
          <a:p>
            <a:endParaRPr lang="hu-HU" dirty="0" smtClean="0"/>
          </a:p>
          <a:p>
            <a:r>
              <a:rPr lang="hu-HU" dirty="0" err="1" smtClean="0"/>
              <a:t>Control</a:t>
            </a:r>
            <a:r>
              <a:rPr lang="hu-HU" dirty="0" smtClean="0"/>
              <a:t> </a:t>
            </a:r>
            <a:r>
              <a:rPr lang="hu-HU" dirty="0" err="1" smtClean="0"/>
              <a:t>Channel</a:t>
            </a:r>
            <a:r>
              <a:rPr lang="hu-HU" dirty="0" smtClean="0"/>
              <a:t>:</a:t>
            </a:r>
          </a:p>
          <a:p>
            <a:r>
              <a:rPr lang="hu-HU" dirty="0" err="1" smtClean="0"/>
              <a:t>Perzisztens</a:t>
            </a:r>
            <a:r>
              <a:rPr lang="hu-HU" baseline="0" dirty="0" smtClean="0"/>
              <a:t> TCP/UDP kapcsolat, a </a:t>
            </a:r>
            <a:r>
              <a:rPr lang="hu-HU" baseline="0" dirty="0" err="1" smtClean="0"/>
              <a:t>desktop</a:t>
            </a:r>
            <a:r>
              <a:rPr lang="hu-HU" baseline="0" dirty="0" smtClean="0"/>
              <a:t> </a:t>
            </a:r>
            <a:r>
              <a:rPr lang="hu-HU" baseline="0" dirty="0" err="1" smtClean="0"/>
              <a:t>appokkal</a:t>
            </a:r>
            <a:r>
              <a:rPr lang="hu-HU" baseline="0" dirty="0" smtClean="0"/>
              <a:t> ellentétben nem fut folyamatosan az </a:t>
            </a:r>
            <a:r>
              <a:rPr lang="hu-HU" baseline="0" dirty="0" err="1" smtClean="0"/>
              <a:t>app</a:t>
            </a:r>
            <a:r>
              <a:rPr lang="hu-HU" baseline="0" dirty="0" smtClean="0"/>
              <a:t>, bejövő csomag hatására egy </a:t>
            </a:r>
            <a:r>
              <a:rPr lang="hu-HU" baseline="0" dirty="0" err="1" smtClean="0"/>
              <a:t>background</a:t>
            </a:r>
            <a:r>
              <a:rPr lang="hu-HU" baseline="0" dirty="0" smtClean="0"/>
              <a:t> </a:t>
            </a:r>
            <a:r>
              <a:rPr lang="hu-HU" baseline="0" dirty="0" err="1" smtClean="0"/>
              <a:t>task</a:t>
            </a:r>
            <a:r>
              <a:rPr lang="hu-HU" baseline="0" dirty="0" smtClean="0"/>
              <a:t> aktiválódhat. Főként </a:t>
            </a:r>
            <a:r>
              <a:rPr lang="hu-HU" baseline="0" dirty="0" err="1" smtClean="0"/>
              <a:t>legacy</a:t>
            </a:r>
            <a:r>
              <a:rPr lang="hu-HU" baseline="0" dirty="0" smtClean="0"/>
              <a:t> rendszerekhez, ahol a </a:t>
            </a:r>
            <a:r>
              <a:rPr lang="hu-HU" baseline="0" dirty="0" err="1" smtClean="0"/>
              <a:t>push</a:t>
            </a:r>
            <a:r>
              <a:rPr lang="hu-HU" baseline="0" dirty="0" smtClean="0"/>
              <a:t> </a:t>
            </a:r>
            <a:r>
              <a:rPr lang="hu-HU" baseline="0" dirty="0" err="1" smtClean="0"/>
              <a:t>notification</a:t>
            </a:r>
            <a:r>
              <a:rPr lang="hu-HU" baseline="0" dirty="0" smtClean="0"/>
              <a:t> nem támogatott.</a:t>
            </a:r>
            <a:endParaRPr lang="hu-HU" dirty="0" smtClean="0"/>
          </a:p>
          <a:p>
            <a:endParaRPr lang="hu-HU" dirty="0" smtClean="0"/>
          </a:p>
          <a:p>
            <a:r>
              <a:rPr lang="hu-HU" dirty="0" err="1" smtClean="0"/>
              <a:t>UserAway</a:t>
            </a:r>
            <a:r>
              <a:rPr lang="hu-HU" dirty="0" smtClean="0"/>
              <a:t>: ha elmegy a géptől a </a:t>
            </a:r>
            <a:r>
              <a:rPr lang="hu-HU" dirty="0" err="1" smtClean="0"/>
              <a:t>user</a:t>
            </a:r>
            <a:endParaRPr lang="hu-HU" dirty="0" smtClean="0"/>
          </a:p>
          <a:p>
            <a:r>
              <a:rPr lang="hu-HU" dirty="0" err="1" smtClean="0"/>
              <a:t>UserPresent</a:t>
            </a:r>
            <a:r>
              <a:rPr lang="hu-HU" dirty="0" smtClean="0"/>
              <a:t>:</a:t>
            </a:r>
            <a:r>
              <a:rPr lang="hu-HU" baseline="0" dirty="0" smtClean="0"/>
              <a:t> a gépnél van a </a:t>
            </a:r>
            <a:r>
              <a:rPr lang="hu-HU" baseline="0" dirty="0" err="1" smtClean="0"/>
              <a:t>user</a:t>
            </a:r>
            <a:endParaRPr lang="hu-HU" baseline="0" dirty="0" smtClean="0"/>
          </a:p>
          <a:p>
            <a:endParaRPr lang="hu-HU" dirty="0" smtClean="0"/>
          </a:p>
          <a:p>
            <a:r>
              <a:rPr lang="hu-HU" dirty="0" err="1" smtClean="0"/>
              <a:t>Pl</a:t>
            </a:r>
            <a:r>
              <a:rPr lang="hu-HU" dirty="0" smtClean="0"/>
              <a:t>: 15 másodpercenként fusson</a:t>
            </a:r>
            <a:r>
              <a:rPr lang="hu-HU" baseline="0" dirty="0" smtClean="0"/>
              <a:t> le valami, de csak akkor, ha a felhasználó a gépnél van (pl. </a:t>
            </a:r>
            <a:r>
              <a:rPr lang="hu-HU" baseline="0" dirty="0" err="1" smtClean="0"/>
              <a:t>toastot</a:t>
            </a:r>
            <a:r>
              <a:rPr lang="hu-HU" baseline="0" dirty="0" smtClean="0"/>
              <a:t> dobunk fel).</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155</a:t>
            </a:fld>
            <a:endParaRPr lang="en-US" dirty="0"/>
          </a:p>
        </p:txBody>
      </p:sp>
    </p:spTree>
    <p:extLst>
      <p:ext uri="{BB962C8B-B14F-4D97-AF65-F5344CB8AC3E}">
        <p14:creationId xmlns:p14="http://schemas.microsoft.com/office/powerpoint/2010/main" val="2400924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Több erőforrás: 15</a:t>
            </a:r>
            <a:r>
              <a:rPr lang="hu-HU" baseline="0" dirty="0" smtClean="0"/>
              <a:t> percenként 2 sec CPU idő</a:t>
            </a:r>
            <a:endParaRPr lang="en-US" dirty="0"/>
          </a:p>
        </p:txBody>
      </p:sp>
      <p:sp>
        <p:nvSpPr>
          <p:cNvPr id="4" name="Dia számának helye 3"/>
          <p:cNvSpPr>
            <a:spLocks noGrp="1"/>
          </p:cNvSpPr>
          <p:nvPr>
            <p:ph type="sldNum" sz="quarter" idx="10"/>
          </p:nvPr>
        </p:nvSpPr>
        <p:spPr/>
        <p:txBody>
          <a:bodyPr/>
          <a:lstStyle/>
          <a:p>
            <a:fld id="{8B263312-38AA-4E1E-B2B5-0F8F122B24FE}" type="slidenum">
              <a:rPr lang="en-US" smtClean="0"/>
              <a:pPr/>
              <a:t>157</a:t>
            </a:fld>
            <a:endParaRPr lang="en-US" dirty="0"/>
          </a:p>
        </p:txBody>
      </p:sp>
    </p:spTree>
    <p:extLst>
      <p:ext uri="{BB962C8B-B14F-4D97-AF65-F5344CB8AC3E}">
        <p14:creationId xmlns:p14="http://schemas.microsoft.com/office/powerpoint/2010/main" val="2354008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hlinkClick r:id="rId3"/>
              </a:rPr>
              <a:t>http://blogs.msdn.com/b/windowsstore/archive/2012/02/13/submitting-your-windows-8-apps.aspx</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163</a:t>
            </a:fld>
            <a:endParaRPr lang="en-US" dirty="0"/>
          </a:p>
        </p:txBody>
      </p:sp>
    </p:spTree>
    <p:extLst>
      <p:ext uri="{BB962C8B-B14F-4D97-AF65-F5344CB8AC3E}">
        <p14:creationId xmlns:p14="http://schemas.microsoft.com/office/powerpoint/2010/main" val="3052082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A </a:t>
            </a:r>
            <a:r>
              <a:rPr lang="hu-HU" dirty="0" err="1" smtClean="0"/>
              <a:t>WinJS</a:t>
            </a:r>
            <a:r>
              <a:rPr lang="hu-HU" dirty="0" smtClean="0"/>
              <a:t> ide</a:t>
            </a:r>
            <a:r>
              <a:rPr lang="hu-HU" baseline="0" dirty="0" smtClean="0"/>
              <a:t> tartozik…? Nem tudom…</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1900127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smtClean="0"/>
              <a:t>Store</a:t>
            </a:r>
            <a:r>
              <a:rPr lang="hu-HU" dirty="0" smtClean="0"/>
              <a:t> weboldal: az</a:t>
            </a:r>
            <a:r>
              <a:rPr lang="hu-HU" baseline="0" dirty="0" smtClean="0"/>
              <a:t> </a:t>
            </a:r>
            <a:r>
              <a:rPr lang="hu-HU" baseline="0" dirty="0" err="1" smtClean="0"/>
              <a:t>appok</a:t>
            </a:r>
            <a:r>
              <a:rPr lang="hu-HU" baseline="0" dirty="0" smtClean="0"/>
              <a:t> infói elérhetőek a webes felületen is (tetszőleges </a:t>
            </a:r>
            <a:r>
              <a:rPr lang="hu-HU" baseline="0" dirty="0" err="1" smtClean="0"/>
              <a:t>oprendszer</a:t>
            </a:r>
            <a:r>
              <a:rPr lang="hu-HU" baseline="0" dirty="0" smtClean="0"/>
              <a:t> alól böngészhető)</a:t>
            </a:r>
          </a:p>
          <a:p>
            <a:r>
              <a:rPr lang="hu-HU" baseline="0" dirty="0" err="1" smtClean="0"/>
              <a:t>Bing</a:t>
            </a:r>
            <a:r>
              <a:rPr lang="hu-HU" baseline="0" dirty="0" smtClean="0"/>
              <a:t>: a keresési találatok között vissza fogja adni az </a:t>
            </a:r>
            <a:r>
              <a:rPr lang="hu-HU" baseline="0" dirty="0" err="1" smtClean="0"/>
              <a:t>appokat</a:t>
            </a:r>
            <a:r>
              <a:rPr lang="hu-HU" baseline="0" dirty="0" smtClean="0"/>
              <a:t> előkelő helyen</a:t>
            </a:r>
          </a:p>
          <a:p>
            <a:endParaRPr lang="hu-HU" baseline="0" dirty="0" smtClean="0"/>
          </a:p>
          <a:p>
            <a:r>
              <a:rPr lang="hu-HU" baseline="0" dirty="0" smtClean="0"/>
              <a:t>DEMO: </a:t>
            </a:r>
            <a:r>
              <a:rPr lang="hu-HU" baseline="0" dirty="0" err="1" smtClean="0"/>
              <a:t>buildwindows.com</a:t>
            </a:r>
            <a:endParaRPr lang="hu-HU"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165</a:t>
            </a:fld>
            <a:endParaRPr lang="en-US" dirty="0"/>
          </a:p>
        </p:txBody>
      </p:sp>
    </p:spTree>
    <p:extLst>
      <p:ext uri="{BB962C8B-B14F-4D97-AF65-F5344CB8AC3E}">
        <p14:creationId xmlns:p14="http://schemas.microsoft.com/office/powerpoint/2010/main" val="10877174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1: ez</a:t>
            </a:r>
            <a:r>
              <a:rPr lang="hu-HU" baseline="0" dirty="0" smtClean="0"/>
              <a:t> a fejlesztő feladata</a:t>
            </a:r>
          </a:p>
          <a:p>
            <a:r>
              <a:rPr lang="hu-HU" baseline="0" dirty="0" smtClean="0"/>
              <a:t>2: ez a MS feladata, a fejlesztő csak a státuszt követi nyomon, eredmény: </a:t>
            </a:r>
            <a:r>
              <a:rPr lang="hu-HU" baseline="0" dirty="0" err="1" smtClean="0"/>
              <a:t>go-nogo</a:t>
            </a:r>
            <a:r>
              <a:rPr lang="hu-HU" baseline="0" dirty="0" smtClean="0"/>
              <a:t> (mit kell változtatni)</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166</a:t>
            </a:fld>
            <a:endParaRPr lang="en-US" dirty="0"/>
          </a:p>
        </p:txBody>
      </p:sp>
    </p:spTree>
    <p:extLst>
      <p:ext uri="{BB962C8B-B14F-4D97-AF65-F5344CB8AC3E}">
        <p14:creationId xmlns:p14="http://schemas.microsoft.com/office/powerpoint/2010/main" val="40229224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MS célja evvel</a:t>
            </a:r>
            <a:r>
              <a:rPr lang="hu-HU" baseline="0" dirty="0" smtClean="0"/>
              <a:t> még: a fejlesztő a fejlesztés kezdetekor látogasson már el a </a:t>
            </a:r>
            <a:r>
              <a:rPr lang="hu-HU" baseline="0" dirty="0" err="1" smtClean="0"/>
              <a:t>Store</a:t>
            </a:r>
            <a:r>
              <a:rPr lang="hu-HU" baseline="0" dirty="0" smtClean="0"/>
              <a:t> oldalára. </a:t>
            </a:r>
            <a:r>
              <a:rPr lang="hu-HU" baseline="0" dirty="0" err="1" smtClean="0"/>
              <a:t>Pl</a:t>
            </a:r>
            <a:r>
              <a:rPr lang="hu-HU" baseline="0" dirty="0" smtClean="0"/>
              <a:t> látja a fejlesztő, hogy van </a:t>
            </a:r>
            <a:r>
              <a:rPr lang="hu-HU" baseline="0" dirty="0" err="1" smtClean="0"/>
              <a:t>trial</a:t>
            </a:r>
            <a:r>
              <a:rPr lang="hu-HU" baseline="0" dirty="0" smtClean="0"/>
              <a:t> verzió támogatás, akkor a fejlesztéskor ezt figyelembe veszi.</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167</a:t>
            </a:fld>
            <a:endParaRPr lang="en-US" dirty="0"/>
          </a:p>
        </p:txBody>
      </p:sp>
    </p:spTree>
    <p:extLst>
      <p:ext uri="{BB962C8B-B14F-4D97-AF65-F5344CB8AC3E}">
        <p14:creationId xmlns:p14="http://schemas.microsoft.com/office/powerpoint/2010/main" val="1729937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smtClean="0"/>
              <a:t>Feature</a:t>
            </a:r>
            <a:r>
              <a:rPr lang="hu-HU" dirty="0" smtClean="0"/>
              <a:t> </a:t>
            </a:r>
            <a:r>
              <a:rPr lang="hu-HU" dirty="0" err="1" smtClean="0"/>
              <a:t>unlock</a:t>
            </a:r>
            <a:r>
              <a:rPr lang="hu-HU" dirty="0" smtClean="0"/>
              <a:t>: </a:t>
            </a:r>
            <a:r>
              <a:rPr lang="hu-HU" dirty="0" err="1" smtClean="0"/>
              <a:t>pl</a:t>
            </a:r>
            <a:r>
              <a:rPr lang="hu-HU" baseline="0" dirty="0" smtClean="0"/>
              <a:t> egy játéknál új pályák</a:t>
            </a:r>
            <a:endParaRPr lang="hu-HU" dirty="0" smtClean="0"/>
          </a:p>
          <a:p>
            <a:endParaRPr lang="hu-HU" dirty="0" smtClean="0"/>
          </a:p>
          <a:p>
            <a:r>
              <a:rPr lang="hu-HU" dirty="0" smtClean="0"/>
              <a:t>Kiegészítés: ezek</a:t>
            </a:r>
            <a:r>
              <a:rPr lang="hu-HU" baseline="0" dirty="0" smtClean="0"/>
              <a:t> nem beállítások, de a fizetéshez kapcsolódnak</a:t>
            </a:r>
            <a:endParaRPr lang="hu-HU" dirty="0" smtClean="0"/>
          </a:p>
          <a:p>
            <a:r>
              <a:rPr lang="hu-HU" dirty="0" smtClean="0"/>
              <a:t>3rd </a:t>
            </a:r>
            <a:r>
              <a:rPr lang="hu-HU" dirty="0" err="1" smtClean="0"/>
              <a:t>party</a:t>
            </a:r>
            <a:r>
              <a:rPr lang="hu-HU" dirty="0" smtClean="0"/>
              <a:t> </a:t>
            </a:r>
            <a:r>
              <a:rPr lang="hu-HU" dirty="0" err="1" smtClean="0"/>
              <a:t>payment</a:t>
            </a:r>
            <a:r>
              <a:rPr lang="hu-HU" dirty="0" smtClean="0"/>
              <a:t>: nem </a:t>
            </a:r>
            <a:r>
              <a:rPr lang="hu-HU" dirty="0" err="1" smtClean="0"/>
              <a:t>in-app</a:t>
            </a:r>
            <a:r>
              <a:rPr lang="hu-HU" baseline="0" dirty="0" smtClean="0"/>
              <a:t> </a:t>
            </a:r>
            <a:r>
              <a:rPr lang="hu-HU" baseline="0" dirty="0" err="1" smtClean="0"/>
              <a:t>purchase</a:t>
            </a:r>
            <a:r>
              <a:rPr lang="hu-HU" baseline="0" dirty="0" smtClean="0"/>
              <a:t>, hanem saját (pl. amazon könyvek)</a:t>
            </a:r>
          </a:p>
          <a:p>
            <a:r>
              <a:rPr lang="hu-HU" baseline="0" dirty="0" smtClean="0"/>
              <a:t>Hirdetés: egyszerűen építhetünk be az </a:t>
            </a:r>
            <a:r>
              <a:rPr lang="hu-HU" baseline="0" dirty="0" err="1" smtClean="0"/>
              <a:t>appba</a:t>
            </a:r>
            <a:r>
              <a:rPr lang="hu-HU" baseline="0" dirty="0" smtClean="0"/>
              <a:t> hirdetéséket (ld. Majd egy későbbi labor).</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168</a:t>
            </a:fld>
            <a:endParaRPr lang="en-US" dirty="0"/>
          </a:p>
        </p:txBody>
      </p:sp>
    </p:spTree>
    <p:extLst>
      <p:ext uri="{BB962C8B-B14F-4D97-AF65-F5344CB8AC3E}">
        <p14:creationId xmlns:p14="http://schemas.microsoft.com/office/powerpoint/2010/main" val="3781637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Windows</a:t>
            </a:r>
            <a:r>
              <a:rPr lang="hu-HU" baseline="0" dirty="0" smtClean="0"/>
              <a:t> </a:t>
            </a:r>
            <a:r>
              <a:rPr lang="hu-HU" baseline="0" dirty="0" err="1" smtClean="0"/>
              <a:t>App</a:t>
            </a:r>
            <a:r>
              <a:rPr lang="hu-HU" baseline="0" dirty="0" smtClean="0"/>
              <a:t> </a:t>
            </a:r>
            <a:r>
              <a:rPr lang="hu-HU" baseline="0" dirty="0" err="1" smtClean="0"/>
              <a:t>Certification</a:t>
            </a:r>
            <a:r>
              <a:rPr lang="hu-HU" baseline="0" dirty="0" smtClean="0"/>
              <a:t> Kit: ugyan ezt a MS is le fogja futtatni, jobb ha mi is megcsináljuk előre, mert ha megbukna, akkor ne menjen vele az idő.</a:t>
            </a:r>
          </a:p>
          <a:p>
            <a:endParaRPr lang="hu-HU" baseline="0" dirty="0" smtClean="0"/>
          </a:p>
          <a:p>
            <a:r>
              <a:rPr lang="hu-HU" baseline="0" dirty="0" smtClean="0"/>
              <a:t>Ne próbáljuk ki, mert elég lassú…</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169</a:t>
            </a:fld>
            <a:endParaRPr lang="en-US" dirty="0"/>
          </a:p>
        </p:txBody>
      </p:sp>
    </p:spTree>
    <p:extLst>
      <p:ext uri="{BB962C8B-B14F-4D97-AF65-F5344CB8AC3E}">
        <p14:creationId xmlns:p14="http://schemas.microsoft.com/office/powerpoint/2010/main" val="33613841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Elég okos a rendszer. Amit csak lehet kitalál</a:t>
            </a:r>
            <a:r>
              <a:rPr lang="hu-HU" baseline="0" dirty="0" smtClean="0"/>
              <a:t> a </a:t>
            </a:r>
            <a:r>
              <a:rPr lang="hu-HU" baseline="0" dirty="0" err="1" smtClean="0"/>
              <a:t>packageből</a:t>
            </a:r>
            <a:r>
              <a:rPr lang="hu-HU" baseline="0" dirty="0" smtClean="0"/>
              <a:t>:</a:t>
            </a:r>
          </a:p>
          <a:p>
            <a:pPr marL="171450" indent="-171450">
              <a:buFontTx/>
              <a:buChar char="-"/>
            </a:pPr>
            <a:r>
              <a:rPr lang="hu-HU" baseline="0" dirty="0" smtClean="0"/>
              <a:t>Nyelvek: a leírásnál pl. automatikusan generál külön oldalakat a nyelvekhez</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170</a:t>
            </a:fld>
            <a:endParaRPr lang="en-US" dirty="0"/>
          </a:p>
        </p:txBody>
      </p:sp>
    </p:spTree>
    <p:extLst>
      <p:ext uri="{BB962C8B-B14F-4D97-AF65-F5344CB8AC3E}">
        <p14:creationId xmlns:p14="http://schemas.microsoft.com/office/powerpoint/2010/main" val="41620298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A második fázis.</a:t>
            </a:r>
            <a:r>
              <a:rPr lang="hu-HU" baseline="0" dirty="0" smtClean="0"/>
              <a:t> Itt nem kell semmit csinálnunk, de végigkövethetjük az </a:t>
            </a:r>
            <a:r>
              <a:rPr lang="hu-HU" baseline="0" dirty="0" err="1" smtClean="0"/>
              <a:t>app</a:t>
            </a:r>
            <a:r>
              <a:rPr lang="hu-HU" baseline="0" dirty="0" smtClean="0"/>
              <a:t> állapotát.</a:t>
            </a:r>
          </a:p>
          <a:p>
            <a:endParaRPr lang="hu-HU" baseline="0" dirty="0" smtClean="0"/>
          </a:p>
          <a:p>
            <a:pPr marL="228600" indent="-228600">
              <a:buAutoNum type="arabicPeriod"/>
            </a:pPr>
            <a:r>
              <a:rPr lang="hu-HU" baseline="0" dirty="0" err="1" smtClean="0"/>
              <a:t>Előfeldolgozás</a:t>
            </a:r>
            <a:r>
              <a:rPr lang="hu-HU" baseline="0" dirty="0" smtClean="0"/>
              <a:t>: ellenőrzik, hogy tudják-e publikálni az </a:t>
            </a:r>
            <a:r>
              <a:rPr lang="hu-HU" baseline="0" dirty="0" err="1" smtClean="0"/>
              <a:t>appomat</a:t>
            </a:r>
            <a:r>
              <a:rPr lang="hu-HU" baseline="0" dirty="0" smtClean="0"/>
              <a:t>, jó-e az accountom, tudnak-e fizetni (papírmunka), ilyesmi…</a:t>
            </a:r>
          </a:p>
          <a:p>
            <a:pPr marL="228600" indent="-228600">
              <a:buAutoNum type="arabicPeriod"/>
            </a:pPr>
            <a:r>
              <a:rPr lang="hu-HU" baseline="0" dirty="0" smtClean="0"/>
              <a:t>Biztonsági ellenőrzések</a:t>
            </a:r>
          </a:p>
          <a:p>
            <a:pPr marL="228600" indent="-228600">
              <a:buAutoNum type="arabicPeriod"/>
            </a:pPr>
            <a:r>
              <a:rPr lang="hu-HU" baseline="0" dirty="0" smtClean="0"/>
              <a:t>Technológiai ellenőrzés: pont ugyan azt a Windows </a:t>
            </a:r>
            <a:r>
              <a:rPr lang="hu-HU" baseline="0" dirty="0" err="1" smtClean="0"/>
              <a:t>App</a:t>
            </a:r>
            <a:r>
              <a:rPr lang="hu-HU" baseline="0" dirty="0" smtClean="0"/>
              <a:t> </a:t>
            </a:r>
            <a:r>
              <a:rPr lang="hu-HU" baseline="0" dirty="0" err="1" smtClean="0"/>
              <a:t>Certification</a:t>
            </a:r>
            <a:r>
              <a:rPr lang="hu-HU" baseline="0" dirty="0" smtClean="0"/>
              <a:t> </a:t>
            </a:r>
            <a:r>
              <a:rPr lang="hu-HU" baseline="0" dirty="0" err="1" smtClean="0"/>
              <a:t>Kitet</a:t>
            </a:r>
            <a:r>
              <a:rPr lang="hu-HU" baseline="0" dirty="0" smtClean="0"/>
              <a:t> futtatják, amit mi is futattunk.</a:t>
            </a:r>
          </a:p>
          <a:p>
            <a:pPr marL="228600" indent="-228600">
              <a:buAutoNum type="arabicPeriod"/>
            </a:pPr>
            <a:r>
              <a:rPr lang="hu-HU" baseline="0" dirty="0" smtClean="0"/>
              <a:t>Tartalmi ellenőrzés: ember fogják nyomkodni az </a:t>
            </a:r>
            <a:r>
              <a:rPr lang="hu-HU" baseline="0" dirty="0" err="1" smtClean="0"/>
              <a:t>appot</a:t>
            </a:r>
            <a:r>
              <a:rPr lang="hu-HU" baseline="0" dirty="0" smtClean="0"/>
              <a:t>, és ellenőrzik a tartalmát. Például:</a:t>
            </a:r>
          </a:p>
          <a:p>
            <a:pPr marL="441581" lvl="1" indent="-228600"/>
            <a:r>
              <a:rPr lang="hu-HU" baseline="0" dirty="0" smtClean="0"/>
              <a:t>Az </a:t>
            </a:r>
            <a:r>
              <a:rPr lang="hu-HU" baseline="0" dirty="0" err="1" smtClean="0"/>
              <a:t>app</a:t>
            </a:r>
            <a:r>
              <a:rPr lang="hu-HU" baseline="0" dirty="0" smtClean="0"/>
              <a:t> nem száll el állandóan</a:t>
            </a:r>
          </a:p>
          <a:p>
            <a:pPr marL="441581" lvl="1" indent="-228600"/>
            <a:r>
              <a:rPr lang="hu-HU" baseline="0" dirty="0" smtClean="0"/>
              <a:t>Nem csak reklámból áll-e</a:t>
            </a:r>
          </a:p>
          <a:p>
            <a:pPr marL="441581" lvl="1" indent="-228600"/>
            <a:r>
              <a:rPr lang="hu-HU" dirty="0" smtClean="0"/>
              <a:t>Megfelelően támogatja a </a:t>
            </a:r>
            <a:r>
              <a:rPr lang="hu-HU" dirty="0" err="1" smtClean="0"/>
              <a:t>touch</a:t>
            </a:r>
            <a:r>
              <a:rPr lang="hu-HU" baseline="0" dirty="0" smtClean="0"/>
              <a:t> gesztusokat (ld. </a:t>
            </a:r>
            <a:r>
              <a:rPr lang="hu-HU" baseline="0" dirty="0" err="1" smtClean="0"/>
              <a:t>Touch</a:t>
            </a:r>
            <a:r>
              <a:rPr lang="hu-HU" baseline="0" dirty="0" smtClean="0"/>
              <a:t> </a:t>
            </a:r>
            <a:r>
              <a:rPr lang="hu-HU" baseline="0" dirty="0" err="1" smtClean="0"/>
              <a:t>language</a:t>
            </a:r>
            <a:r>
              <a:rPr lang="hu-HU" baseline="0" dirty="0" smtClean="0"/>
              <a:t>, </a:t>
            </a:r>
            <a:r>
              <a:rPr lang="hu-HU" baseline="0" dirty="0" err="1" smtClean="0"/>
              <a:t>visual</a:t>
            </a:r>
            <a:r>
              <a:rPr lang="hu-HU" baseline="0" dirty="0" smtClean="0"/>
              <a:t> </a:t>
            </a:r>
            <a:r>
              <a:rPr lang="hu-HU" baseline="0" dirty="0" err="1" smtClean="0"/>
              <a:t>feedback</a:t>
            </a:r>
            <a:r>
              <a:rPr lang="hu-HU" baseline="0" dirty="0" smtClean="0"/>
              <a:t>, …)</a:t>
            </a:r>
          </a:p>
          <a:p>
            <a:pPr marL="441581" lvl="1" indent="-228600"/>
            <a:r>
              <a:rPr lang="hu-HU" baseline="0" dirty="0" smtClean="0"/>
              <a:t>Korhatár betartása (felnőtt tartalom tilos), nem sértő, obszcén</a:t>
            </a:r>
          </a:p>
          <a:p>
            <a:pPr marL="212981" lvl="1" indent="0">
              <a:buNone/>
            </a:pPr>
            <a:endParaRPr lang="hu-HU" dirty="0" smtClean="0"/>
          </a:p>
          <a:p>
            <a:pPr marL="228600" lvl="0" indent="-228600"/>
            <a:r>
              <a:rPr lang="hu-HU" dirty="0" smtClean="0">
                <a:hlinkClick r:id="rId3"/>
              </a:rPr>
              <a:t>http://msdn.microsoft.com/en-us/library/windows/apps/hh694083.aspx</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171</a:t>
            </a:fld>
            <a:endParaRPr lang="en-US" dirty="0"/>
          </a:p>
        </p:txBody>
      </p:sp>
    </p:spTree>
    <p:extLst>
      <p:ext uri="{BB962C8B-B14F-4D97-AF65-F5344CB8AC3E}">
        <p14:creationId xmlns:p14="http://schemas.microsoft.com/office/powerpoint/2010/main" val="178063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WPF, SL: vannak eltérések, de a fejlesztői tudás áthozható!</a:t>
            </a:r>
          </a:p>
          <a:p>
            <a:r>
              <a:rPr lang="hu-HU" dirty="0" smtClean="0"/>
              <a:t>GPU: animációk nagy része is</a:t>
            </a:r>
          </a:p>
          <a:p>
            <a:r>
              <a:rPr lang="hu-HU" dirty="0" err="1" smtClean="0"/>
              <a:t>DirectX</a:t>
            </a:r>
            <a:r>
              <a:rPr lang="hu-HU" dirty="0" smtClean="0"/>
              <a:t>:</a:t>
            </a:r>
            <a:r>
              <a:rPr lang="hu-HU" baseline="0" dirty="0" smtClean="0"/>
              <a:t> erősen épít a </a:t>
            </a:r>
            <a:r>
              <a:rPr lang="hu-HU" baseline="0" dirty="0" err="1" smtClean="0"/>
              <a:t>DirectX-re</a:t>
            </a:r>
            <a:endParaRPr lang="hu-HU"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407595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TODO: </a:t>
            </a:r>
            <a:r>
              <a:rPr lang="hu-HU" dirty="0" err="1" smtClean="0"/>
              <a:t>attached</a:t>
            </a:r>
            <a:r>
              <a:rPr lang="hu-HU" dirty="0" smtClean="0"/>
              <a:t>?</a:t>
            </a:r>
            <a:endParaRPr lang="hu-H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362767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663" y="2722609"/>
            <a:ext cx="7683913" cy="1523497"/>
          </a:xfrm>
        </p:spPr>
        <p:txBody>
          <a:bodyPr anchor="ctr">
            <a:noAutofit/>
          </a:bodyPr>
          <a:lstStyle>
            <a:lvl1pPr algn="ctr">
              <a:lnSpc>
                <a:spcPct val="90000"/>
              </a:lnSpc>
              <a:defRPr sz="6000" spc="-300" baseline="0">
                <a:solidFill>
                  <a:schemeClr val="bg1">
                    <a:alpha val="99000"/>
                  </a:schemeClr>
                </a:solidFill>
                <a:latin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93615" y="5677393"/>
            <a:ext cx="7683914"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93615" y="6121401"/>
            <a:ext cx="4002733"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7742410" y="371141"/>
            <a:ext cx="1310754" cy="274344"/>
          </a:xfrm>
          <a:prstGeom prst="rect">
            <a:avLst/>
          </a:prstGeom>
        </p:spPr>
      </p:pic>
    </p:spTree>
    <p:extLst>
      <p:ext uri="{BB962C8B-B14F-4D97-AF65-F5344CB8AC3E}">
        <p14:creationId xmlns:p14="http://schemas.microsoft.com/office/powerpoint/2010/main" val="166226478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Walkin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663" y="2722609"/>
            <a:ext cx="7683913" cy="1523497"/>
          </a:xfrm>
        </p:spPr>
        <p:txBody>
          <a:bodyPr anchor="ctr">
            <a:noAutofit/>
          </a:bodyPr>
          <a:lstStyle>
            <a:lvl1pPr algn="ctr">
              <a:lnSpc>
                <a:spcPct val="90000"/>
              </a:lnSpc>
              <a:defRPr sz="6000" spc="-300" baseline="0">
                <a:solidFill>
                  <a:schemeClr val="accent6">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493615" y="5677393"/>
            <a:ext cx="7683914"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93615" y="6121401"/>
            <a:ext cx="4002733"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Tree>
    <p:extLst>
      <p:ext uri="{BB962C8B-B14F-4D97-AF65-F5344CB8AC3E}">
        <p14:creationId xmlns:p14="http://schemas.microsoft.com/office/powerpoint/2010/main" val="53892535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151733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332399"/>
          </a:xfrm>
        </p:spPr>
        <p:txBody>
          <a:bodyPr/>
          <a:lstStyle>
            <a:lvl1pPr marL="0" indent="0" algn="ctr">
              <a:buNone/>
              <a:defRPr>
                <a:solidFill>
                  <a:schemeClr val="tx1">
                    <a:tint val="75000"/>
                  </a:schemeClr>
                </a:solidFill>
              </a:defRPr>
            </a:lvl1pPr>
            <a:lvl2pPr marL="609411" indent="0" algn="ctr">
              <a:buNone/>
              <a:defRPr>
                <a:solidFill>
                  <a:schemeClr val="tx1">
                    <a:tint val="75000"/>
                  </a:schemeClr>
                </a:solidFill>
              </a:defRPr>
            </a:lvl2pPr>
            <a:lvl3pPr marL="1218821" indent="0" algn="ctr">
              <a:buNone/>
              <a:defRPr>
                <a:solidFill>
                  <a:schemeClr val="tx1">
                    <a:tint val="75000"/>
                  </a:schemeClr>
                </a:solidFill>
              </a:defRPr>
            </a:lvl3pPr>
            <a:lvl4pPr marL="1828232" indent="0" algn="ctr">
              <a:buNone/>
              <a:defRPr>
                <a:solidFill>
                  <a:schemeClr val="tx1">
                    <a:tint val="75000"/>
                  </a:schemeClr>
                </a:solidFill>
              </a:defRPr>
            </a:lvl4pPr>
            <a:lvl5pPr marL="2437643" indent="0" algn="ctr">
              <a:buNone/>
              <a:defRPr>
                <a:solidFill>
                  <a:schemeClr val="tx1">
                    <a:tint val="75000"/>
                  </a:schemeClr>
                </a:solidFill>
              </a:defRPr>
            </a:lvl5pPr>
            <a:lvl6pPr marL="3047053" indent="0" algn="ctr">
              <a:buNone/>
              <a:defRPr>
                <a:solidFill>
                  <a:schemeClr val="tx1">
                    <a:tint val="75000"/>
                  </a:schemeClr>
                </a:solidFill>
              </a:defRPr>
            </a:lvl6pPr>
            <a:lvl7pPr marL="3656464" indent="0" algn="ctr">
              <a:buNone/>
              <a:defRPr>
                <a:solidFill>
                  <a:schemeClr val="tx1">
                    <a:tint val="75000"/>
                  </a:schemeClr>
                </a:solidFill>
              </a:defRPr>
            </a:lvl7pPr>
            <a:lvl8pPr marL="4265873" indent="0" algn="ctr">
              <a:buNone/>
              <a:defRPr>
                <a:solidFill>
                  <a:schemeClr val="tx1">
                    <a:tint val="75000"/>
                  </a:schemeClr>
                </a:solidFill>
              </a:defRPr>
            </a:lvl8pPr>
            <a:lvl9pPr marL="48752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905333" y="6324600"/>
            <a:ext cx="916071" cy="152400"/>
          </a:xfrm>
          <a:prstGeom prst="rect">
            <a:avLst/>
          </a:prstGeom>
        </p:spPr>
        <p:txBody>
          <a:bodyPr lIns="121899" tIns="60949" rIns="121899" bIns="60949"/>
          <a:lstStyle/>
          <a:p>
            <a:fld id="{939A9784-E11C-4866-94B9-8D8EADD0446E}" type="datetimeFigureOut">
              <a:rPr lang="en-US" smtClean="0"/>
              <a:t>9/3/2012</a:t>
            </a:fld>
            <a:endParaRPr lang="en-US"/>
          </a:p>
        </p:txBody>
      </p:sp>
      <p:sp>
        <p:nvSpPr>
          <p:cNvPr id="5" name="Footer Placeholder 4"/>
          <p:cNvSpPr>
            <a:spLocks noGrp="1"/>
          </p:cNvSpPr>
          <p:nvPr>
            <p:ph type="ftr" sz="quarter" idx="11"/>
          </p:nvPr>
        </p:nvSpPr>
        <p:spPr>
          <a:xfrm>
            <a:off x="460724" y="6461654"/>
            <a:ext cx="1360679" cy="128575"/>
          </a:xfrm>
          <a:prstGeom prst="rect">
            <a:avLst/>
          </a:prstGeom>
        </p:spPr>
        <p:txBody>
          <a:bodyPr lIns="121899" tIns="60949" rIns="121899" bIns="60949"/>
          <a:lstStyle/>
          <a:p>
            <a:endParaRPr lang="en-US"/>
          </a:p>
        </p:txBody>
      </p:sp>
      <p:sp>
        <p:nvSpPr>
          <p:cNvPr id="6" name="Slide Number Placeholder 5"/>
          <p:cNvSpPr>
            <a:spLocks noGrp="1"/>
          </p:cNvSpPr>
          <p:nvPr>
            <p:ph type="sldNum" sz="quarter" idx="12"/>
          </p:nvPr>
        </p:nvSpPr>
        <p:spPr>
          <a:xfrm>
            <a:off x="460722" y="6324600"/>
            <a:ext cx="387316" cy="152400"/>
          </a:xfrm>
          <a:prstGeom prst="rect">
            <a:avLst/>
          </a:prstGeom>
        </p:spPr>
        <p:txBody>
          <a:bodyPr lIns="121899" tIns="60949" rIns="121899" bIns="60949"/>
          <a:lstStyle/>
          <a:p>
            <a:fld id="{125F6646-975B-4C74-80DD-EF324C50A5E5}" type="slidenum">
              <a:rPr lang="en-US" smtClean="0"/>
              <a:t>‹#›</a:t>
            </a:fld>
            <a:endParaRPr lang="en-US"/>
          </a:p>
        </p:txBody>
      </p:sp>
    </p:spTree>
    <p:extLst>
      <p:ext uri="{BB962C8B-B14F-4D97-AF65-F5344CB8AC3E}">
        <p14:creationId xmlns:p14="http://schemas.microsoft.com/office/powerpoint/2010/main" val="29807552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457202" y="1371765"/>
            <a:ext cx="8239208"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420538" y="249237"/>
            <a:ext cx="8275875" cy="1143000"/>
          </a:xfrm>
        </p:spPr>
        <p:txBody>
          <a:bodyPr lIns="0"/>
          <a:lstStyle>
            <a:lvl1pPr algn="l">
              <a:defRPr/>
            </a:lvl1pPr>
          </a:lstStyle>
          <a:p>
            <a:r>
              <a:rPr lang="en-US" smtClean="0"/>
              <a:t>Click to edit Master title style</a:t>
            </a:r>
            <a:endParaRPr lang="en-US" dirty="0"/>
          </a:p>
        </p:txBody>
      </p:sp>
      <p:sp>
        <p:nvSpPr>
          <p:cNvPr id="8" name="Date Placeholder 7"/>
          <p:cNvSpPr>
            <a:spLocks noGrp="1"/>
          </p:cNvSpPr>
          <p:nvPr>
            <p:ph type="dt" sz="half" idx="15"/>
          </p:nvPr>
        </p:nvSpPr>
        <p:spPr>
          <a:xfrm>
            <a:off x="905331" y="6324600"/>
            <a:ext cx="916071" cy="152400"/>
          </a:xfrm>
          <a:prstGeom prst="rect">
            <a:avLst/>
          </a:prstGeom>
        </p:spPr>
        <p:txBody>
          <a:bodyPr/>
          <a:lstStyle/>
          <a:p>
            <a:fld id="{A7821F86-863F-4240-B79C-BB36A40779D6}" type="datetimeFigureOut">
              <a:rPr lang="en-US" smtClean="0"/>
              <a:pPr/>
              <a:t>9/3/2012</a:t>
            </a:fld>
            <a:endParaRPr lang="en-US"/>
          </a:p>
        </p:txBody>
      </p:sp>
      <p:sp>
        <p:nvSpPr>
          <p:cNvPr id="10" name="Slide Number Placeholder 9"/>
          <p:cNvSpPr>
            <a:spLocks noGrp="1"/>
          </p:cNvSpPr>
          <p:nvPr>
            <p:ph type="sldNum" sz="quarter" idx="16"/>
          </p:nvPr>
        </p:nvSpPr>
        <p:spPr>
          <a:xfrm>
            <a:off x="460725" y="6324600"/>
            <a:ext cx="387316" cy="152400"/>
          </a:xfrm>
          <a:prstGeom prst="rect">
            <a:avLst/>
          </a:prstGeom>
        </p:spPr>
        <p:txBody>
          <a:bodyPr/>
          <a:lstStyle/>
          <a:p>
            <a:fld id="{4EA8400A-0DCA-435E-895B-CF8B0BF870C4}" type="slidenum">
              <a:rPr lang="en-US" smtClean="0"/>
              <a:pPr/>
              <a:t>‹#›</a:t>
            </a:fld>
            <a:endParaRPr lang="en-US"/>
          </a:p>
        </p:txBody>
      </p:sp>
      <p:sp>
        <p:nvSpPr>
          <p:cNvPr id="11" name="Footer Placeholder 10"/>
          <p:cNvSpPr>
            <a:spLocks noGrp="1"/>
          </p:cNvSpPr>
          <p:nvPr>
            <p:ph type="ftr" sz="quarter" idx="17"/>
          </p:nvPr>
        </p:nvSpPr>
        <p:spPr>
          <a:xfrm>
            <a:off x="460721" y="6461814"/>
            <a:ext cx="1360679" cy="128575"/>
          </a:xfrm>
          <a:prstGeom prst="rect">
            <a:avLst/>
          </a:prstGeom>
        </p:spPr>
        <p:txBody>
          <a:bodyPr/>
          <a:lstStyle/>
          <a:p>
            <a:endParaRPr lang="en-US"/>
          </a:p>
        </p:txBody>
      </p:sp>
      <p:sp>
        <p:nvSpPr>
          <p:cNvPr id="13" name="Text Placeholder 3"/>
          <p:cNvSpPr>
            <a:spLocks noGrp="1"/>
          </p:cNvSpPr>
          <p:nvPr>
            <p:ph type="body" sz="half" idx="2"/>
          </p:nvPr>
        </p:nvSpPr>
        <p:spPr>
          <a:xfrm>
            <a:off x="457202" y="5943600"/>
            <a:ext cx="7162800" cy="304800"/>
          </a:xfrm>
        </p:spPr>
        <p:txBody>
          <a:bodyPr>
            <a:noAutofit/>
          </a:bodyPr>
          <a:lstStyle>
            <a:lvl1pPr marL="0" indent="0">
              <a:lnSpc>
                <a:spcPts val="1802"/>
              </a:lnSpc>
              <a:spcBef>
                <a:spcPts val="0"/>
              </a:spcBef>
              <a:spcAft>
                <a:spcPts val="0"/>
              </a:spcAft>
              <a:buNone/>
              <a:defRPr sz="1500" spc="-40" baseline="0"/>
            </a:lvl1pPr>
            <a:lvl2pPr marL="455515" indent="0">
              <a:buNone/>
              <a:defRPr sz="1200"/>
            </a:lvl2pPr>
            <a:lvl3pPr marL="911137" indent="0">
              <a:buNone/>
              <a:defRPr sz="1100"/>
            </a:lvl3pPr>
            <a:lvl4pPr marL="1366686" indent="0">
              <a:buNone/>
              <a:defRPr sz="900"/>
            </a:lvl4pPr>
            <a:lvl5pPr marL="1822269" indent="0">
              <a:buNone/>
              <a:defRPr sz="900"/>
            </a:lvl5pPr>
            <a:lvl6pPr marL="2277755" indent="0">
              <a:buNone/>
              <a:defRPr sz="900"/>
            </a:lvl6pPr>
            <a:lvl7pPr marL="2733382" indent="0">
              <a:buNone/>
              <a:defRPr sz="900"/>
            </a:lvl7pPr>
            <a:lvl8pPr marL="3188941" indent="0">
              <a:buNone/>
              <a:defRPr sz="900"/>
            </a:lvl8pPr>
            <a:lvl9pPr marL="3644534" indent="0">
              <a:buNone/>
              <a:defRPr sz="900"/>
            </a:lvl9pPr>
          </a:lstStyle>
          <a:p>
            <a:pPr lvl="0"/>
            <a:r>
              <a:rPr lang="en-US" smtClean="0"/>
              <a:t>Click to edit Master text styles</a:t>
            </a:r>
          </a:p>
        </p:txBody>
      </p:sp>
      <p:sp>
        <p:nvSpPr>
          <p:cNvPr id="15" name="Content Placeholder 14"/>
          <p:cNvSpPr>
            <a:spLocks noGrp="1"/>
          </p:cNvSpPr>
          <p:nvPr>
            <p:ph sz="quarter" idx="18"/>
          </p:nvPr>
        </p:nvSpPr>
        <p:spPr>
          <a:xfrm>
            <a:off x="460721" y="1804991"/>
            <a:ext cx="7179371"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82957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457202" y="1371765"/>
            <a:ext cx="8239208"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420538" y="249237"/>
            <a:ext cx="8275875" cy="1143000"/>
          </a:xfrm>
        </p:spPr>
        <p:txBody>
          <a:bodyPr lIns="0"/>
          <a:lstStyle>
            <a:lvl1pPr algn="l">
              <a:defRPr/>
            </a:lvl1pPr>
          </a:lstStyle>
          <a:p>
            <a:r>
              <a:rPr lang="en-US" smtClean="0"/>
              <a:t>Click to edit Master title style</a:t>
            </a:r>
            <a:endParaRPr lang="en-US" dirty="0"/>
          </a:p>
        </p:txBody>
      </p:sp>
      <p:sp>
        <p:nvSpPr>
          <p:cNvPr id="8" name="Date Placeholder 7"/>
          <p:cNvSpPr>
            <a:spLocks noGrp="1"/>
          </p:cNvSpPr>
          <p:nvPr>
            <p:ph type="dt" sz="half" idx="15"/>
          </p:nvPr>
        </p:nvSpPr>
        <p:spPr>
          <a:xfrm>
            <a:off x="905331" y="6324600"/>
            <a:ext cx="916071" cy="152400"/>
          </a:xfrm>
          <a:prstGeom prst="rect">
            <a:avLst/>
          </a:prstGeom>
        </p:spPr>
        <p:txBody>
          <a:bodyPr/>
          <a:lstStyle/>
          <a:p>
            <a:fld id="{A7821F86-863F-4240-B79C-BB36A40779D6}" type="datetimeFigureOut">
              <a:rPr lang="en-US" smtClean="0"/>
              <a:pPr/>
              <a:t>9/3/2012</a:t>
            </a:fld>
            <a:endParaRPr lang="en-US"/>
          </a:p>
        </p:txBody>
      </p:sp>
      <p:sp>
        <p:nvSpPr>
          <p:cNvPr id="10" name="Slide Number Placeholder 9"/>
          <p:cNvSpPr>
            <a:spLocks noGrp="1"/>
          </p:cNvSpPr>
          <p:nvPr>
            <p:ph type="sldNum" sz="quarter" idx="16"/>
          </p:nvPr>
        </p:nvSpPr>
        <p:spPr>
          <a:xfrm>
            <a:off x="460725" y="6324600"/>
            <a:ext cx="387316" cy="152400"/>
          </a:xfrm>
          <a:prstGeom prst="rect">
            <a:avLst/>
          </a:prstGeom>
        </p:spPr>
        <p:txBody>
          <a:bodyPr/>
          <a:lstStyle/>
          <a:p>
            <a:fld id="{4EA8400A-0DCA-435E-895B-CF8B0BF870C4}" type="slidenum">
              <a:rPr lang="en-US" smtClean="0"/>
              <a:pPr/>
              <a:t>‹#›</a:t>
            </a:fld>
            <a:endParaRPr lang="en-US"/>
          </a:p>
        </p:txBody>
      </p:sp>
      <p:sp>
        <p:nvSpPr>
          <p:cNvPr id="11" name="Footer Placeholder 10"/>
          <p:cNvSpPr>
            <a:spLocks noGrp="1"/>
          </p:cNvSpPr>
          <p:nvPr>
            <p:ph type="ftr" sz="quarter" idx="17"/>
          </p:nvPr>
        </p:nvSpPr>
        <p:spPr>
          <a:xfrm>
            <a:off x="460721" y="6461814"/>
            <a:ext cx="1360679" cy="128575"/>
          </a:xfrm>
          <a:prstGeom prst="rect">
            <a:avLst/>
          </a:prstGeom>
        </p:spPr>
        <p:txBody>
          <a:bodyPr/>
          <a:lstStyle/>
          <a:p>
            <a:endParaRPr lang="en-US"/>
          </a:p>
        </p:txBody>
      </p:sp>
      <p:sp>
        <p:nvSpPr>
          <p:cNvPr id="13" name="Text Placeholder 3"/>
          <p:cNvSpPr>
            <a:spLocks noGrp="1"/>
          </p:cNvSpPr>
          <p:nvPr>
            <p:ph type="body" sz="half" idx="2"/>
          </p:nvPr>
        </p:nvSpPr>
        <p:spPr>
          <a:xfrm>
            <a:off x="457202" y="5943600"/>
            <a:ext cx="7162800" cy="304800"/>
          </a:xfrm>
        </p:spPr>
        <p:txBody>
          <a:bodyPr>
            <a:noAutofit/>
          </a:bodyPr>
          <a:lstStyle>
            <a:lvl1pPr marL="0" indent="0">
              <a:lnSpc>
                <a:spcPts val="1802"/>
              </a:lnSpc>
              <a:spcBef>
                <a:spcPts val="0"/>
              </a:spcBef>
              <a:spcAft>
                <a:spcPts val="0"/>
              </a:spcAft>
              <a:buNone/>
              <a:defRPr sz="1500" spc="-40" baseline="0"/>
            </a:lvl1pPr>
            <a:lvl2pPr marL="455515" indent="0">
              <a:buNone/>
              <a:defRPr sz="1200"/>
            </a:lvl2pPr>
            <a:lvl3pPr marL="911137" indent="0">
              <a:buNone/>
              <a:defRPr sz="1100"/>
            </a:lvl3pPr>
            <a:lvl4pPr marL="1366686" indent="0">
              <a:buNone/>
              <a:defRPr sz="900"/>
            </a:lvl4pPr>
            <a:lvl5pPr marL="1822269" indent="0">
              <a:buNone/>
              <a:defRPr sz="900"/>
            </a:lvl5pPr>
            <a:lvl6pPr marL="2277755" indent="0">
              <a:buNone/>
              <a:defRPr sz="900"/>
            </a:lvl6pPr>
            <a:lvl7pPr marL="2733382" indent="0">
              <a:buNone/>
              <a:defRPr sz="900"/>
            </a:lvl7pPr>
            <a:lvl8pPr marL="3188941" indent="0">
              <a:buNone/>
              <a:defRPr sz="900"/>
            </a:lvl8pPr>
            <a:lvl9pPr marL="3644534" indent="0">
              <a:buNone/>
              <a:defRPr sz="900"/>
            </a:lvl9pPr>
          </a:lstStyle>
          <a:p>
            <a:pPr lvl="0"/>
            <a:r>
              <a:rPr lang="en-US" smtClean="0"/>
              <a:t>Click to edit Master text styles</a:t>
            </a:r>
          </a:p>
        </p:txBody>
      </p:sp>
      <p:sp>
        <p:nvSpPr>
          <p:cNvPr id="15" name="Content Placeholder 14"/>
          <p:cNvSpPr>
            <a:spLocks noGrp="1"/>
          </p:cNvSpPr>
          <p:nvPr>
            <p:ph sz="quarter" idx="18"/>
          </p:nvPr>
        </p:nvSpPr>
        <p:spPr>
          <a:xfrm>
            <a:off x="460721" y="1804991"/>
            <a:ext cx="7179371"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49838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3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457200" y="1371605"/>
            <a:ext cx="8239208"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420537" y="249237"/>
            <a:ext cx="8275875" cy="1143000"/>
          </a:xfrm>
        </p:spPr>
        <p:txBody>
          <a:bodyPr lIns="0"/>
          <a:lstStyle>
            <a:lvl1pPr algn="l">
              <a:defRPr/>
            </a:lvl1pPr>
          </a:lstStyle>
          <a:p>
            <a:r>
              <a:rPr lang="en-US" smtClean="0"/>
              <a:t>Click to edit Master title style</a:t>
            </a:r>
            <a:endParaRPr lang="en-US" dirty="0"/>
          </a:p>
        </p:txBody>
      </p:sp>
      <p:sp>
        <p:nvSpPr>
          <p:cNvPr id="8" name="Date Placeholder 7"/>
          <p:cNvSpPr>
            <a:spLocks noGrp="1"/>
          </p:cNvSpPr>
          <p:nvPr>
            <p:ph type="dt" sz="half" idx="15"/>
          </p:nvPr>
        </p:nvSpPr>
        <p:spPr>
          <a:xfrm>
            <a:off x="905333" y="6324600"/>
            <a:ext cx="916071" cy="152400"/>
          </a:xfrm>
          <a:prstGeom prst="rect">
            <a:avLst/>
          </a:prstGeom>
        </p:spPr>
        <p:txBody>
          <a:bodyPr lIns="121899" tIns="60949" rIns="121899" bIns="60949"/>
          <a:lstStyle/>
          <a:p>
            <a:fld id="{939A9784-E11C-4866-94B9-8D8EADD0446E}" type="datetimeFigureOut">
              <a:rPr lang="en-US" smtClean="0"/>
              <a:t>9/3/2012</a:t>
            </a:fld>
            <a:endParaRPr lang="en-US"/>
          </a:p>
        </p:txBody>
      </p:sp>
      <p:sp>
        <p:nvSpPr>
          <p:cNvPr id="10" name="Slide Number Placeholder 9"/>
          <p:cNvSpPr>
            <a:spLocks noGrp="1"/>
          </p:cNvSpPr>
          <p:nvPr>
            <p:ph type="sldNum" sz="quarter" idx="16"/>
          </p:nvPr>
        </p:nvSpPr>
        <p:spPr>
          <a:xfrm>
            <a:off x="460722" y="6324600"/>
            <a:ext cx="387316" cy="152400"/>
          </a:xfrm>
          <a:prstGeom prst="rect">
            <a:avLst/>
          </a:prstGeom>
        </p:spPr>
        <p:txBody>
          <a:bodyPr lIns="121899" tIns="60949" rIns="121899" bIns="60949"/>
          <a:lstStyle/>
          <a:p>
            <a:fld id="{125F6646-975B-4C74-80DD-EF324C50A5E5}" type="slidenum">
              <a:rPr lang="en-US" smtClean="0"/>
              <a:t>‹#›</a:t>
            </a:fld>
            <a:endParaRPr lang="en-US"/>
          </a:p>
        </p:txBody>
      </p:sp>
      <p:sp>
        <p:nvSpPr>
          <p:cNvPr id="11" name="Footer Placeholder 10"/>
          <p:cNvSpPr>
            <a:spLocks noGrp="1"/>
          </p:cNvSpPr>
          <p:nvPr>
            <p:ph type="ftr" sz="quarter" idx="17"/>
          </p:nvPr>
        </p:nvSpPr>
        <p:spPr>
          <a:xfrm>
            <a:off x="460724" y="6461654"/>
            <a:ext cx="1360679" cy="128575"/>
          </a:xfrm>
          <a:prstGeom prst="rect">
            <a:avLst/>
          </a:prstGeom>
        </p:spPr>
        <p:txBody>
          <a:bodyPr lIns="121899" tIns="60949" rIns="121899" bIns="60949"/>
          <a:lstStyle/>
          <a:p>
            <a:endParaRPr lang="en-US"/>
          </a:p>
        </p:txBody>
      </p:sp>
      <p:sp>
        <p:nvSpPr>
          <p:cNvPr id="13" name="Text Placeholder 3"/>
          <p:cNvSpPr>
            <a:spLocks noGrp="1"/>
          </p:cNvSpPr>
          <p:nvPr>
            <p:ph type="body" sz="half" idx="2"/>
          </p:nvPr>
        </p:nvSpPr>
        <p:spPr>
          <a:xfrm>
            <a:off x="457200" y="5943600"/>
            <a:ext cx="7162800" cy="304800"/>
          </a:xfrm>
        </p:spPr>
        <p:txBody>
          <a:bodyPr>
            <a:noAutofit/>
          </a:bodyPr>
          <a:lstStyle>
            <a:lvl1pPr marL="0" indent="0">
              <a:lnSpc>
                <a:spcPts val="1802"/>
              </a:lnSpc>
              <a:spcBef>
                <a:spcPts val="0"/>
              </a:spcBef>
              <a:spcAft>
                <a:spcPts val="0"/>
              </a:spcAft>
              <a:buNone/>
              <a:defRPr sz="1500" spc="-40" baseline="0"/>
            </a:lvl1pPr>
            <a:lvl2pPr marL="457728" indent="0">
              <a:buNone/>
              <a:defRPr sz="1200"/>
            </a:lvl2pPr>
            <a:lvl3pPr marL="915457" indent="0">
              <a:buNone/>
              <a:defRPr sz="1100"/>
            </a:lvl3pPr>
            <a:lvl4pPr marL="1373185" indent="0">
              <a:buNone/>
              <a:defRPr sz="900"/>
            </a:lvl4pPr>
            <a:lvl5pPr marL="1830913" indent="0">
              <a:buNone/>
              <a:defRPr sz="900"/>
            </a:lvl5pPr>
            <a:lvl6pPr marL="2288642" indent="0">
              <a:buNone/>
              <a:defRPr sz="900"/>
            </a:lvl6pPr>
            <a:lvl7pPr marL="2746370" indent="0">
              <a:buNone/>
              <a:defRPr sz="900"/>
            </a:lvl7pPr>
            <a:lvl8pPr marL="3204098" indent="0">
              <a:buNone/>
              <a:defRPr sz="900"/>
            </a:lvl8pPr>
            <a:lvl9pPr marL="3661826" indent="0">
              <a:buNone/>
              <a:defRPr sz="900"/>
            </a:lvl9pPr>
          </a:lstStyle>
          <a:p>
            <a:pPr lvl="0"/>
            <a:r>
              <a:rPr lang="en-US" smtClean="0"/>
              <a:t>Click to edit Master text styles</a:t>
            </a:r>
          </a:p>
        </p:txBody>
      </p:sp>
      <p:sp>
        <p:nvSpPr>
          <p:cNvPr id="15" name="Content Placeholder 14"/>
          <p:cNvSpPr>
            <a:spLocks noGrp="1"/>
          </p:cNvSpPr>
          <p:nvPr>
            <p:ph sz="quarter" idx="18"/>
          </p:nvPr>
        </p:nvSpPr>
        <p:spPr>
          <a:xfrm>
            <a:off x="460724" y="1804991"/>
            <a:ext cx="7179371"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43574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663" y="2722609"/>
            <a:ext cx="7683913" cy="1523497"/>
          </a:xfrm>
        </p:spPr>
        <p:txBody>
          <a:bodyPr anchor="ctr">
            <a:noAutofit/>
          </a:bodyPr>
          <a:lstStyle>
            <a:lvl1pPr algn="ctr">
              <a:lnSpc>
                <a:spcPct val="90000"/>
              </a:lnSpc>
              <a:defRPr sz="6000" spc="-300" baseline="0">
                <a:solidFill>
                  <a:schemeClr val="bg1">
                    <a:alpha val="99000"/>
                  </a:schemeClr>
                </a:soli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93615" y="5677393"/>
            <a:ext cx="7683914"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This is a subtitle</a:t>
            </a:r>
            <a:endParaRPr lang="en-US" dirty="0"/>
          </a:p>
        </p:txBody>
      </p:sp>
      <p:sp>
        <p:nvSpPr>
          <p:cNvPr id="13" name="Text Placeholder 12"/>
          <p:cNvSpPr>
            <a:spLocks noGrp="1"/>
          </p:cNvSpPr>
          <p:nvPr>
            <p:ph type="body" sz="quarter" idx="10" hasCustomPrompt="1"/>
          </p:nvPr>
        </p:nvSpPr>
        <p:spPr>
          <a:xfrm>
            <a:off x="493615" y="6121401"/>
            <a:ext cx="4002733"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7742410" y="371141"/>
            <a:ext cx="1310754" cy="274344"/>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Blank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545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663" y="2722609"/>
            <a:ext cx="7683913" cy="1523497"/>
          </a:xfrm>
        </p:spPr>
        <p:txBody>
          <a:bodyPr anchor="ctr">
            <a:noAutofit/>
          </a:bodyPr>
          <a:lstStyle>
            <a:lvl1pPr algn="ctr">
              <a:lnSpc>
                <a:spcPct val="90000"/>
              </a:lnSpc>
              <a:defRPr sz="6000" spc="-300" baseline="0">
                <a:solidFill>
                  <a:schemeClr val="bg1">
                    <a:alpha val="99000"/>
                  </a:schemeClr>
                </a:solidFill>
                <a:latin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93615" y="5677393"/>
            <a:ext cx="7683914"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493615" y="6121401"/>
            <a:ext cx="4002733"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7742410" y="371141"/>
            <a:ext cx="1310754" cy="274344"/>
          </a:xfrm>
          <a:prstGeom prst="rect">
            <a:avLst/>
          </a:prstGeom>
        </p:spPr>
      </p:pic>
    </p:spTree>
    <p:extLst>
      <p:ext uri="{BB962C8B-B14F-4D97-AF65-F5344CB8AC3E}">
        <p14:creationId xmlns:p14="http://schemas.microsoft.com/office/powerpoint/2010/main" val="970928383"/>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241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152310749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lai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86579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4841" y="371141"/>
            <a:ext cx="1310754" cy="274344"/>
          </a:xfrm>
          <a:prstGeom prst="rect">
            <a:avLst/>
          </a:prstGeom>
        </p:spPr>
      </p:pic>
      <p:sp>
        <p:nvSpPr>
          <p:cNvPr id="9"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0" name="TextBox 9"/>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slides with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lvl1pPr>
              <a:defRPr>
                <a:solidFill>
                  <a:schemeClr val="bg1">
                    <a:alpha val="99000"/>
                  </a:schemeClr>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684476"/>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7742410" y="371141"/>
            <a:ext cx="1310754" cy="274344"/>
          </a:xfrm>
          <a:prstGeom prst="rect">
            <a:avLst/>
          </a:prstGeom>
        </p:spPr>
      </p:pic>
      <p:sp>
        <p:nvSpPr>
          <p:cNvPr id="8"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11" name="TextBox 10"/>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292132255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437859" y="228599"/>
            <a:ext cx="8363938"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54001" y="1931910"/>
            <a:ext cx="8363938" cy="1517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1"/>
          </p:nvPr>
        </p:nvSpPr>
        <p:spPr>
          <a:xfrm>
            <a:off x="459563" y="1429984"/>
            <a:ext cx="8296753" cy="221599"/>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451376" y="6078215"/>
            <a:ext cx="4253628" cy="193899"/>
          </a:xfrm>
        </p:spPr>
        <p:txBody>
          <a:bodyPr/>
          <a:lstStyle>
            <a:lvl1pPr marL="0" indent="0">
              <a:buNone/>
              <a:defRPr sz="1400"/>
            </a:lvl1pPr>
          </a:lstStyle>
          <a:p>
            <a:pPr lvl="0"/>
            <a:r>
              <a:rPr lang="en-US" smtClean="0"/>
              <a:t>Click to edit Master text styles</a:t>
            </a:r>
          </a:p>
        </p:txBody>
      </p:sp>
      <p:sp>
        <p:nvSpPr>
          <p:cNvPr id="7" name="TextBox 6"/>
          <p:cNvSpPr txBox="1"/>
          <p:nvPr/>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34841" y="371141"/>
            <a:ext cx="1310754" cy="274344"/>
          </a:xfrm>
          <a:prstGeom prst="rect">
            <a:avLst/>
          </a:prstGeom>
        </p:spPr>
      </p:pic>
    </p:spTree>
    <p:extLst>
      <p:ext uri="{BB962C8B-B14F-4D97-AF65-F5344CB8AC3E}">
        <p14:creationId xmlns:p14="http://schemas.microsoft.com/office/powerpoint/2010/main" val="228701458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2072" y="1428624"/>
            <a:ext cx="8334595"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3118" y="2262696"/>
            <a:ext cx="3702583"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919973" y="2262697"/>
            <a:ext cx="3731429"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1"/>
          </p:nvPr>
        </p:nvSpPr>
        <p:spPr>
          <a:xfrm>
            <a:off x="451376" y="6078215"/>
            <a:ext cx="4253628" cy="193899"/>
          </a:xfrm>
        </p:spPr>
        <p:txBody>
          <a:bodyPr/>
          <a:lstStyle>
            <a:lvl1pPr marL="0" indent="0">
              <a:buNone/>
              <a:defRPr sz="1400"/>
            </a:lvl1pPr>
          </a:lstStyle>
          <a:p>
            <a:pPr lvl="0"/>
            <a:r>
              <a:rPr lang="en-US" smtClean="0"/>
              <a:t>Click to 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34841" y="371141"/>
            <a:ext cx="1310754" cy="274344"/>
          </a:xfrm>
          <a:prstGeom prst="rect">
            <a:avLst/>
          </a:prstGeom>
        </p:spPr>
      </p:pic>
      <p:sp>
        <p:nvSpPr>
          <p:cNvPr id="13" name="TextBox 12"/>
          <p:cNvSpPr txBox="1"/>
          <p:nvPr userDrawn="1"/>
        </p:nvSpPr>
        <p:spPr>
          <a:xfrm>
            <a:off x="443870" y="6349341"/>
            <a:ext cx="330875" cy="123111"/>
          </a:xfrm>
          <a:prstGeom prst="rect">
            <a:avLst/>
          </a:prstGeom>
          <a:noFill/>
        </p:spPr>
        <p:txBody>
          <a:bodyPr wrap="square" lIns="0" tIns="0" rIns="0" bIns="0" rtlCol="0">
            <a:spAutoFit/>
          </a:bodyPr>
          <a:lstStyle/>
          <a:p>
            <a:fld id="{B407DAFF-433B-45E8-A718-D1FBB70E57FD}" type="slidenum">
              <a:rPr lang="en-US" sz="800" smtClean="0">
                <a:solidFill>
                  <a:schemeClr val="tx1">
                    <a:lumMod val="75000"/>
                    <a:lumOff val="25000"/>
                    <a:alpha val="99000"/>
                  </a:schemeClr>
                </a:solidFill>
              </a:rPr>
              <a:t>‹#›</a:t>
            </a:fld>
            <a:endParaRPr lang="en-US" sz="800" dirty="0" err="1" smtClean="0">
              <a:solidFill>
                <a:schemeClr val="tx1">
                  <a:lumMod val="75000"/>
                  <a:lumOff val="25000"/>
                  <a:alpha val="99000"/>
                </a:schemeClr>
              </a:solidFill>
            </a:endParaRPr>
          </a:p>
        </p:txBody>
      </p:sp>
    </p:spTree>
    <p:extLst>
      <p:ext uri="{BB962C8B-B14F-4D97-AF65-F5344CB8AC3E}">
        <p14:creationId xmlns:p14="http://schemas.microsoft.com/office/powerpoint/2010/main" val="218611730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7859" y="196327"/>
            <a:ext cx="8363938" cy="1163637"/>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4001" y="1684476"/>
            <a:ext cx="8363937" cy="155119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8" r:id="rId3"/>
    <p:sldLayoutId id="2147483909" r:id="rId4"/>
    <p:sldLayoutId id="2147483910" r:id="rId5"/>
    <p:sldLayoutId id="2147483911" r:id="rId6"/>
    <p:sldLayoutId id="2147483912" r:id="rId7"/>
    <p:sldLayoutId id="2147483918" r:id="rId8"/>
    <p:sldLayoutId id="2147483923" r:id="rId9"/>
    <p:sldLayoutId id="2147483924" r:id="rId10"/>
    <p:sldLayoutId id="2147483925" r:id="rId11"/>
    <p:sldLayoutId id="2147483926" r:id="rId12"/>
    <p:sldLayoutId id="2147483958" r:id="rId13"/>
    <p:sldLayoutId id="2147484010" r:id="rId14"/>
    <p:sldLayoutId id="2147484011" r:id="rId15"/>
    <p:sldLayoutId id="2147484294" r:id="rId16"/>
    <p:sldLayoutId id="2147484295"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 id="2147484307" r:id="rId28"/>
    <p:sldLayoutId id="2147484308" r:id="rId29"/>
    <p:sldLayoutId id="2147484309" r:id="rId30"/>
    <p:sldLayoutId id="2147484310" r:id="rId31"/>
  </p:sldLayoutIdLst>
  <p:transition>
    <p:fade/>
  </p:transition>
  <p:hf hdr="0"/>
  <p:txStyles>
    <p:title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customXml" Target="../../customXml/item20.xml"/><Relationship Id="rId13" Type="http://schemas.openxmlformats.org/officeDocument/2006/relationships/customXml" Target="../../customXml/item7.xml"/><Relationship Id="rId3" Type="http://schemas.openxmlformats.org/officeDocument/2006/relationships/customXml" Target="../../customXml/item6.xml"/><Relationship Id="rId7" Type="http://schemas.openxmlformats.org/officeDocument/2006/relationships/customXml" Target="../../customXml/item15.xml"/><Relationship Id="rId12" Type="http://schemas.openxmlformats.org/officeDocument/2006/relationships/customXml" Target="../../customXml/item18.xml"/><Relationship Id="rId17" Type="http://schemas.openxmlformats.org/officeDocument/2006/relationships/slideLayout" Target="../slideLayouts/slideLayout13.xml"/><Relationship Id="rId2" Type="http://schemas.openxmlformats.org/officeDocument/2006/relationships/customXml" Target="../../customXml/item2.xml"/><Relationship Id="rId16" Type="http://schemas.openxmlformats.org/officeDocument/2006/relationships/customXml" Target="../../customXml/item27.xml"/><Relationship Id="rId1" Type="http://schemas.openxmlformats.org/officeDocument/2006/relationships/customXml" Target="../../customXml/item28.xml"/><Relationship Id="rId6" Type="http://schemas.openxmlformats.org/officeDocument/2006/relationships/customXml" Target="../../customXml/item21.xml"/><Relationship Id="rId11" Type="http://schemas.openxmlformats.org/officeDocument/2006/relationships/customXml" Target="../../customXml/item24.xml"/><Relationship Id="rId5" Type="http://schemas.openxmlformats.org/officeDocument/2006/relationships/customXml" Target="../../customXml/item1.xml"/><Relationship Id="rId15" Type="http://schemas.openxmlformats.org/officeDocument/2006/relationships/customXml" Target="../../customXml/item8.xml"/><Relationship Id="rId10" Type="http://schemas.openxmlformats.org/officeDocument/2006/relationships/customXml" Target="../../customXml/item13.xml"/><Relationship Id="rId4" Type="http://schemas.openxmlformats.org/officeDocument/2006/relationships/customXml" Target="../../customXml/item29.xml"/><Relationship Id="rId9" Type="http://schemas.openxmlformats.org/officeDocument/2006/relationships/customXml" Target="../../customXml/item10.xml"/><Relationship Id="rId14" Type="http://schemas.openxmlformats.org/officeDocument/2006/relationships/customXml" Target="../../customXml/item25.xml"/></Relationships>
</file>

<file path=ppt/slides/_rels/slide101.xml.rels><?xml version="1.0" encoding="UTF-8" standalone="yes"?>
<Relationships xmlns="http://schemas.openxmlformats.org/package/2006/relationships"><Relationship Id="rId8" Type="http://schemas.openxmlformats.org/officeDocument/2006/relationships/customXml" Target="../../customXml/item9.xml"/><Relationship Id="rId13" Type="http://schemas.openxmlformats.org/officeDocument/2006/relationships/image" Target="../media/image128.png"/><Relationship Id="rId3" Type="http://schemas.openxmlformats.org/officeDocument/2006/relationships/customXml" Target="../../customXml/item4.xml"/><Relationship Id="rId7" Type="http://schemas.openxmlformats.org/officeDocument/2006/relationships/customXml" Target="../../customXml/item11.xml"/><Relationship Id="rId12" Type="http://schemas.openxmlformats.org/officeDocument/2006/relationships/slideLayout" Target="../slideLayouts/slideLayout13.xml"/><Relationship Id="rId2" Type="http://schemas.openxmlformats.org/officeDocument/2006/relationships/customXml" Target="../../customXml/item16.xml"/><Relationship Id="rId16" Type="http://schemas.openxmlformats.org/officeDocument/2006/relationships/image" Target="../media/image131.png"/><Relationship Id="rId1" Type="http://schemas.openxmlformats.org/officeDocument/2006/relationships/customXml" Target="../../customXml/item23.xml"/><Relationship Id="rId6" Type="http://schemas.openxmlformats.org/officeDocument/2006/relationships/customXml" Target="../../customXml/item12.xml"/><Relationship Id="rId11" Type="http://schemas.openxmlformats.org/officeDocument/2006/relationships/customXml" Target="../../customXml/item22.xml"/><Relationship Id="rId5" Type="http://schemas.openxmlformats.org/officeDocument/2006/relationships/customXml" Target="../../customXml/item3.xml"/><Relationship Id="rId15" Type="http://schemas.openxmlformats.org/officeDocument/2006/relationships/image" Target="../media/image130.png"/><Relationship Id="rId10" Type="http://schemas.openxmlformats.org/officeDocument/2006/relationships/customXml" Target="../../customXml/item19.xml"/><Relationship Id="rId4" Type="http://schemas.openxmlformats.org/officeDocument/2006/relationships/customXml" Target="../../customXml/item5.xml"/><Relationship Id="rId9" Type="http://schemas.openxmlformats.org/officeDocument/2006/relationships/customXml" Target="../../customXml/item26.xml"/><Relationship Id="rId1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image" Target="../media/image139.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12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46.png"/></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148.png"/></Relationships>
</file>

<file path=ppt/slides/_rels/slide1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69.png"/><Relationship Id="rId4" Type="http://schemas.microsoft.com/office/2007/relationships/hdphoto" Target="../media/hdphoto1.wdp"/><Relationship Id="rId9" Type="http://schemas.openxmlformats.org/officeDocument/2006/relationships/image" Target="../media/image72.png"/></Relationships>
</file>

<file path=ppt/slides/_rels/slide6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4.xml"/><Relationship Id="rId5" Type="http://schemas.openxmlformats.org/officeDocument/2006/relationships/image" Target="../media/image89.png"/><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microsoft.com/office/2007/relationships/hdphoto" Target="../media/hdphoto3.wdp"/></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6.xml"/><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8.png"/><Relationship Id="rId5" Type="http://schemas.openxmlformats.org/officeDocument/2006/relationships/image" Target="../media/image109.png"/><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21.xml"/><Relationship Id="rId5" Type="http://schemas.openxmlformats.org/officeDocument/2006/relationships/image" Target="../media/image125.png"/><Relationship Id="rId4" Type="http://schemas.openxmlformats.org/officeDocument/2006/relationships/image" Target="../media/image124.png"/></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27663" y="4157909"/>
            <a:ext cx="7683913" cy="1523497"/>
          </a:xfrm>
        </p:spPr>
        <p:txBody>
          <a:bodyPr/>
          <a:lstStyle/>
          <a:p>
            <a:r>
              <a:rPr lang="hu-HU" sz="4000" dirty="0" err="1" smtClean="0"/>
              <a:t>Chrenóczy-Nagy</a:t>
            </a:r>
            <a:r>
              <a:rPr lang="hu-HU" sz="4000" dirty="0" smtClean="0"/>
              <a:t> Tamás</a:t>
            </a:r>
            <a:br>
              <a:rPr lang="hu-HU" sz="4000" dirty="0" smtClean="0"/>
            </a:br>
            <a:r>
              <a:rPr lang="hu-HU" sz="2800" dirty="0" smtClean="0"/>
              <a:t>e-mail: </a:t>
            </a:r>
            <a:r>
              <a:rPr lang="hu-HU" sz="2800" dirty="0" err="1" smtClean="0"/>
              <a:t>chreno</a:t>
            </a:r>
            <a:r>
              <a:rPr lang="hu-HU" sz="2800" dirty="0" smtClean="0"/>
              <a:t>@</a:t>
            </a:r>
            <a:r>
              <a:rPr lang="hu-HU" sz="2800" dirty="0" err="1" smtClean="0"/>
              <a:t>gmail.com</a:t>
            </a:r>
            <a:endParaRPr lang="hu-HU" sz="2800" dirty="0"/>
          </a:p>
        </p:txBody>
      </p:sp>
      <p:sp>
        <p:nvSpPr>
          <p:cNvPr id="3" name="Subtitle 2"/>
          <p:cNvSpPr>
            <a:spLocks noGrp="1"/>
          </p:cNvSpPr>
          <p:nvPr>
            <p:ph type="subTitle" idx="1"/>
          </p:nvPr>
        </p:nvSpPr>
        <p:spPr/>
        <p:txBody>
          <a:bodyPr/>
          <a:lstStyle/>
          <a:p>
            <a:endParaRPr lang="hu-HU"/>
          </a:p>
        </p:txBody>
      </p:sp>
      <p:sp>
        <p:nvSpPr>
          <p:cNvPr id="7" name="Text Placeholder 6"/>
          <p:cNvSpPr>
            <a:spLocks noGrp="1"/>
          </p:cNvSpPr>
          <p:nvPr>
            <p:ph type="body" sz="quarter" idx="10"/>
          </p:nvPr>
        </p:nvSpPr>
        <p:spPr/>
        <p:txBody>
          <a:bodyPr/>
          <a:lstStyle/>
          <a:p>
            <a:r>
              <a:rPr lang="hu-HU" dirty="0" smtClean="0"/>
              <a:t>BME AAIT</a:t>
            </a:r>
            <a:endParaRPr lang="hu-HU" dirty="0"/>
          </a:p>
        </p:txBody>
      </p:sp>
      <p:sp>
        <p:nvSpPr>
          <p:cNvPr id="8" name="Title 4"/>
          <p:cNvSpPr txBox="1">
            <a:spLocks/>
          </p:cNvSpPr>
          <p:nvPr/>
        </p:nvSpPr>
        <p:spPr>
          <a:xfrm>
            <a:off x="324529" y="1409766"/>
            <a:ext cx="8343638" cy="1523497"/>
          </a:xfrm>
          <a:prstGeom prst="rect">
            <a:avLst/>
          </a:prstGeom>
        </p:spPr>
        <p:txBody>
          <a:bodyPr vert="horz" wrap="square" lIns="0" tIns="0" rIns="0" bIns="0" rtlCol="0" anchor="ctr" anchorCtr="0">
            <a:noAutofit/>
          </a:bodyPr>
          <a:lstStyle>
            <a:lvl1pPr algn="ctr" defTabSz="914363" rtl="0" eaLnBrk="1" latinLnBrk="0" hangingPunct="1">
              <a:lnSpc>
                <a:spcPct val="90000"/>
              </a:lnSpc>
              <a:spcBef>
                <a:spcPct val="0"/>
              </a:spcBef>
              <a:buNone/>
              <a:defRPr lang="en-US" sz="6000" b="0" kern="1200" cap="none" spc="-300" baseline="0">
                <a:ln w="3175">
                  <a:noFill/>
                </a:ln>
                <a:solidFill>
                  <a:schemeClr val="bg1">
                    <a:alpha val="99000"/>
                  </a:schemeClr>
                </a:solidFill>
                <a:effectLst/>
                <a:latin typeface="Segoe UI Light" pitchFamily="34" charset="0"/>
                <a:ea typeface="+mn-ea"/>
                <a:cs typeface="Arial" charset="0"/>
              </a:defRPr>
            </a:lvl1pPr>
          </a:lstStyle>
          <a:p>
            <a:r>
              <a:rPr lang="hu-HU" sz="7200" dirty="0" smtClean="0"/>
              <a:t>Windows </a:t>
            </a:r>
            <a:r>
              <a:rPr lang="hu-HU" sz="7200" dirty="0"/>
              <a:t>8</a:t>
            </a:r>
            <a:endParaRPr lang="hu-HU" sz="7200" dirty="0" smtClean="0"/>
          </a:p>
        </p:txBody>
      </p:sp>
      <p:sp>
        <p:nvSpPr>
          <p:cNvPr id="2" name="TextBox 1"/>
          <p:cNvSpPr txBox="1"/>
          <p:nvPr/>
        </p:nvSpPr>
        <p:spPr>
          <a:xfrm>
            <a:off x="3281486" y="2832902"/>
            <a:ext cx="2581028" cy="738664"/>
          </a:xfrm>
          <a:prstGeom prst="rect">
            <a:avLst/>
          </a:prstGeom>
          <a:noFill/>
        </p:spPr>
        <p:txBody>
          <a:bodyPr wrap="none" lIns="0" tIns="0" rIns="0" bIns="0" rtlCol="0">
            <a:spAutoFit/>
          </a:bodyPr>
          <a:lstStyle/>
          <a:p>
            <a:pPr algn="ctr"/>
            <a:r>
              <a:rPr lang="hu-HU" sz="4800" dirty="0" smtClean="0">
                <a:solidFill>
                  <a:schemeClr val="bg1"/>
                </a:solidFill>
                <a:latin typeface="Segoe UI Light" pitchFamily="34" charset="0"/>
              </a:rPr>
              <a:t>Tanfolyam</a:t>
            </a:r>
            <a:endParaRPr lang="hu-HU" sz="4800" dirty="0">
              <a:solidFill>
                <a:schemeClr val="bg1"/>
              </a:solidFill>
              <a:latin typeface="Segoe UI Light" pitchFamily="34" charset="0"/>
            </a:endParaRPr>
          </a:p>
        </p:txBody>
      </p:sp>
    </p:spTree>
    <p:extLst>
      <p:ext uri="{BB962C8B-B14F-4D97-AF65-F5344CB8AC3E}">
        <p14:creationId xmlns:p14="http://schemas.microsoft.com/office/powerpoint/2010/main" val="302938785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a:t>
            </a:r>
            <a:r>
              <a:rPr lang="hu-HU" dirty="0" err="1" smtClean="0"/>
              <a:t>Runtime</a:t>
            </a:r>
            <a:r>
              <a:rPr lang="hu-HU" dirty="0" smtClean="0"/>
              <a:t> (</a:t>
            </a:r>
            <a:r>
              <a:rPr lang="hu-HU" dirty="0" err="1" smtClean="0"/>
              <a:t>WinRT</a:t>
            </a:r>
            <a:r>
              <a:rPr lang="hu-HU" dirty="0" smtClean="0"/>
              <a:t>)</a:t>
            </a:r>
            <a:endParaRPr lang="hu-HU" dirty="0"/>
          </a:p>
        </p:txBody>
      </p:sp>
      <p:sp>
        <p:nvSpPr>
          <p:cNvPr id="5" name="Text Placeholder 4"/>
          <p:cNvSpPr>
            <a:spLocks noGrp="1"/>
          </p:cNvSpPr>
          <p:nvPr>
            <p:ph type="body" sz="quarter" idx="10"/>
          </p:nvPr>
        </p:nvSpPr>
        <p:spPr>
          <a:xfrm>
            <a:off x="454001" y="1931910"/>
            <a:ext cx="8363938" cy="3724096"/>
          </a:xfrm>
        </p:spPr>
        <p:txBody>
          <a:bodyPr/>
          <a:lstStyle/>
          <a:p>
            <a:r>
              <a:rPr lang="hu-HU" dirty="0" err="1" smtClean="0"/>
              <a:t>Core</a:t>
            </a:r>
            <a:r>
              <a:rPr lang="hu-HU" dirty="0" smtClean="0"/>
              <a:t> funkciók</a:t>
            </a:r>
          </a:p>
          <a:p>
            <a:pPr lvl="1"/>
            <a:r>
              <a:rPr lang="hu-HU" dirty="0" smtClean="0"/>
              <a:t>Alkalmazás életciklus</a:t>
            </a:r>
          </a:p>
          <a:p>
            <a:pPr lvl="1"/>
            <a:r>
              <a:rPr lang="hu-HU" dirty="0" smtClean="0"/>
              <a:t>Adatkezelés (JSON, XML)</a:t>
            </a:r>
          </a:p>
          <a:p>
            <a:pPr lvl="1"/>
            <a:r>
              <a:rPr lang="hu-HU" dirty="0" smtClean="0"/>
              <a:t>Szálkezelés</a:t>
            </a:r>
          </a:p>
          <a:p>
            <a:pPr lvl="1"/>
            <a:r>
              <a:rPr lang="hu-HU" dirty="0" smtClean="0"/>
              <a:t>Listák</a:t>
            </a:r>
          </a:p>
          <a:p>
            <a:r>
              <a:rPr lang="hu-HU" dirty="0" smtClean="0"/>
              <a:t>Eszközkezelés</a:t>
            </a:r>
          </a:p>
          <a:p>
            <a:pPr lvl="1"/>
            <a:r>
              <a:rPr lang="hu-HU" dirty="0" err="1" smtClean="0"/>
              <a:t>Sensor</a:t>
            </a:r>
            <a:r>
              <a:rPr lang="hu-HU" dirty="0" smtClean="0"/>
              <a:t> API (giroszkóp, gyorsulásmérő, iránytű, fény, orientáció, </a:t>
            </a:r>
            <a:r>
              <a:rPr lang="hu-HU" dirty="0" err="1" smtClean="0"/>
              <a:t>stb</a:t>
            </a:r>
            <a:r>
              <a:rPr lang="hu-HU" dirty="0" smtClean="0"/>
              <a:t>…)</a:t>
            </a:r>
          </a:p>
          <a:p>
            <a:pPr lvl="1"/>
            <a:r>
              <a:rPr lang="hu-HU" dirty="0" smtClean="0"/>
              <a:t>Helymeghatározás (GPS, </a:t>
            </a:r>
            <a:r>
              <a:rPr lang="hu-HU" dirty="0" err="1" smtClean="0"/>
              <a:t>WiFi</a:t>
            </a:r>
            <a:r>
              <a:rPr lang="hu-HU" dirty="0" smtClean="0"/>
              <a:t>, IP)</a:t>
            </a:r>
          </a:p>
          <a:p>
            <a:pPr lvl="1"/>
            <a:r>
              <a:rPr lang="hu-HU" dirty="0" smtClean="0"/>
              <a:t>Nyomtatás</a:t>
            </a:r>
          </a:p>
          <a:p>
            <a:pPr lvl="1"/>
            <a:r>
              <a:rPr lang="hu-HU" dirty="0" smtClean="0"/>
              <a:t>NFC, SMS, FAX, WPD, …</a:t>
            </a:r>
          </a:p>
        </p:txBody>
      </p:sp>
      <p:sp>
        <p:nvSpPr>
          <p:cNvPr id="6" name="Text Placeholder 5"/>
          <p:cNvSpPr>
            <a:spLocks noGrp="1"/>
          </p:cNvSpPr>
          <p:nvPr>
            <p:ph type="body" sz="quarter" idx="11"/>
          </p:nvPr>
        </p:nvSpPr>
        <p:spPr/>
        <p:txBody>
          <a:bodyPr/>
          <a:lstStyle/>
          <a:p>
            <a:r>
              <a:rPr lang="hu-HU" dirty="0" smtClean="0"/>
              <a:t>Szolgáltatások 1</a:t>
            </a:r>
            <a:endParaRPr lang="hu-HU" dirty="0"/>
          </a:p>
        </p:txBody>
      </p:sp>
      <p:sp>
        <p:nvSpPr>
          <p:cNvPr id="7" name="Text Placeholder 6"/>
          <p:cNvSpPr>
            <a:spLocks noGrp="1"/>
          </p:cNvSpPr>
          <p:nvPr>
            <p:ph type="body" sz="quarter" idx="12"/>
          </p:nvPr>
        </p:nvSpPr>
        <p:spPr/>
        <p:txBody>
          <a:bodyPr/>
          <a:lstStyle/>
          <a:p>
            <a:endParaRPr lang="hu-HU" dirty="0"/>
          </a:p>
        </p:txBody>
      </p:sp>
    </p:spTree>
    <p:extLst>
      <p:ext uri="{BB962C8B-B14F-4D97-AF65-F5344CB8AC3E}">
        <p14:creationId xmlns:p14="http://schemas.microsoft.com/office/powerpoint/2010/main" val="2951885798"/>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1"/>
          <p:cNvGrpSpPr>
            <a:grpSpLocks/>
          </p:cNvGrpSpPr>
          <p:nvPr>
            <p:custDataLst>
              <p:custData r:id="rId1"/>
            </p:custDataLst>
          </p:nvPr>
        </p:nvGrpSpPr>
        <p:grpSpPr>
          <a:xfrm>
            <a:off x="845249" y="1347571"/>
            <a:ext cx="1380744" cy="1380744"/>
            <a:chOff x="1151956" y="1722210"/>
            <a:chExt cx="1521261" cy="1509466"/>
          </a:xfrm>
        </p:grpSpPr>
        <p:sp>
          <p:nvSpPr>
            <p:cNvPr id="69"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70"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sp>
        <p:nvSpPr>
          <p:cNvPr id="83" name="Freeform 123"/>
          <p:cNvSpPr>
            <a:spLocks noEditPoints="1"/>
          </p:cNvSpPr>
          <p:nvPr>
            <p:custDataLst>
              <p:custData r:id="rId2"/>
              <p:custData r:id="rId3"/>
            </p:custDataLst>
          </p:nvPr>
        </p:nvSpPr>
        <p:spPr bwMode="black">
          <a:xfrm flipV="1">
            <a:off x="313614" y="6381328"/>
            <a:ext cx="153930" cy="139944"/>
          </a:xfrm>
          <a:custGeom>
            <a:avLst/>
            <a:gdLst>
              <a:gd name="T0" fmla="*/ 57 w 63"/>
              <a:gd name="T1" fmla="*/ 54 h 65"/>
              <a:gd name="T2" fmla="*/ 57 w 63"/>
              <a:gd name="T3" fmla="*/ 55 h 65"/>
              <a:gd name="T4" fmla="*/ 35 w 63"/>
              <a:gd name="T5" fmla="*/ 65 h 65"/>
              <a:gd name="T6" fmla="*/ 33 w 63"/>
              <a:gd name="T7" fmla="*/ 65 h 65"/>
              <a:gd name="T8" fmla="*/ 12 w 63"/>
              <a:gd name="T9" fmla="*/ 57 h 65"/>
              <a:gd name="T10" fmla="*/ 10 w 63"/>
              <a:gd name="T11" fmla="*/ 55 h 65"/>
              <a:gd name="T12" fmla="*/ 2 w 63"/>
              <a:gd name="T13" fmla="*/ 62 h 65"/>
              <a:gd name="T14" fmla="*/ 0 w 63"/>
              <a:gd name="T15" fmla="*/ 37 h 65"/>
              <a:gd name="T16" fmla="*/ 25 w 63"/>
              <a:gd name="T17" fmla="*/ 42 h 65"/>
              <a:gd name="T18" fmla="*/ 17 w 63"/>
              <a:gd name="T19" fmla="*/ 48 h 65"/>
              <a:gd name="T20" fmla="*/ 20 w 63"/>
              <a:gd name="T21" fmla="*/ 50 h 65"/>
              <a:gd name="T22" fmla="*/ 33 w 63"/>
              <a:gd name="T23" fmla="*/ 55 h 65"/>
              <a:gd name="T24" fmla="*/ 34 w 63"/>
              <a:gd name="T25" fmla="*/ 55 h 65"/>
              <a:gd name="T26" fmla="*/ 49 w 63"/>
              <a:gd name="T27" fmla="*/ 48 h 65"/>
              <a:gd name="T28" fmla="*/ 50 w 63"/>
              <a:gd name="T29" fmla="*/ 48 h 65"/>
              <a:gd name="T30" fmla="*/ 57 w 63"/>
              <a:gd name="T31" fmla="*/ 54 h 65"/>
              <a:gd name="T32" fmla="*/ 63 w 63"/>
              <a:gd name="T33" fmla="*/ 29 h 65"/>
              <a:gd name="T34" fmla="*/ 61 w 63"/>
              <a:gd name="T35" fmla="*/ 4 h 65"/>
              <a:gd name="T36" fmla="*/ 53 w 63"/>
              <a:gd name="T37" fmla="*/ 11 h 65"/>
              <a:gd name="T38" fmla="*/ 53 w 63"/>
              <a:gd name="T39" fmla="*/ 11 h 65"/>
              <a:gd name="T40" fmla="*/ 53 w 63"/>
              <a:gd name="T41" fmla="*/ 10 h 65"/>
              <a:gd name="T42" fmla="*/ 51 w 63"/>
              <a:gd name="T43" fmla="*/ 8 h 65"/>
              <a:gd name="T44" fmla="*/ 29 w 63"/>
              <a:gd name="T45" fmla="*/ 0 h 65"/>
              <a:gd name="T46" fmla="*/ 28 w 63"/>
              <a:gd name="T47" fmla="*/ 0 h 65"/>
              <a:gd name="T48" fmla="*/ 6 w 63"/>
              <a:gd name="T49" fmla="*/ 10 h 65"/>
              <a:gd name="T50" fmla="*/ 5 w 63"/>
              <a:gd name="T51" fmla="*/ 10 h 65"/>
              <a:gd name="T52" fmla="*/ 13 w 63"/>
              <a:gd name="T53" fmla="*/ 17 h 65"/>
              <a:gd name="T54" fmla="*/ 13 w 63"/>
              <a:gd name="T55" fmla="*/ 17 h 65"/>
              <a:gd name="T56" fmla="*/ 28 w 63"/>
              <a:gd name="T57" fmla="*/ 10 h 65"/>
              <a:gd name="T58" fmla="*/ 29 w 63"/>
              <a:gd name="T59" fmla="*/ 10 h 65"/>
              <a:gd name="T60" fmla="*/ 43 w 63"/>
              <a:gd name="T61" fmla="*/ 14 h 65"/>
              <a:gd name="T62" fmla="*/ 46 w 63"/>
              <a:gd name="T63" fmla="*/ 17 h 65"/>
              <a:gd name="T64" fmla="*/ 38 w 63"/>
              <a:gd name="T65" fmla="*/ 24 h 65"/>
              <a:gd name="T66" fmla="*/ 63 w 63"/>
              <a:gd name="T67"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65">
                <a:moveTo>
                  <a:pt x="57" y="54"/>
                </a:moveTo>
                <a:cubicBezTo>
                  <a:pt x="57" y="55"/>
                  <a:pt x="57" y="55"/>
                  <a:pt x="57" y="55"/>
                </a:cubicBezTo>
                <a:cubicBezTo>
                  <a:pt x="51" y="61"/>
                  <a:pt x="43" y="64"/>
                  <a:pt x="35" y="65"/>
                </a:cubicBezTo>
                <a:cubicBezTo>
                  <a:pt x="34" y="65"/>
                  <a:pt x="34" y="65"/>
                  <a:pt x="33" y="65"/>
                </a:cubicBezTo>
                <a:cubicBezTo>
                  <a:pt x="26" y="65"/>
                  <a:pt x="18" y="62"/>
                  <a:pt x="12" y="57"/>
                </a:cubicBezTo>
                <a:cubicBezTo>
                  <a:pt x="10" y="55"/>
                  <a:pt x="10" y="55"/>
                  <a:pt x="10" y="55"/>
                </a:cubicBezTo>
                <a:cubicBezTo>
                  <a:pt x="2" y="62"/>
                  <a:pt x="2" y="62"/>
                  <a:pt x="2" y="62"/>
                </a:cubicBezTo>
                <a:cubicBezTo>
                  <a:pt x="0" y="37"/>
                  <a:pt x="0" y="37"/>
                  <a:pt x="0" y="37"/>
                </a:cubicBezTo>
                <a:cubicBezTo>
                  <a:pt x="25" y="42"/>
                  <a:pt x="25" y="42"/>
                  <a:pt x="25" y="42"/>
                </a:cubicBezTo>
                <a:cubicBezTo>
                  <a:pt x="17" y="48"/>
                  <a:pt x="17" y="48"/>
                  <a:pt x="17" y="48"/>
                </a:cubicBezTo>
                <a:cubicBezTo>
                  <a:pt x="20" y="50"/>
                  <a:pt x="20" y="50"/>
                  <a:pt x="20" y="50"/>
                </a:cubicBezTo>
                <a:cubicBezTo>
                  <a:pt x="24" y="53"/>
                  <a:pt x="29" y="55"/>
                  <a:pt x="33" y="55"/>
                </a:cubicBezTo>
                <a:cubicBezTo>
                  <a:pt x="34" y="55"/>
                  <a:pt x="34" y="55"/>
                  <a:pt x="34" y="55"/>
                </a:cubicBezTo>
                <a:cubicBezTo>
                  <a:pt x="40" y="54"/>
                  <a:pt x="45" y="52"/>
                  <a:pt x="49" y="48"/>
                </a:cubicBezTo>
                <a:cubicBezTo>
                  <a:pt x="50" y="48"/>
                  <a:pt x="50" y="48"/>
                  <a:pt x="50" y="48"/>
                </a:cubicBezTo>
                <a:lnTo>
                  <a:pt x="57" y="54"/>
                </a:lnTo>
                <a:close/>
                <a:moveTo>
                  <a:pt x="63" y="29"/>
                </a:moveTo>
                <a:cubicBezTo>
                  <a:pt x="61" y="4"/>
                  <a:pt x="61" y="4"/>
                  <a:pt x="61" y="4"/>
                </a:cubicBezTo>
                <a:cubicBezTo>
                  <a:pt x="53" y="11"/>
                  <a:pt x="53" y="11"/>
                  <a:pt x="53" y="11"/>
                </a:cubicBezTo>
                <a:cubicBezTo>
                  <a:pt x="53" y="11"/>
                  <a:pt x="53" y="11"/>
                  <a:pt x="53" y="11"/>
                </a:cubicBezTo>
                <a:cubicBezTo>
                  <a:pt x="53" y="10"/>
                  <a:pt x="53" y="10"/>
                  <a:pt x="53" y="10"/>
                </a:cubicBezTo>
                <a:cubicBezTo>
                  <a:pt x="51" y="8"/>
                  <a:pt x="51" y="8"/>
                  <a:pt x="51" y="8"/>
                </a:cubicBezTo>
                <a:cubicBezTo>
                  <a:pt x="45" y="3"/>
                  <a:pt x="37" y="0"/>
                  <a:pt x="29" y="0"/>
                </a:cubicBezTo>
                <a:cubicBezTo>
                  <a:pt x="29" y="0"/>
                  <a:pt x="28" y="0"/>
                  <a:pt x="28" y="0"/>
                </a:cubicBezTo>
                <a:cubicBezTo>
                  <a:pt x="20" y="0"/>
                  <a:pt x="12" y="4"/>
                  <a:pt x="6" y="10"/>
                </a:cubicBezTo>
                <a:cubicBezTo>
                  <a:pt x="5" y="10"/>
                  <a:pt x="5" y="10"/>
                  <a:pt x="5" y="10"/>
                </a:cubicBezTo>
                <a:cubicBezTo>
                  <a:pt x="13" y="17"/>
                  <a:pt x="13" y="17"/>
                  <a:pt x="13" y="17"/>
                </a:cubicBezTo>
                <a:cubicBezTo>
                  <a:pt x="13" y="17"/>
                  <a:pt x="13" y="17"/>
                  <a:pt x="13" y="17"/>
                </a:cubicBezTo>
                <a:cubicBezTo>
                  <a:pt x="17" y="13"/>
                  <a:pt x="23" y="10"/>
                  <a:pt x="28" y="10"/>
                </a:cubicBezTo>
                <a:cubicBezTo>
                  <a:pt x="29" y="10"/>
                  <a:pt x="29" y="10"/>
                  <a:pt x="29" y="10"/>
                </a:cubicBezTo>
                <a:cubicBezTo>
                  <a:pt x="34" y="10"/>
                  <a:pt x="39" y="12"/>
                  <a:pt x="43" y="14"/>
                </a:cubicBezTo>
                <a:cubicBezTo>
                  <a:pt x="46" y="17"/>
                  <a:pt x="46" y="17"/>
                  <a:pt x="46" y="17"/>
                </a:cubicBezTo>
                <a:cubicBezTo>
                  <a:pt x="38" y="24"/>
                  <a:pt x="38" y="24"/>
                  <a:pt x="38" y="24"/>
                </a:cubicBezTo>
                <a:lnTo>
                  <a:pt x="63" y="29"/>
                </a:lnTo>
                <a:close/>
              </a:path>
            </a:pathLst>
          </a:custGeom>
          <a:solidFill>
            <a:schemeClr val="bg1"/>
          </a:solidFill>
          <a:ln>
            <a:noFill/>
          </a:ln>
          <a:extLst/>
        </p:spPr>
        <p:txBody>
          <a:bodyPr vert="horz" wrap="square" lIns="97576" tIns="48788" rIns="97576" bIns="48788" numCol="1" anchor="t" anchorCtr="0" compatLnSpc="1">
            <a:prstTxWarp prst="textNoShape">
              <a:avLst/>
            </a:prstTxWarp>
          </a:bodyPr>
          <a:lstStyle/>
          <a:p>
            <a:endParaRPr lang="en-US" sz="1200" dirty="0">
              <a:solidFill>
                <a:schemeClr val="bg1"/>
              </a:solidFill>
            </a:endParaRPr>
          </a:p>
        </p:txBody>
      </p:sp>
      <p:sp>
        <p:nvSpPr>
          <p:cNvPr id="84" name="Szövegdoboz 83"/>
          <p:cNvSpPr txBox="1"/>
          <p:nvPr/>
        </p:nvSpPr>
        <p:spPr>
          <a:xfrm>
            <a:off x="775048" y="141322"/>
            <a:ext cx="6317232" cy="707886"/>
          </a:xfrm>
          <a:prstGeom prst="rect">
            <a:avLst/>
          </a:prstGeom>
          <a:noFill/>
        </p:spPr>
        <p:txBody>
          <a:bodyPr wrap="square" rtlCol="0">
            <a:spAutoFit/>
          </a:bodyPr>
          <a:lstStyle/>
          <a:p>
            <a:r>
              <a:rPr lang="hu-HU" sz="4000" dirty="0" smtClean="0">
                <a:latin typeface="Segoe UI Light" pitchFamily="34" charset="0"/>
                <a:cs typeface="Segoe UI Light" pitchFamily="34" charset="0"/>
              </a:rPr>
              <a:t>Windows 8 </a:t>
            </a:r>
            <a:r>
              <a:rPr lang="hu-HU" sz="4000" dirty="0" err="1" smtClean="0">
                <a:latin typeface="Segoe UI Light" pitchFamily="34" charset="0"/>
                <a:cs typeface="Segoe UI Light" pitchFamily="34" charset="0"/>
              </a:rPr>
              <a:t>Cookbook</a:t>
            </a:r>
            <a:endParaRPr lang="hu-HU" sz="4000" dirty="0">
              <a:latin typeface="Segoe UI Light" pitchFamily="34" charset="0"/>
              <a:cs typeface="Segoe UI Light" pitchFamily="34" charset="0"/>
            </a:endParaRPr>
          </a:p>
        </p:txBody>
      </p:sp>
      <p:grpSp>
        <p:nvGrpSpPr>
          <p:cNvPr id="85" name="Group 1"/>
          <p:cNvGrpSpPr>
            <a:grpSpLocks/>
          </p:cNvGrpSpPr>
          <p:nvPr>
            <p:custDataLst>
              <p:custData r:id="rId4"/>
            </p:custDataLst>
          </p:nvPr>
        </p:nvGrpSpPr>
        <p:grpSpPr>
          <a:xfrm>
            <a:off x="2354944" y="1357404"/>
            <a:ext cx="1380744" cy="1380744"/>
            <a:chOff x="1151956" y="1722210"/>
            <a:chExt cx="1521261" cy="1509466"/>
          </a:xfrm>
        </p:grpSpPr>
        <p:sp>
          <p:nvSpPr>
            <p:cNvPr id="86"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87"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88" name="Group 1"/>
          <p:cNvGrpSpPr>
            <a:grpSpLocks/>
          </p:cNvGrpSpPr>
          <p:nvPr>
            <p:custDataLst>
              <p:custData r:id="rId5"/>
            </p:custDataLst>
          </p:nvPr>
        </p:nvGrpSpPr>
        <p:grpSpPr>
          <a:xfrm>
            <a:off x="820417" y="2880715"/>
            <a:ext cx="1380744" cy="1380744"/>
            <a:chOff x="1151956" y="1722210"/>
            <a:chExt cx="1521261" cy="1509466"/>
          </a:xfrm>
        </p:grpSpPr>
        <p:sp>
          <p:nvSpPr>
            <p:cNvPr id="89"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90"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91" name="Group 1"/>
          <p:cNvGrpSpPr>
            <a:grpSpLocks/>
          </p:cNvGrpSpPr>
          <p:nvPr>
            <p:custDataLst>
              <p:custData r:id="rId6"/>
            </p:custDataLst>
          </p:nvPr>
        </p:nvGrpSpPr>
        <p:grpSpPr>
          <a:xfrm>
            <a:off x="2342410" y="2880715"/>
            <a:ext cx="1380744" cy="1380744"/>
            <a:chOff x="1151956" y="1722210"/>
            <a:chExt cx="1521261" cy="1509466"/>
          </a:xfrm>
        </p:grpSpPr>
        <p:sp>
          <p:nvSpPr>
            <p:cNvPr id="92"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93"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94" name="Group 1"/>
          <p:cNvGrpSpPr>
            <a:grpSpLocks/>
          </p:cNvGrpSpPr>
          <p:nvPr>
            <p:custDataLst>
              <p:custData r:id="rId7"/>
            </p:custDataLst>
          </p:nvPr>
        </p:nvGrpSpPr>
        <p:grpSpPr>
          <a:xfrm>
            <a:off x="4427984" y="1347571"/>
            <a:ext cx="1380744" cy="1380744"/>
            <a:chOff x="1151956" y="1722210"/>
            <a:chExt cx="1521261" cy="1509466"/>
          </a:xfrm>
        </p:grpSpPr>
        <p:sp>
          <p:nvSpPr>
            <p:cNvPr id="95"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96"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97" name="Group 1"/>
          <p:cNvGrpSpPr>
            <a:grpSpLocks/>
          </p:cNvGrpSpPr>
          <p:nvPr>
            <p:custDataLst>
              <p:custData r:id="rId8"/>
            </p:custDataLst>
          </p:nvPr>
        </p:nvGrpSpPr>
        <p:grpSpPr>
          <a:xfrm>
            <a:off x="4427984" y="2880715"/>
            <a:ext cx="1380744" cy="1380744"/>
            <a:chOff x="1151956" y="1722210"/>
            <a:chExt cx="1521261" cy="1509466"/>
          </a:xfrm>
        </p:grpSpPr>
        <p:sp>
          <p:nvSpPr>
            <p:cNvPr id="98"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99"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00" name="Group 1"/>
          <p:cNvGrpSpPr>
            <a:grpSpLocks/>
          </p:cNvGrpSpPr>
          <p:nvPr>
            <p:custDataLst>
              <p:custData r:id="rId9"/>
            </p:custDataLst>
          </p:nvPr>
        </p:nvGrpSpPr>
        <p:grpSpPr>
          <a:xfrm>
            <a:off x="801420" y="4347492"/>
            <a:ext cx="1380744" cy="1380744"/>
            <a:chOff x="1151956" y="1722210"/>
            <a:chExt cx="1521261" cy="1509466"/>
          </a:xfrm>
        </p:grpSpPr>
        <p:sp>
          <p:nvSpPr>
            <p:cNvPr id="101"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02"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06" name="Group 1"/>
          <p:cNvGrpSpPr>
            <a:grpSpLocks/>
          </p:cNvGrpSpPr>
          <p:nvPr>
            <p:custDataLst>
              <p:custData r:id="rId10"/>
            </p:custDataLst>
          </p:nvPr>
        </p:nvGrpSpPr>
        <p:grpSpPr>
          <a:xfrm>
            <a:off x="4427984" y="4347492"/>
            <a:ext cx="1380744" cy="1380744"/>
            <a:chOff x="1151956" y="1722210"/>
            <a:chExt cx="1521261" cy="1509466"/>
          </a:xfrm>
        </p:grpSpPr>
        <p:sp>
          <p:nvSpPr>
            <p:cNvPr id="107"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08"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09" name="Group 1"/>
          <p:cNvGrpSpPr>
            <a:grpSpLocks/>
          </p:cNvGrpSpPr>
          <p:nvPr>
            <p:custDataLst>
              <p:custData r:id="rId11"/>
            </p:custDataLst>
          </p:nvPr>
        </p:nvGrpSpPr>
        <p:grpSpPr>
          <a:xfrm>
            <a:off x="5962659" y="1347571"/>
            <a:ext cx="1380744" cy="1380744"/>
            <a:chOff x="1151956" y="1722210"/>
            <a:chExt cx="1521261" cy="1509466"/>
          </a:xfrm>
        </p:grpSpPr>
        <p:sp>
          <p:nvSpPr>
            <p:cNvPr id="110"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11"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12" name="Group 1"/>
          <p:cNvGrpSpPr>
            <a:grpSpLocks/>
          </p:cNvGrpSpPr>
          <p:nvPr>
            <p:custDataLst>
              <p:custData r:id="rId12"/>
            </p:custDataLst>
          </p:nvPr>
        </p:nvGrpSpPr>
        <p:grpSpPr>
          <a:xfrm>
            <a:off x="8019736" y="1347571"/>
            <a:ext cx="1380744" cy="1380744"/>
            <a:chOff x="1151956" y="1722210"/>
            <a:chExt cx="1521261" cy="1509466"/>
          </a:xfrm>
        </p:grpSpPr>
        <p:sp>
          <p:nvSpPr>
            <p:cNvPr id="113"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14"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15" name="Group 1"/>
          <p:cNvGrpSpPr>
            <a:grpSpLocks/>
          </p:cNvGrpSpPr>
          <p:nvPr>
            <p:custDataLst>
              <p:custData r:id="rId13"/>
            </p:custDataLst>
          </p:nvPr>
        </p:nvGrpSpPr>
        <p:grpSpPr>
          <a:xfrm>
            <a:off x="5960757" y="2864071"/>
            <a:ext cx="1380744" cy="1380744"/>
            <a:chOff x="1151956" y="1722210"/>
            <a:chExt cx="1521261" cy="1509466"/>
          </a:xfrm>
        </p:grpSpPr>
        <p:sp>
          <p:nvSpPr>
            <p:cNvPr id="116"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17"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18" name="Group 1"/>
          <p:cNvGrpSpPr>
            <a:grpSpLocks/>
          </p:cNvGrpSpPr>
          <p:nvPr>
            <p:custDataLst>
              <p:custData r:id="rId14"/>
            </p:custDataLst>
          </p:nvPr>
        </p:nvGrpSpPr>
        <p:grpSpPr>
          <a:xfrm>
            <a:off x="8019736" y="2864071"/>
            <a:ext cx="1380744" cy="1380744"/>
            <a:chOff x="1151956" y="1722210"/>
            <a:chExt cx="1521261" cy="1509466"/>
          </a:xfrm>
        </p:grpSpPr>
        <p:sp>
          <p:nvSpPr>
            <p:cNvPr id="119"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20"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21" name="Group 1"/>
          <p:cNvGrpSpPr>
            <a:grpSpLocks/>
          </p:cNvGrpSpPr>
          <p:nvPr>
            <p:custDataLst>
              <p:custData r:id="rId15"/>
            </p:custDataLst>
          </p:nvPr>
        </p:nvGrpSpPr>
        <p:grpSpPr>
          <a:xfrm>
            <a:off x="5935357" y="4347492"/>
            <a:ext cx="1380744" cy="1380744"/>
            <a:chOff x="1151956" y="1722210"/>
            <a:chExt cx="1521261" cy="1509466"/>
          </a:xfrm>
        </p:grpSpPr>
        <p:sp>
          <p:nvSpPr>
            <p:cNvPr id="122"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23"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grpSp>
        <p:nvGrpSpPr>
          <p:cNvPr id="124" name="Group 1"/>
          <p:cNvGrpSpPr>
            <a:grpSpLocks/>
          </p:cNvGrpSpPr>
          <p:nvPr>
            <p:custDataLst>
              <p:custData r:id="rId16"/>
            </p:custDataLst>
          </p:nvPr>
        </p:nvGrpSpPr>
        <p:grpSpPr>
          <a:xfrm>
            <a:off x="8019736" y="4347492"/>
            <a:ext cx="1380744" cy="1380744"/>
            <a:chOff x="1151956" y="1722210"/>
            <a:chExt cx="1521261" cy="1509466"/>
          </a:xfrm>
        </p:grpSpPr>
        <p:sp>
          <p:nvSpPr>
            <p:cNvPr id="125" name="Tile"/>
            <p:cNvSpPr/>
            <p:nvPr/>
          </p:nvSpPr>
          <p:spPr>
            <a:xfrm>
              <a:off x="1154052" y="1722210"/>
              <a:ext cx="1519165" cy="1509466"/>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sp>
          <p:nvSpPr>
            <p:cNvPr id="126" name="Content"/>
            <p:cNvSpPr/>
            <p:nvPr/>
          </p:nvSpPr>
          <p:spPr>
            <a:xfrm>
              <a:off x="1151956" y="2865916"/>
              <a:ext cx="1521261" cy="365760"/>
            </a:xfrm>
            <a:prstGeom prst="rect">
              <a:avLst/>
            </a:prstGeom>
            <a:solidFill>
              <a:srgbClr val="000000">
                <a:lumMod val="65000"/>
                <a:lumOff val="3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r>
                <a:rPr lang="hu-HU" sz="2000" dirty="0" smtClean="0">
                  <a:solidFill>
                    <a:srgbClr val="FFFFFF">
                      <a:lumMod val="85000"/>
                    </a:srgbClr>
                  </a:solidFill>
                  <a:latin typeface="Segoe UI Light" pitchFamily="34" charset="0"/>
                  <a:cs typeface="Segoe UI Light" pitchFamily="34" charset="0"/>
                </a:rPr>
                <a:t>Recipe 1</a:t>
              </a:r>
              <a:endParaRPr lang="en-US" sz="2000" dirty="0">
                <a:solidFill>
                  <a:srgbClr val="FFFFFF">
                    <a:lumMod val="85000"/>
                  </a:srgbClr>
                </a:solidFill>
                <a:latin typeface="Segoe UI Light" pitchFamily="34" charset="0"/>
                <a:cs typeface="Segoe UI Light" pitchFamily="34" charset="0"/>
              </a:endParaRPr>
            </a:p>
          </p:txBody>
        </p:sp>
      </p:grpSp>
      <p:sp>
        <p:nvSpPr>
          <p:cNvPr id="2" name="Szövegdoboz 1"/>
          <p:cNvSpPr txBox="1"/>
          <p:nvPr/>
        </p:nvSpPr>
        <p:spPr>
          <a:xfrm>
            <a:off x="801420" y="925282"/>
            <a:ext cx="946093" cy="369332"/>
          </a:xfrm>
          <a:prstGeom prst="rect">
            <a:avLst/>
          </a:prstGeom>
          <a:noFill/>
        </p:spPr>
        <p:txBody>
          <a:bodyPr wrap="none" rtlCol="0">
            <a:spAutoFit/>
          </a:bodyPr>
          <a:lstStyle/>
          <a:p>
            <a:r>
              <a:rPr lang="hu-HU" dirty="0" err="1" smtClean="0">
                <a:latin typeface="Segoe UI Light" pitchFamily="34" charset="0"/>
                <a:cs typeface="Segoe UI Light" pitchFamily="34" charset="0"/>
              </a:rPr>
              <a:t>Chinese</a:t>
            </a:r>
            <a:endParaRPr lang="hu-HU" dirty="0">
              <a:latin typeface="Segoe UI Light" pitchFamily="34" charset="0"/>
              <a:cs typeface="Segoe UI Light" pitchFamily="34" charset="0"/>
            </a:endParaRPr>
          </a:p>
        </p:txBody>
      </p:sp>
      <p:sp>
        <p:nvSpPr>
          <p:cNvPr id="144" name="Szövegdoboz 143"/>
          <p:cNvSpPr txBox="1"/>
          <p:nvPr/>
        </p:nvSpPr>
        <p:spPr>
          <a:xfrm>
            <a:off x="4355976" y="971436"/>
            <a:ext cx="652743" cy="369332"/>
          </a:xfrm>
          <a:prstGeom prst="rect">
            <a:avLst/>
          </a:prstGeom>
          <a:noFill/>
        </p:spPr>
        <p:txBody>
          <a:bodyPr wrap="none" rtlCol="0">
            <a:spAutoFit/>
          </a:bodyPr>
          <a:lstStyle/>
          <a:p>
            <a:r>
              <a:rPr lang="hu-HU" dirty="0" smtClean="0">
                <a:latin typeface="Segoe UI Light" pitchFamily="34" charset="0"/>
                <a:cs typeface="Segoe UI Light" pitchFamily="34" charset="0"/>
              </a:rPr>
              <a:t>India</a:t>
            </a:r>
            <a:endParaRPr lang="hu-HU" dirty="0">
              <a:latin typeface="Segoe UI Light" pitchFamily="34" charset="0"/>
              <a:cs typeface="Segoe UI Light" pitchFamily="34" charset="0"/>
            </a:endParaRPr>
          </a:p>
        </p:txBody>
      </p:sp>
      <p:sp>
        <p:nvSpPr>
          <p:cNvPr id="145" name="Szövegdoboz 144"/>
          <p:cNvSpPr txBox="1"/>
          <p:nvPr/>
        </p:nvSpPr>
        <p:spPr>
          <a:xfrm>
            <a:off x="7956376" y="971436"/>
            <a:ext cx="753732" cy="369332"/>
          </a:xfrm>
          <a:prstGeom prst="rect">
            <a:avLst/>
          </a:prstGeom>
          <a:noFill/>
        </p:spPr>
        <p:txBody>
          <a:bodyPr wrap="none" rtlCol="0">
            <a:spAutoFit/>
          </a:bodyPr>
          <a:lstStyle/>
          <a:p>
            <a:r>
              <a:rPr lang="hu-HU" dirty="0" smtClean="0">
                <a:latin typeface="Segoe UI Light" pitchFamily="34" charset="0"/>
                <a:cs typeface="Segoe UI Light" pitchFamily="34" charset="0"/>
              </a:rPr>
              <a:t>Italian</a:t>
            </a:r>
            <a:endParaRPr lang="hu-HU" dirty="0">
              <a:latin typeface="Segoe UI Light" pitchFamily="34" charset="0"/>
              <a:cs typeface="Segoe UI Light" pitchFamily="34" charset="0"/>
            </a:endParaRPr>
          </a:p>
        </p:txBody>
      </p:sp>
    </p:spTree>
    <p:extLst>
      <p:ext uri="{BB962C8B-B14F-4D97-AF65-F5344CB8AC3E}">
        <p14:creationId xmlns:p14="http://schemas.microsoft.com/office/powerpoint/2010/main" val="38970671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le"/>
          <p:cNvSpPr/>
          <p:nvPr/>
        </p:nvSpPr>
        <p:spPr>
          <a:xfrm>
            <a:off x="822981" y="1168886"/>
            <a:ext cx="2812915" cy="1972082"/>
          </a:xfrm>
          <a:prstGeom prst="rect">
            <a:avLst/>
          </a:prstGeom>
          <a:solidFill>
            <a:srgbClr val="FFFFFF">
              <a:lumMod val="85000"/>
            </a:srgbClr>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pic>
        <p:nvPicPr>
          <p:cNvPr id="78" name="Picture 1" descr="C:\Users\t-dantay\Documents\WPIcons\appbar.basecircle.rest.png"/>
          <p:cNvPicPr>
            <a:picLocks noChangeAspect="1" noChangeArrowheads="1"/>
          </p:cNvPicPr>
          <p:nvPr>
            <p:custDataLst>
              <p:custData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229751" y="330214"/>
            <a:ext cx="312274" cy="31227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Users\t-dantay\Documents\WPIcons\appbar.back.rest.png"/>
          <p:cNvPicPr>
            <a:picLocks noChangeAspect="1" noChangeArrowheads="1"/>
          </p:cNvPicPr>
          <p:nvPr>
            <p:custDataLst>
              <p:custData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228656" y="332656"/>
            <a:ext cx="310896" cy="310896"/>
          </a:xfrm>
          <a:prstGeom prst="rect">
            <a:avLst/>
          </a:prstGeom>
          <a:noFill/>
          <a:extLst>
            <a:ext uri="{909E8E84-426E-40DD-AFC4-6F175D3DCCD1}">
              <a14:hiddenFill xmlns:a14="http://schemas.microsoft.com/office/drawing/2010/main">
                <a:solidFill>
                  <a:srgbClr val="FFFFFF"/>
                </a:solidFill>
              </a14:hiddenFill>
            </a:ext>
          </a:extLst>
        </p:spPr>
      </p:pic>
      <p:sp>
        <p:nvSpPr>
          <p:cNvPr id="84" name="Szövegdoboz 83"/>
          <p:cNvSpPr txBox="1"/>
          <p:nvPr/>
        </p:nvSpPr>
        <p:spPr>
          <a:xfrm>
            <a:off x="775048" y="134161"/>
            <a:ext cx="2356792" cy="707886"/>
          </a:xfrm>
          <a:prstGeom prst="rect">
            <a:avLst/>
          </a:prstGeom>
          <a:noFill/>
        </p:spPr>
        <p:txBody>
          <a:bodyPr wrap="square" rtlCol="0">
            <a:spAutoFit/>
          </a:bodyPr>
          <a:lstStyle/>
          <a:p>
            <a:r>
              <a:rPr lang="hu-HU" sz="4000" dirty="0" smtClean="0">
                <a:latin typeface="Segoe UI Light" pitchFamily="34" charset="0"/>
                <a:cs typeface="Segoe UI Light" pitchFamily="34" charset="0"/>
              </a:rPr>
              <a:t>Recipe 1</a:t>
            </a:r>
            <a:endParaRPr lang="hu-HU" sz="4000" dirty="0">
              <a:latin typeface="Segoe UI Light" pitchFamily="34" charset="0"/>
              <a:cs typeface="Segoe UI Light" pitchFamily="34" charset="0"/>
            </a:endParaRPr>
          </a:p>
        </p:txBody>
      </p:sp>
      <p:sp>
        <p:nvSpPr>
          <p:cNvPr id="65" name="Szövegdoboz 64"/>
          <p:cNvSpPr txBox="1"/>
          <p:nvPr/>
        </p:nvSpPr>
        <p:spPr>
          <a:xfrm>
            <a:off x="4375414" y="1120030"/>
            <a:ext cx="1257267" cy="369332"/>
          </a:xfrm>
          <a:prstGeom prst="rect">
            <a:avLst/>
          </a:prstGeom>
          <a:noFill/>
        </p:spPr>
        <p:txBody>
          <a:bodyPr wrap="none" rtlCol="0">
            <a:spAutoFit/>
          </a:bodyPr>
          <a:lstStyle/>
          <a:p>
            <a:r>
              <a:rPr lang="hu-HU" dirty="0" err="1" smtClean="0">
                <a:latin typeface="Segoe UI Light" pitchFamily="34" charset="0"/>
                <a:cs typeface="Segoe UI Light" pitchFamily="34" charset="0"/>
              </a:rPr>
              <a:t>Ingredients</a:t>
            </a:r>
            <a:endParaRPr lang="hu-HU" dirty="0">
              <a:latin typeface="Segoe UI Light" pitchFamily="34" charset="0"/>
              <a:cs typeface="Segoe UI Light" pitchFamily="34" charset="0"/>
            </a:endParaRPr>
          </a:p>
        </p:txBody>
      </p:sp>
      <p:sp>
        <p:nvSpPr>
          <p:cNvPr id="66" name="Szövegdoboz 65"/>
          <p:cNvSpPr txBox="1"/>
          <p:nvPr/>
        </p:nvSpPr>
        <p:spPr>
          <a:xfrm>
            <a:off x="6804248" y="1120030"/>
            <a:ext cx="1140249" cy="369332"/>
          </a:xfrm>
          <a:prstGeom prst="rect">
            <a:avLst/>
          </a:prstGeom>
          <a:noFill/>
        </p:spPr>
        <p:txBody>
          <a:bodyPr wrap="none" rtlCol="0">
            <a:spAutoFit/>
          </a:bodyPr>
          <a:lstStyle/>
          <a:p>
            <a:r>
              <a:rPr lang="hu-HU" dirty="0" err="1" smtClean="0">
                <a:latin typeface="Segoe UI Light" pitchFamily="34" charset="0"/>
                <a:cs typeface="Segoe UI Light" pitchFamily="34" charset="0"/>
              </a:rPr>
              <a:t>Directions</a:t>
            </a:r>
            <a:endParaRPr lang="hu-HU" dirty="0">
              <a:latin typeface="Segoe UI Light" pitchFamily="34" charset="0"/>
              <a:cs typeface="Segoe UI Light" pitchFamily="34" charset="0"/>
            </a:endParaRPr>
          </a:p>
        </p:txBody>
      </p:sp>
      <p:sp>
        <p:nvSpPr>
          <p:cNvPr id="67" name="Szövegdoboz 66"/>
          <p:cNvSpPr txBox="1"/>
          <p:nvPr/>
        </p:nvSpPr>
        <p:spPr>
          <a:xfrm>
            <a:off x="4375413" y="1615390"/>
            <a:ext cx="2428835" cy="2246769"/>
          </a:xfrm>
          <a:prstGeom prst="rect">
            <a:avLst/>
          </a:prstGeom>
          <a:noFill/>
        </p:spPr>
        <p:txBody>
          <a:bodyPr wrap="square" rtlCol="0">
            <a:spAutoFit/>
          </a:bodyPr>
          <a:lstStyle/>
          <a:p>
            <a:r>
              <a:rPr lang="hu-HU" sz="1400" dirty="0" smtClean="0">
                <a:latin typeface="Segoe UI Light" pitchFamily="34" charset="0"/>
                <a:cs typeface="Segoe UI Light" pitchFamily="34" charset="0"/>
              </a:rPr>
              <a:t>1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ipsum</a:t>
            </a:r>
            <a:endParaRPr lang="hu-HU" sz="1400" dirty="0" smtClean="0">
              <a:latin typeface="Segoe UI Light" pitchFamily="34" charset="0"/>
              <a:cs typeface="Segoe UI Light" pitchFamily="34" charset="0"/>
            </a:endParaRPr>
          </a:p>
          <a:p>
            <a:r>
              <a:rPr lang="hu-HU" sz="1400" dirty="0" smtClean="0">
                <a:latin typeface="Segoe UI Light" pitchFamily="34" charset="0"/>
                <a:cs typeface="Segoe UI Light" pitchFamily="34" charset="0"/>
              </a:rPr>
              <a:t>5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a:latin typeface="Segoe UI Light" pitchFamily="34" charset="0"/>
                <a:cs typeface="Segoe UI Light" pitchFamily="34" charset="0"/>
              </a:rPr>
              <a:t>ipsum</a:t>
            </a:r>
            <a:endParaRPr lang="hu-HU" sz="1400" dirty="0">
              <a:latin typeface="Segoe UI Light" pitchFamily="34" charset="0"/>
              <a:cs typeface="Segoe UI Light" pitchFamily="34" charset="0"/>
            </a:endParaRPr>
          </a:p>
          <a:p>
            <a:r>
              <a:rPr lang="hu-HU" sz="1400" dirty="0" smtClean="0">
                <a:latin typeface="Segoe UI Light" pitchFamily="34" charset="0"/>
                <a:cs typeface="Segoe UI Light" pitchFamily="34" charset="0"/>
              </a:rPr>
              <a:t>¼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ipsum</a:t>
            </a:r>
            <a:endParaRPr lang="hu-HU" sz="1400" dirty="0" smtClean="0">
              <a:latin typeface="Segoe UI Light" pitchFamily="34" charset="0"/>
              <a:cs typeface="Segoe UI Light" pitchFamily="34" charset="0"/>
            </a:endParaRPr>
          </a:p>
          <a:p>
            <a:r>
              <a:rPr lang="hu-HU" sz="1400" dirty="0">
                <a:latin typeface="Segoe UI Light" pitchFamily="34" charset="0"/>
                <a:cs typeface="Segoe UI Light" pitchFamily="34" charset="0"/>
              </a:rPr>
              <a:t>¼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a:latin typeface="Segoe UI Light" pitchFamily="34" charset="0"/>
                <a:cs typeface="Segoe UI Light" pitchFamily="34" charset="0"/>
              </a:rPr>
              <a:t>ipsum</a:t>
            </a:r>
            <a:endParaRPr lang="hu-HU" sz="1400" dirty="0">
              <a:latin typeface="Segoe UI Light" pitchFamily="34" charset="0"/>
              <a:cs typeface="Segoe UI Light" pitchFamily="34" charset="0"/>
            </a:endParaRPr>
          </a:p>
          <a:p>
            <a:r>
              <a:rPr lang="hu-HU" sz="1400" dirty="0" smtClean="0">
                <a:latin typeface="Segoe UI Light" pitchFamily="34" charset="0"/>
                <a:cs typeface="Segoe UI Light" pitchFamily="34" charset="0"/>
              </a:rPr>
              <a:t>6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ipsum</a:t>
            </a:r>
            <a:endParaRPr lang="hu-HU" sz="1400" dirty="0" smtClean="0">
              <a:latin typeface="Segoe UI Light" pitchFamily="34" charset="0"/>
              <a:cs typeface="Segoe UI Light" pitchFamily="34" charset="0"/>
            </a:endParaRPr>
          </a:p>
          <a:p>
            <a:r>
              <a:rPr lang="hu-HU" sz="1400" dirty="0">
                <a:latin typeface="Segoe UI Light" pitchFamily="34" charset="0"/>
                <a:cs typeface="Segoe UI Light" pitchFamily="34" charset="0"/>
              </a:rPr>
              <a:t>¼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a:latin typeface="Segoe UI Light" pitchFamily="34" charset="0"/>
                <a:cs typeface="Segoe UI Light" pitchFamily="34" charset="0"/>
              </a:rPr>
              <a:t>ipsum</a:t>
            </a:r>
            <a:endParaRPr lang="hu-HU" sz="1400" dirty="0">
              <a:latin typeface="Segoe UI Light" pitchFamily="34" charset="0"/>
              <a:cs typeface="Segoe UI Light" pitchFamily="34" charset="0"/>
            </a:endParaRPr>
          </a:p>
          <a:p>
            <a:r>
              <a:rPr lang="hu-HU" sz="1400" dirty="0">
                <a:latin typeface="Segoe UI Light" pitchFamily="34" charset="0"/>
                <a:cs typeface="Segoe UI Light" pitchFamily="34" charset="0"/>
              </a:rPr>
              <a:t>2</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ipsum</a:t>
            </a:r>
            <a:endParaRPr lang="hu-HU" sz="1400" dirty="0" smtClean="0">
              <a:latin typeface="Segoe UI Light" pitchFamily="34" charset="0"/>
              <a:cs typeface="Segoe UI Light" pitchFamily="34" charset="0"/>
            </a:endParaRPr>
          </a:p>
          <a:p>
            <a:r>
              <a:rPr lang="hu-HU" sz="1400" dirty="0">
                <a:latin typeface="Segoe UI Light" pitchFamily="34" charset="0"/>
                <a:cs typeface="Segoe UI Light" pitchFamily="34" charset="0"/>
              </a:rPr>
              <a:t>3</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ipsum</a:t>
            </a:r>
            <a:endParaRPr lang="hu-HU" sz="1400" dirty="0" smtClean="0">
              <a:latin typeface="Segoe UI Light" pitchFamily="34" charset="0"/>
              <a:cs typeface="Segoe UI Light" pitchFamily="34" charset="0"/>
            </a:endParaRPr>
          </a:p>
          <a:p>
            <a:r>
              <a:rPr lang="hu-HU" sz="1400" dirty="0" smtClean="0">
                <a:latin typeface="Segoe UI Light" pitchFamily="34" charset="0"/>
                <a:cs typeface="Segoe UI Light" pitchFamily="34" charset="0"/>
              </a:rPr>
              <a:t>¼ </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a:latin typeface="Segoe UI Light" pitchFamily="34" charset="0"/>
                <a:cs typeface="Segoe UI Light" pitchFamily="34" charset="0"/>
              </a:rPr>
              <a:t>ipsum</a:t>
            </a:r>
            <a:endParaRPr lang="hu-HU" sz="1400" dirty="0">
              <a:latin typeface="Segoe UI Light" pitchFamily="34" charset="0"/>
              <a:cs typeface="Segoe UI Light" pitchFamily="34" charset="0"/>
            </a:endParaRPr>
          </a:p>
          <a:p>
            <a:r>
              <a:rPr lang="hu-HU" sz="1400" dirty="0" smtClean="0">
                <a:latin typeface="Segoe UI Light" pitchFamily="34" charset="0"/>
                <a:cs typeface="Segoe UI Light" pitchFamily="34" charset="0"/>
              </a:rPr>
              <a:t>¼</a:t>
            </a:r>
            <a:r>
              <a:rPr lang="hu-HU" sz="1400" dirty="0" err="1" smtClean="0">
                <a:latin typeface="Segoe UI Light" pitchFamily="34" charset="0"/>
                <a:cs typeface="Segoe UI Light" pitchFamily="34" charset="0"/>
              </a:rPr>
              <a:t>Lorem</a:t>
            </a:r>
            <a:r>
              <a:rPr lang="hu-HU" sz="1400" dirty="0" smtClean="0">
                <a:latin typeface="Segoe UI Light" pitchFamily="34" charset="0"/>
                <a:cs typeface="Segoe UI Light" pitchFamily="34" charset="0"/>
              </a:rPr>
              <a:t> </a:t>
            </a:r>
            <a:r>
              <a:rPr lang="hu-HU" sz="1400" dirty="0" err="1" smtClean="0">
                <a:latin typeface="Segoe UI Light" pitchFamily="34" charset="0"/>
                <a:cs typeface="Segoe UI Light" pitchFamily="34" charset="0"/>
              </a:rPr>
              <a:t>ipsum</a:t>
            </a:r>
            <a:endParaRPr lang="hu-HU" sz="1400" dirty="0">
              <a:latin typeface="Segoe UI Light" pitchFamily="34" charset="0"/>
              <a:cs typeface="Segoe UI Light" pitchFamily="34" charset="0"/>
            </a:endParaRPr>
          </a:p>
        </p:txBody>
      </p:sp>
      <p:sp>
        <p:nvSpPr>
          <p:cNvPr id="71" name="Szövegdoboz 70"/>
          <p:cNvSpPr txBox="1"/>
          <p:nvPr/>
        </p:nvSpPr>
        <p:spPr>
          <a:xfrm>
            <a:off x="6822628" y="1615390"/>
            <a:ext cx="2559157" cy="3970318"/>
          </a:xfrm>
          <a:prstGeom prst="rect">
            <a:avLst/>
          </a:prstGeom>
          <a:noFill/>
        </p:spPr>
        <p:txBody>
          <a:bodyPr wrap="square" rtlCol="0">
            <a:spAutoFit/>
          </a:bodyPr>
          <a:lstStyle/>
          <a:p>
            <a:r>
              <a:rPr lang="hu-HU" sz="1400" dirty="0" err="1"/>
              <a:t>Lorem</a:t>
            </a:r>
            <a:r>
              <a:rPr lang="hu-HU" sz="1400" dirty="0"/>
              <a:t> </a:t>
            </a:r>
            <a:r>
              <a:rPr lang="hu-HU" sz="1400" dirty="0" err="1"/>
              <a:t>ipsum</a:t>
            </a:r>
            <a:r>
              <a:rPr lang="hu-HU" sz="1400" dirty="0"/>
              <a:t> </a:t>
            </a:r>
            <a:r>
              <a:rPr lang="hu-HU" sz="1400" dirty="0" err="1"/>
              <a:t>dolor</a:t>
            </a:r>
            <a:r>
              <a:rPr lang="hu-HU" sz="1400" dirty="0"/>
              <a:t> </a:t>
            </a:r>
            <a:r>
              <a:rPr lang="hu-HU" sz="1400" dirty="0" err="1"/>
              <a:t>sit</a:t>
            </a:r>
            <a:r>
              <a:rPr lang="hu-HU" sz="1400" dirty="0"/>
              <a:t> </a:t>
            </a:r>
            <a:r>
              <a:rPr lang="hu-HU" sz="1400" dirty="0" err="1"/>
              <a:t>amet</a:t>
            </a:r>
            <a:r>
              <a:rPr lang="hu-HU" sz="1400" dirty="0"/>
              <a:t>, </a:t>
            </a:r>
            <a:r>
              <a:rPr lang="hu-HU" sz="1400" dirty="0" err="1"/>
              <a:t>consectetur</a:t>
            </a:r>
            <a:r>
              <a:rPr lang="hu-HU" sz="1400" dirty="0"/>
              <a:t> </a:t>
            </a:r>
            <a:r>
              <a:rPr lang="hu-HU" sz="1400" dirty="0" err="1"/>
              <a:t>adipiscing</a:t>
            </a:r>
            <a:r>
              <a:rPr lang="hu-HU" sz="1400" dirty="0"/>
              <a:t> elit. </a:t>
            </a:r>
            <a:r>
              <a:rPr lang="hu-HU" sz="1400" dirty="0" err="1"/>
              <a:t>Quisque</a:t>
            </a:r>
            <a:r>
              <a:rPr lang="hu-HU" sz="1400" dirty="0"/>
              <a:t> </a:t>
            </a:r>
            <a:r>
              <a:rPr lang="hu-HU" sz="1400" dirty="0" err="1"/>
              <a:t>lobortis</a:t>
            </a:r>
            <a:r>
              <a:rPr lang="hu-HU" sz="1400" dirty="0"/>
              <a:t> </a:t>
            </a:r>
            <a:r>
              <a:rPr lang="hu-HU" sz="1400" dirty="0" err="1"/>
              <a:t>ultricies</a:t>
            </a:r>
            <a:r>
              <a:rPr lang="hu-HU" sz="1400" dirty="0"/>
              <a:t> </a:t>
            </a:r>
            <a:r>
              <a:rPr lang="hu-HU" sz="1400" dirty="0" err="1"/>
              <a:t>sagittis</a:t>
            </a:r>
            <a:r>
              <a:rPr lang="hu-HU" sz="1400" dirty="0"/>
              <a:t>. </a:t>
            </a:r>
            <a:r>
              <a:rPr lang="hu-HU" sz="1400" dirty="0" err="1"/>
              <a:t>Aenean</a:t>
            </a:r>
            <a:r>
              <a:rPr lang="hu-HU" sz="1400" dirty="0"/>
              <a:t> </a:t>
            </a:r>
            <a:r>
              <a:rPr lang="hu-HU" sz="1400" dirty="0" err="1"/>
              <a:t>in</a:t>
            </a:r>
            <a:r>
              <a:rPr lang="hu-HU" sz="1400" dirty="0"/>
              <a:t> mi </a:t>
            </a:r>
            <a:r>
              <a:rPr lang="hu-HU" sz="1400" dirty="0" err="1"/>
              <a:t>lacus</a:t>
            </a:r>
            <a:r>
              <a:rPr lang="hu-HU" sz="1400" dirty="0"/>
              <a:t>, </a:t>
            </a:r>
            <a:r>
              <a:rPr lang="hu-HU" sz="1400" dirty="0" err="1"/>
              <a:t>vel</a:t>
            </a:r>
            <a:r>
              <a:rPr lang="hu-HU" sz="1400" dirty="0"/>
              <a:t> </a:t>
            </a:r>
            <a:r>
              <a:rPr lang="hu-HU" sz="1400" dirty="0" err="1"/>
              <a:t>aliquam</a:t>
            </a:r>
            <a:r>
              <a:rPr lang="hu-HU" sz="1400" dirty="0"/>
              <a:t> </a:t>
            </a:r>
            <a:r>
              <a:rPr lang="hu-HU" sz="1400" dirty="0" err="1"/>
              <a:t>lorem</a:t>
            </a:r>
            <a:r>
              <a:rPr lang="hu-HU" sz="1400" dirty="0"/>
              <a:t>. </a:t>
            </a:r>
            <a:r>
              <a:rPr lang="hu-HU" sz="1400" dirty="0" err="1"/>
              <a:t>Fusce</a:t>
            </a:r>
            <a:r>
              <a:rPr lang="hu-HU" sz="1400" dirty="0"/>
              <a:t> </a:t>
            </a:r>
            <a:r>
              <a:rPr lang="hu-HU" sz="1400" dirty="0" err="1"/>
              <a:t>in</a:t>
            </a:r>
            <a:r>
              <a:rPr lang="hu-HU" sz="1400" dirty="0"/>
              <a:t> sem non </a:t>
            </a:r>
            <a:r>
              <a:rPr lang="hu-HU" sz="1400" dirty="0" err="1"/>
              <a:t>nisl</a:t>
            </a:r>
            <a:r>
              <a:rPr lang="hu-HU" sz="1400" dirty="0"/>
              <a:t> </a:t>
            </a:r>
            <a:r>
              <a:rPr lang="hu-HU" sz="1400" dirty="0" err="1"/>
              <a:t>lobortis</a:t>
            </a:r>
            <a:r>
              <a:rPr lang="hu-HU" sz="1400" dirty="0"/>
              <a:t> </a:t>
            </a:r>
            <a:r>
              <a:rPr lang="hu-HU" sz="1400" dirty="0" err="1"/>
              <a:t>ornare</a:t>
            </a:r>
            <a:r>
              <a:rPr lang="hu-HU" sz="1400" dirty="0"/>
              <a:t> </a:t>
            </a:r>
            <a:r>
              <a:rPr lang="hu-HU" sz="1400" dirty="0" err="1"/>
              <a:t>vel</a:t>
            </a:r>
            <a:r>
              <a:rPr lang="hu-HU" sz="1400" dirty="0"/>
              <a:t> et </a:t>
            </a:r>
            <a:r>
              <a:rPr lang="hu-HU" sz="1400" dirty="0" err="1"/>
              <a:t>nibh</a:t>
            </a:r>
            <a:r>
              <a:rPr lang="hu-HU" sz="1400" dirty="0"/>
              <a:t>. </a:t>
            </a:r>
            <a:r>
              <a:rPr lang="hu-HU" sz="1400" dirty="0" err="1"/>
              <a:t>Etiam</a:t>
            </a:r>
            <a:r>
              <a:rPr lang="hu-HU" sz="1400" dirty="0"/>
              <a:t> </a:t>
            </a:r>
            <a:r>
              <a:rPr lang="hu-HU" sz="1400" dirty="0" err="1"/>
              <a:t>tellus</a:t>
            </a:r>
            <a:r>
              <a:rPr lang="hu-HU" sz="1400" dirty="0"/>
              <a:t> </a:t>
            </a:r>
            <a:r>
              <a:rPr lang="hu-HU" sz="1400" dirty="0" err="1"/>
              <a:t>lacus</a:t>
            </a:r>
            <a:r>
              <a:rPr lang="hu-HU" sz="1400" dirty="0"/>
              <a:t>, </a:t>
            </a:r>
            <a:r>
              <a:rPr lang="hu-HU" sz="1400" dirty="0" err="1"/>
              <a:t>rutrum</a:t>
            </a:r>
            <a:r>
              <a:rPr lang="hu-HU" sz="1400" dirty="0"/>
              <a:t> eget </a:t>
            </a:r>
            <a:r>
              <a:rPr lang="hu-HU" sz="1400" dirty="0" err="1"/>
              <a:t>faucibus</a:t>
            </a:r>
            <a:r>
              <a:rPr lang="hu-HU" sz="1400" dirty="0"/>
              <a:t> </a:t>
            </a:r>
            <a:r>
              <a:rPr lang="hu-HU" sz="1400" dirty="0" err="1"/>
              <a:t>sed</a:t>
            </a:r>
            <a:r>
              <a:rPr lang="hu-HU" sz="1400" dirty="0"/>
              <a:t>, </a:t>
            </a:r>
            <a:r>
              <a:rPr lang="hu-HU" sz="1400" dirty="0" err="1"/>
              <a:t>porttitor</a:t>
            </a:r>
            <a:r>
              <a:rPr lang="hu-HU" sz="1400" dirty="0"/>
              <a:t> a </a:t>
            </a:r>
            <a:r>
              <a:rPr lang="hu-HU" sz="1400" dirty="0" err="1"/>
              <a:t>mauris</a:t>
            </a:r>
            <a:r>
              <a:rPr lang="hu-HU" sz="1400" dirty="0"/>
              <a:t>. </a:t>
            </a:r>
            <a:r>
              <a:rPr lang="hu-HU" sz="1400" dirty="0" err="1"/>
              <a:t>Donec</a:t>
            </a:r>
            <a:r>
              <a:rPr lang="hu-HU" sz="1400" dirty="0"/>
              <a:t> </a:t>
            </a:r>
            <a:r>
              <a:rPr lang="hu-HU" sz="1400" dirty="0" err="1"/>
              <a:t>ornare</a:t>
            </a:r>
            <a:r>
              <a:rPr lang="hu-HU" sz="1400" dirty="0"/>
              <a:t> </a:t>
            </a:r>
            <a:r>
              <a:rPr lang="hu-HU" sz="1400" dirty="0" err="1"/>
              <a:t>congue</a:t>
            </a:r>
            <a:r>
              <a:rPr lang="hu-HU" sz="1400" dirty="0"/>
              <a:t> </a:t>
            </a:r>
            <a:r>
              <a:rPr lang="hu-HU" sz="1400" dirty="0" err="1"/>
              <a:t>ipsum</a:t>
            </a:r>
            <a:r>
              <a:rPr lang="hu-HU" sz="1400" dirty="0"/>
              <a:t> </a:t>
            </a:r>
            <a:r>
              <a:rPr lang="hu-HU" sz="1400" dirty="0" err="1"/>
              <a:t>eu</a:t>
            </a:r>
            <a:r>
              <a:rPr lang="hu-HU" sz="1400" dirty="0"/>
              <a:t> </a:t>
            </a:r>
            <a:r>
              <a:rPr lang="hu-HU" sz="1400" dirty="0" err="1"/>
              <a:t>tempor</a:t>
            </a:r>
            <a:r>
              <a:rPr lang="hu-HU" sz="1400" dirty="0" smtClean="0"/>
              <a:t>. </a:t>
            </a:r>
            <a:r>
              <a:rPr lang="hu-HU" sz="1400" dirty="0" err="1"/>
              <a:t>Nam</a:t>
            </a:r>
            <a:r>
              <a:rPr lang="hu-HU" sz="1400" dirty="0"/>
              <a:t> </a:t>
            </a:r>
            <a:r>
              <a:rPr lang="hu-HU" sz="1400" dirty="0" err="1"/>
              <a:t>bibendum</a:t>
            </a:r>
            <a:r>
              <a:rPr lang="hu-HU" sz="1400" dirty="0"/>
              <a:t> </a:t>
            </a:r>
            <a:r>
              <a:rPr lang="hu-HU" sz="1400" dirty="0" err="1"/>
              <a:t>tortor</a:t>
            </a:r>
            <a:r>
              <a:rPr lang="hu-HU" sz="1400" dirty="0"/>
              <a:t> </a:t>
            </a:r>
            <a:r>
              <a:rPr lang="hu-HU" sz="1400" dirty="0" err="1"/>
              <a:t>placerat</a:t>
            </a:r>
            <a:r>
              <a:rPr lang="hu-HU" sz="1400" dirty="0"/>
              <a:t> </a:t>
            </a:r>
            <a:r>
              <a:rPr lang="hu-HU" sz="1400" dirty="0" err="1"/>
              <a:t>diam</a:t>
            </a:r>
            <a:r>
              <a:rPr lang="hu-HU" sz="1400" dirty="0"/>
              <a:t> </a:t>
            </a:r>
            <a:r>
              <a:rPr lang="hu-HU" sz="1400" dirty="0" err="1"/>
              <a:t>imperdiet</a:t>
            </a:r>
            <a:r>
              <a:rPr lang="hu-HU" sz="1400" dirty="0"/>
              <a:t> </a:t>
            </a:r>
            <a:r>
              <a:rPr lang="hu-HU" sz="1400" dirty="0" err="1"/>
              <a:t>varius</a:t>
            </a:r>
            <a:r>
              <a:rPr lang="hu-HU" sz="1400" dirty="0"/>
              <a:t>. </a:t>
            </a:r>
            <a:r>
              <a:rPr lang="hu-HU" sz="1400" dirty="0" err="1"/>
              <a:t>Etiam</a:t>
            </a:r>
            <a:r>
              <a:rPr lang="hu-HU" sz="1400" dirty="0"/>
              <a:t> </a:t>
            </a:r>
            <a:r>
              <a:rPr lang="hu-HU" sz="1400" dirty="0" err="1"/>
              <a:t>at</a:t>
            </a:r>
            <a:r>
              <a:rPr lang="hu-HU" sz="1400" dirty="0"/>
              <a:t> sem </a:t>
            </a:r>
            <a:r>
              <a:rPr lang="hu-HU" sz="1400" dirty="0" err="1"/>
              <a:t>leo</a:t>
            </a:r>
            <a:r>
              <a:rPr lang="hu-HU" sz="1400" dirty="0"/>
              <a:t>. </a:t>
            </a:r>
            <a:r>
              <a:rPr lang="hu-HU" sz="1400" dirty="0" err="1"/>
              <a:t>Mauris</a:t>
            </a:r>
            <a:r>
              <a:rPr lang="hu-HU" sz="1400" dirty="0"/>
              <a:t> </a:t>
            </a:r>
            <a:r>
              <a:rPr lang="hu-HU" sz="1400" dirty="0" err="1"/>
              <a:t>libero</a:t>
            </a:r>
            <a:r>
              <a:rPr lang="hu-HU" sz="1400" dirty="0"/>
              <a:t> nulla, </a:t>
            </a:r>
            <a:r>
              <a:rPr lang="hu-HU" sz="1400" dirty="0" err="1"/>
              <a:t>adipiscing</a:t>
            </a:r>
            <a:r>
              <a:rPr lang="hu-HU" sz="1400" dirty="0"/>
              <a:t> </a:t>
            </a:r>
            <a:r>
              <a:rPr lang="hu-HU" sz="1400" dirty="0" err="1"/>
              <a:t>vel</a:t>
            </a:r>
            <a:r>
              <a:rPr lang="hu-HU" sz="1400" dirty="0"/>
              <a:t> </a:t>
            </a:r>
            <a:r>
              <a:rPr lang="hu-HU" sz="1400" dirty="0" err="1"/>
              <a:t>tincidunt</a:t>
            </a:r>
            <a:r>
              <a:rPr lang="hu-HU" sz="1400" dirty="0"/>
              <a:t> </a:t>
            </a:r>
            <a:r>
              <a:rPr lang="hu-HU" sz="1400" dirty="0" err="1"/>
              <a:t>quis</a:t>
            </a:r>
            <a:r>
              <a:rPr lang="hu-HU" sz="1400" dirty="0"/>
              <a:t>, </a:t>
            </a:r>
            <a:r>
              <a:rPr lang="hu-HU" sz="1400" dirty="0" err="1"/>
              <a:t>mollis</a:t>
            </a:r>
            <a:r>
              <a:rPr lang="hu-HU" sz="1400" dirty="0"/>
              <a:t> </a:t>
            </a:r>
            <a:r>
              <a:rPr lang="hu-HU" sz="1400" dirty="0" err="1"/>
              <a:t>id</a:t>
            </a:r>
            <a:r>
              <a:rPr lang="hu-HU" sz="1400" dirty="0"/>
              <a:t> </a:t>
            </a:r>
            <a:r>
              <a:rPr lang="hu-HU" sz="1400" dirty="0" err="1"/>
              <a:t>felis</a:t>
            </a:r>
            <a:r>
              <a:rPr lang="hu-HU" sz="1400" dirty="0"/>
              <a:t>. Nulla </a:t>
            </a:r>
            <a:r>
              <a:rPr lang="hu-HU" sz="1400" dirty="0" err="1"/>
              <a:t>tellus</a:t>
            </a:r>
            <a:r>
              <a:rPr lang="hu-HU" sz="1400" dirty="0"/>
              <a:t> </a:t>
            </a:r>
            <a:r>
              <a:rPr lang="hu-HU" sz="1400" dirty="0" err="1"/>
              <a:t>eros</a:t>
            </a:r>
            <a:r>
              <a:rPr lang="hu-HU" sz="1400" dirty="0"/>
              <a:t>, </a:t>
            </a:r>
            <a:r>
              <a:rPr lang="hu-HU" sz="1400" dirty="0" err="1"/>
              <a:t>tempor</a:t>
            </a:r>
            <a:r>
              <a:rPr lang="hu-HU" sz="1400" dirty="0"/>
              <a:t> </a:t>
            </a:r>
            <a:r>
              <a:rPr lang="hu-HU" sz="1400" dirty="0" err="1"/>
              <a:t>eu</a:t>
            </a:r>
            <a:r>
              <a:rPr lang="hu-HU" sz="1400" dirty="0"/>
              <a:t> </a:t>
            </a:r>
            <a:r>
              <a:rPr lang="hu-HU" sz="1400" dirty="0" err="1"/>
              <a:t>tincidunt</a:t>
            </a:r>
            <a:r>
              <a:rPr lang="hu-HU" sz="1400" dirty="0"/>
              <a:t> </a:t>
            </a:r>
            <a:r>
              <a:rPr lang="hu-HU" sz="1400" dirty="0" err="1"/>
              <a:t>at</a:t>
            </a:r>
            <a:r>
              <a:rPr lang="hu-HU" sz="1400" dirty="0"/>
              <a:t>, fermentum non </a:t>
            </a:r>
            <a:r>
              <a:rPr lang="hu-HU" sz="1400" dirty="0" err="1"/>
              <a:t>sapien</a:t>
            </a:r>
            <a:r>
              <a:rPr lang="hu-HU" sz="1400" dirty="0"/>
              <a:t>. </a:t>
            </a:r>
            <a:r>
              <a:rPr lang="hu-HU" sz="1400" dirty="0" err="1"/>
              <a:t>Fusce</a:t>
            </a:r>
            <a:r>
              <a:rPr lang="hu-HU" sz="1400" dirty="0"/>
              <a:t> </a:t>
            </a:r>
            <a:r>
              <a:rPr lang="hu-HU" sz="1400" dirty="0" err="1"/>
              <a:t>condimentum</a:t>
            </a:r>
            <a:r>
              <a:rPr lang="hu-HU" sz="1400" dirty="0"/>
              <a:t> </a:t>
            </a:r>
            <a:r>
              <a:rPr lang="hu-HU" sz="1400" dirty="0" err="1"/>
              <a:t>tincidunt</a:t>
            </a:r>
            <a:r>
              <a:rPr lang="hu-HU" sz="1400" dirty="0"/>
              <a:t> </a:t>
            </a:r>
            <a:r>
              <a:rPr lang="hu-HU" sz="1400" dirty="0" err="1"/>
              <a:t>ipsum</a:t>
            </a:r>
            <a:r>
              <a:rPr lang="hu-HU" sz="1400" dirty="0"/>
              <a:t> </a:t>
            </a:r>
            <a:r>
              <a:rPr lang="hu-HU" sz="1400" dirty="0" err="1"/>
              <a:t>eu</a:t>
            </a:r>
            <a:r>
              <a:rPr lang="hu-HU" sz="1400" dirty="0"/>
              <a:t> </a:t>
            </a:r>
            <a:r>
              <a:rPr lang="hu-HU" sz="1400" dirty="0" err="1"/>
              <a:t>semper</a:t>
            </a:r>
            <a:r>
              <a:rPr lang="hu-HU" sz="1400" dirty="0"/>
              <a:t>.</a:t>
            </a:r>
            <a:endParaRPr lang="hu-HU" sz="1400" dirty="0">
              <a:latin typeface="Segoe UI Light" pitchFamily="34" charset="0"/>
              <a:cs typeface="Segoe UI Light" pitchFamily="34" charset="0"/>
            </a:endParaRPr>
          </a:p>
        </p:txBody>
      </p:sp>
      <p:sp>
        <p:nvSpPr>
          <p:cNvPr id="72" name="Freeform 99"/>
          <p:cNvSpPr>
            <a:spLocks/>
          </p:cNvSpPr>
          <p:nvPr>
            <p:custDataLst>
              <p:custData r:id="rId3"/>
              <p:custData r:id="rId4"/>
            </p:custDataLst>
          </p:nvPr>
        </p:nvSpPr>
        <p:spPr bwMode="black">
          <a:xfrm>
            <a:off x="3222878" y="2041188"/>
            <a:ext cx="310645" cy="227477"/>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000000"/>
          </a:solidFill>
          <a:ln>
            <a:noFill/>
          </a:ln>
          <a:extLst/>
        </p:spPr>
        <p:txBody>
          <a:bodyPr vert="horz" wrap="square" lIns="97576" tIns="48788" rIns="97576" bIns="48788" numCol="1" anchor="t" anchorCtr="0" compatLnSpc="1">
            <a:prstTxWarp prst="textNoShape">
              <a:avLst/>
            </a:prstTxWarp>
          </a:bodyPr>
          <a:lstStyle/>
          <a:p>
            <a:endParaRPr lang="en-US"/>
          </a:p>
        </p:txBody>
      </p:sp>
      <p:sp>
        <p:nvSpPr>
          <p:cNvPr id="73" name="Freeform 79"/>
          <p:cNvSpPr>
            <a:spLocks/>
          </p:cNvSpPr>
          <p:nvPr>
            <p:custDataLst>
              <p:custData r:id="rId5"/>
              <p:custData r:id="rId6"/>
            </p:custDataLst>
          </p:nvPr>
        </p:nvSpPr>
        <p:spPr bwMode="black">
          <a:xfrm>
            <a:off x="936878" y="2015789"/>
            <a:ext cx="310645" cy="227477"/>
          </a:xfrm>
          <a:custGeom>
            <a:avLst/>
            <a:gdLst>
              <a:gd name="T0" fmla="*/ 45 w 131"/>
              <a:gd name="T1" fmla="*/ 60 h 96"/>
              <a:gd name="T2" fmla="*/ 83 w 131"/>
              <a:gd name="T3" fmla="*/ 96 h 96"/>
              <a:gd name="T4" fmla="*/ 51 w 131"/>
              <a:gd name="T5" fmla="*/ 96 h 96"/>
              <a:gd name="T6" fmla="*/ 0 w 131"/>
              <a:gd name="T7" fmla="*/ 47 h 96"/>
              <a:gd name="T8" fmla="*/ 51 w 131"/>
              <a:gd name="T9" fmla="*/ 0 h 96"/>
              <a:gd name="T10" fmla="*/ 83 w 131"/>
              <a:gd name="T11" fmla="*/ 0 h 96"/>
              <a:gd name="T12" fmla="*/ 45 w 131"/>
              <a:gd name="T13" fmla="*/ 35 h 96"/>
              <a:gd name="T14" fmla="*/ 131 w 131"/>
              <a:gd name="T15" fmla="*/ 35 h 96"/>
              <a:gd name="T16" fmla="*/ 131 w 131"/>
              <a:gd name="T17" fmla="*/ 60 h 96"/>
              <a:gd name="T18" fmla="*/ 45 w 131"/>
              <a:gd name="T19"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45" y="60"/>
                </a:moveTo>
                <a:lnTo>
                  <a:pt x="83" y="96"/>
                </a:lnTo>
                <a:lnTo>
                  <a:pt x="51" y="96"/>
                </a:lnTo>
                <a:lnTo>
                  <a:pt x="0" y="47"/>
                </a:lnTo>
                <a:lnTo>
                  <a:pt x="51" y="0"/>
                </a:lnTo>
                <a:lnTo>
                  <a:pt x="83" y="0"/>
                </a:lnTo>
                <a:lnTo>
                  <a:pt x="45" y="35"/>
                </a:lnTo>
                <a:lnTo>
                  <a:pt x="131" y="35"/>
                </a:lnTo>
                <a:lnTo>
                  <a:pt x="131" y="60"/>
                </a:lnTo>
                <a:lnTo>
                  <a:pt x="45" y="60"/>
                </a:lnTo>
                <a:close/>
              </a:path>
            </a:pathLst>
          </a:custGeom>
          <a:solidFill>
            <a:srgbClr val="000000"/>
          </a:solidFill>
          <a:ln>
            <a:noFill/>
          </a:ln>
          <a:extLst/>
        </p:spPr>
        <p:txBody>
          <a:bodyPr vert="horz" wrap="square" lIns="97576" tIns="48788" rIns="97576" bIns="48788" numCol="1" anchor="t" anchorCtr="0" compatLnSpc="1">
            <a:prstTxWarp prst="textNoShape">
              <a:avLst/>
            </a:prstTxWarp>
          </a:bodyPr>
          <a:lstStyle/>
          <a:p>
            <a:endParaRPr lang="en-US"/>
          </a:p>
        </p:txBody>
      </p:sp>
      <p:grpSp>
        <p:nvGrpSpPr>
          <p:cNvPr id="13" name="ScrollbarHorizontal"/>
          <p:cNvGrpSpPr/>
          <p:nvPr>
            <p:custDataLst>
              <p:custData r:id="rId7"/>
            </p:custDataLst>
          </p:nvPr>
        </p:nvGrpSpPr>
        <p:grpSpPr>
          <a:xfrm>
            <a:off x="0" y="6701807"/>
            <a:ext cx="9136452" cy="147160"/>
            <a:chOff x="2779777" y="3355421"/>
            <a:chExt cx="3584447" cy="64103"/>
          </a:xfrm>
        </p:grpSpPr>
        <p:sp>
          <p:nvSpPr>
            <p:cNvPr id="14" name="Background"/>
            <p:cNvSpPr>
              <a:spLocks/>
            </p:cNvSpPr>
            <p:nvPr/>
          </p:nvSpPr>
          <p:spPr>
            <a:xfrm>
              <a:off x="2779777" y="3355425"/>
              <a:ext cx="3584447" cy="64099"/>
            </a:xfrm>
            <a:prstGeom prst="rect">
              <a:avLst/>
            </a:prstGeom>
            <a:solidFill>
              <a:srgbClr val="FFFFFF">
                <a:lumMod val="95000"/>
              </a:srgbClr>
            </a:solidFill>
            <a:ln w="3175">
              <a:solidFill>
                <a:srgbClr val="FFFFFF">
                  <a:lumMod val="50000"/>
                </a:srgbClr>
              </a:solidFill>
            </a:ln>
          </p:spPr>
          <p:style>
            <a:lnRef idx="2">
              <a:srgbClr val="4F81BD">
                <a:shade val="50000"/>
              </a:srgbClr>
            </a:lnRef>
            <a:fillRef idx="1001">
              <a:srgbClr val="000000"/>
            </a:fillRef>
            <a:effectRef idx="0">
              <a:srgbClr val="4F81BD"/>
            </a:effectRef>
            <a:fontRef idx="minor">
              <a:srgbClr val="000000"/>
            </a:fontRef>
          </p:style>
          <p:txBody>
            <a:bodyPr lIns="97548" tIns="48774" rIns="97548" bIns="48774" rtlCol="0" anchor="ctr"/>
            <a:lstStyle/>
            <a:p>
              <a:pPr algn="ctr"/>
              <a:endParaRPr lang="en-US" dirty="0">
                <a:solidFill>
                  <a:srgbClr val="000000"/>
                </a:solidFill>
              </a:endParaRPr>
            </a:p>
          </p:txBody>
        </p:sp>
        <p:sp>
          <p:nvSpPr>
            <p:cNvPr id="15" name="Slider"/>
            <p:cNvSpPr>
              <a:spLocks/>
            </p:cNvSpPr>
            <p:nvPr/>
          </p:nvSpPr>
          <p:spPr>
            <a:xfrm>
              <a:off x="2906627" y="3355421"/>
              <a:ext cx="135965" cy="64099"/>
            </a:xfrm>
            <a:prstGeom prst="rect">
              <a:avLst/>
            </a:prstGeom>
            <a:solidFill>
              <a:srgbClr val="FFFFFF">
                <a:lumMod val="85000"/>
              </a:srgbClr>
            </a:solidFill>
            <a:ln w="3175">
              <a:solidFill>
                <a:srgbClr val="FFFFFF">
                  <a:lumMod val="50000"/>
                </a:srgbClr>
              </a:solidFill>
            </a:ln>
          </p:spPr>
          <p:style>
            <a:lnRef idx="2">
              <a:srgbClr val="4F81BD">
                <a:shade val="50000"/>
              </a:srgbClr>
            </a:lnRef>
            <a:fillRef idx="1">
              <a:srgbClr val="4F81BD"/>
            </a:fillRef>
            <a:effectRef idx="0">
              <a:srgbClr val="4F81BD"/>
            </a:effectRef>
            <a:fontRef idx="minor">
              <a:srgbClr val="000000"/>
            </a:fontRef>
          </p:style>
          <p:txBody>
            <a:bodyPr lIns="97548" tIns="48774" rIns="97548" bIns="48774" rtlCol="0" anchor="ctr"/>
            <a:lstStyle/>
            <a:p>
              <a:pPr algn="ctr"/>
              <a:endParaRPr lang="en-US" dirty="0"/>
            </a:p>
          </p:txBody>
        </p:sp>
        <p:sp>
          <p:nvSpPr>
            <p:cNvPr id="16" name="LeftArrow"/>
            <p:cNvSpPr>
              <a:spLocks/>
            </p:cNvSpPr>
            <p:nvPr/>
          </p:nvSpPr>
          <p:spPr>
            <a:xfrm rot="16200000">
              <a:off x="2788430" y="3374908"/>
              <a:ext cx="27882" cy="25515"/>
            </a:xfrm>
            <a:prstGeom prst="triangle">
              <a:avLst/>
            </a:prstGeom>
            <a:solidFill>
              <a:srgbClr val="FFFFFF">
                <a:lumMod val="50000"/>
                <a:alpha val="99000"/>
              </a:srgbClr>
            </a:solidFill>
            <a:ln>
              <a:noFill/>
            </a:ln>
          </p:spPr>
          <p:style>
            <a:lnRef idx="2">
              <a:srgbClr val="4F81BD">
                <a:shade val="50000"/>
              </a:srgbClr>
            </a:lnRef>
            <a:fillRef idx="1">
              <a:srgbClr val="4F81BD"/>
            </a:fillRef>
            <a:effectRef idx="0">
              <a:srgbClr val="4F81BD"/>
            </a:effectRef>
            <a:fontRef idx="minor">
              <a:srgbClr val="000000"/>
            </a:fontRef>
          </p:style>
          <p:txBody>
            <a:bodyPr lIns="97548" tIns="48774" rIns="97548" bIns="48774" rtlCol="0" anchor="ctr"/>
            <a:lstStyle/>
            <a:p>
              <a:pPr algn="ctr"/>
              <a:endParaRPr lang="en-US" dirty="0"/>
            </a:p>
          </p:txBody>
        </p:sp>
        <p:sp>
          <p:nvSpPr>
            <p:cNvPr id="17" name="RightArrow"/>
            <p:cNvSpPr>
              <a:spLocks/>
            </p:cNvSpPr>
            <p:nvPr/>
          </p:nvSpPr>
          <p:spPr>
            <a:xfrm rot="5400000">
              <a:off x="6318691" y="3378227"/>
              <a:ext cx="27882" cy="25112"/>
            </a:xfrm>
            <a:prstGeom prst="triangle">
              <a:avLst/>
            </a:prstGeom>
            <a:solidFill>
              <a:srgbClr val="FFFFFF">
                <a:lumMod val="50000"/>
                <a:alpha val="99000"/>
              </a:srgbClr>
            </a:solidFill>
            <a:ln>
              <a:noFill/>
            </a:ln>
          </p:spPr>
          <p:style>
            <a:lnRef idx="2">
              <a:srgbClr val="4F81BD">
                <a:shade val="50000"/>
              </a:srgbClr>
            </a:lnRef>
            <a:fillRef idx="1">
              <a:srgbClr val="4F81BD"/>
            </a:fillRef>
            <a:effectRef idx="0">
              <a:srgbClr val="4F81BD"/>
            </a:effectRef>
            <a:fontRef idx="minor">
              <a:srgbClr val="000000"/>
            </a:fontRef>
          </p:style>
          <p:txBody>
            <a:bodyPr lIns="97548" tIns="48774" rIns="97548" bIns="48774" rtlCol="0" anchor="ctr"/>
            <a:lstStyle/>
            <a:p>
              <a:pPr algn="ctr"/>
              <a:endParaRPr lang="en-US" dirty="0"/>
            </a:p>
          </p:txBody>
        </p:sp>
      </p:grpSp>
      <p:grpSp>
        <p:nvGrpSpPr>
          <p:cNvPr id="2" name="Csoportba foglalás 1"/>
          <p:cNvGrpSpPr/>
          <p:nvPr/>
        </p:nvGrpSpPr>
        <p:grpSpPr>
          <a:xfrm>
            <a:off x="-3777" y="6245304"/>
            <a:ext cx="9184058" cy="640080"/>
            <a:chOff x="-3777" y="6245304"/>
            <a:chExt cx="9184058" cy="640080"/>
          </a:xfrm>
        </p:grpSpPr>
        <p:sp>
          <p:nvSpPr>
            <p:cNvPr id="83" name="Freeform 123"/>
            <p:cNvSpPr>
              <a:spLocks noEditPoints="1"/>
            </p:cNvSpPr>
            <p:nvPr>
              <p:custDataLst>
                <p:custData r:id="rId8"/>
                <p:custData r:id="rId9"/>
              </p:custDataLst>
            </p:nvPr>
          </p:nvSpPr>
          <p:spPr bwMode="black">
            <a:xfrm flipV="1">
              <a:off x="313614" y="6381328"/>
              <a:ext cx="153930" cy="139944"/>
            </a:xfrm>
            <a:custGeom>
              <a:avLst/>
              <a:gdLst>
                <a:gd name="T0" fmla="*/ 57 w 63"/>
                <a:gd name="T1" fmla="*/ 54 h 65"/>
                <a:gd name="T2" fmla="*/ 57 w 63"/>
                <a:gd name="T3" fmla="*/ 55 h 65"/>
                <a:gd name="T4" fmla="*/ 35 w 63"/>
                <a:gd name="T5" fmla="*/ 65 h 65"/>
                <a:gd name="T6" fmla="*/ 33 w 63"/>
                <a:gd name="T7" fmla="*/ 65 h 65"/>
                <a:gd name="T8" fmla="*/ 12 w 63"/>
                <a:gd name="T9" fmla="*/ 57 h 65"/>
                <a:gd name="T10" fmla="*/ 10 w 63"/>
                <a:gd name="T11" fmla="*/ 55 h 65"/>
                <a:gd name="T12" fmla="*/ 2 w 63"/>
                <a:gd name="T13" fmla="*/ 62 h 65"/>
                <a:gd name="T14" fmla="*/ 0 w 63"/>
                <a:gd name="T15" fmla="*/ 37 h 65"/>
                <a:gd name="T16" fmla="*/ 25 w 63"/>
                <a:gd name="T17" fmla="*/ 42 h 65"/>
                <a:gd name="T18" fmla="*/ 17 w 63"/>
                <a:gd name="T19" fmla="*/ 48 h 65"/>
                <a:gd name="T20" fmla="*/ 20 w 63"/>
                <a:gd name="T21" fmla="*/ 50 h 65"/>
                <a:gd name="T22" fmla="*/ 33 w 63"/>
                <a:gd name="T23" fmla="*/ 55 h 65"/>
                <a:gd name="T24" fmla="*/ 34 w 63"/>
                <a:gd name="T25" fmla="*/ 55 h 65"/>
                <a:gd name="T26" fmla="*/ 49 w 63"/>
                <a:gd name="T27" fmla="*/ 48 h 65"/>
                <a:gd name="T28" fmla="*/ 50 w 63"/>
                <a:gd name="T29" fmla="*/ 48 h 65"/>
                <a:gd name="T30" fmla="*/ 57 w 63"/>
                <a:gd name="T31" fmla="*/ 54 h 65"/>
                <a:gd name="T32" fmla="*/ 63 w 63"/>
                <a:gd name="T33" fmla="*/ 29 h 65"/>
                <a:gd name="T34" fmla="*/ 61 w 63"/>
                <a:gd name="T35" fmla="*/ 4 h 65"/>
                <a:gd name="T36" fmla="*/ 53 w 63"/>
                <a:gd name="T37" fmla="*/ 11 h 65"/>
                <a:gd name="T38" fmla="*/ 53 w 63"/>
                <a:gd name="T39" fmla="*/ 11 h 65"/>
                <a:gd name="T40" fmla="*/ 53 w 63"/>
                <a:gd name="T41" fmla="*/ 10 h 65"/>
                <a:gd name="T42" fmla="*/ 51 w 63"/>
                <a:gd name="T43" fmla="*/ 8 h 65"/>
                <a:gd name="T44" fmla="*/ 29 w 63"/>
                <a:gd name="T45" fmla="*/ 0 h 65"/>
                <a:gd name="T46" fmla="*/ 28 w 63"/>
                <a:gd name="T47" fmla="*/ 0 h 65"/>
                <a:gd name="T48" fmla="*/ 6 w 63"/>
                <a:gd name="T49" fmla="*/ 10 h 65"/>
                <a:gd name="T50" fmla="*/ 5 w 63"/>
                <a:gd name="T51" fmla="*/ 10 h 65"/>
                <a:gd name="T52" fmla="*/ 13 w 63"/>
                <a:gd name="T53" fmla="*/ 17 h 65"/>
                <a:gd name="T54" fmla="*/ 13 w 63"/>
                <a:gd name="T55" fmla="*/ 17 h 65"/>
                <a:gd name="T56" fmla="*/ 28 w 63"/>
                <a:gd name="T57" fmla="*/ 10 h 65"/>
                <a:gd name="T58" fmla="*/ 29 w 63"/>
                <a:gd name="T59" fmla="*/ 10 h 65"/>
                <a:gd name="T60" fmla="*/ 43 w 63"/>
                <a:gd name="T61" fmla="*/ 14 h 65"/>
                <a:gd name="T62" fmla="*/ 46 w 63"/>
                <a:gd name="T63" fmla="*/ 17 h 65"/>
                <a:gd name="T64" fmla="*/ 38 w 63"/>
                <a:gd name="T65" fmla="*/ 24 h 65"/>
                <a:gd name="T66" fmla="*/ 63 w 63"/>
                <a:gd name="T67"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65">
                  <a:moveTo>
                    <a:pt x="57" y="54"/>
                  </a:moveTo>
                  <a:cubicBezTo>
                    <a:pt x="57" y="55"/>
                    <a:pt x="57" y="55"/>
                    <a:pt x="57" y="55"/>
                  </a:cubicBezTo>
                  <a:cubicBezTo>
                    <a:pt x="51" y="61"/>
                    <a:pt x="43" y="64"/>
                    <a:pt x="35" y="65"/>
                  </a:cubicBezTo>
                  <a:cubicBezTo>
                    <a:pt x="34" y="65"/>
                    <a:pt x="34" y="65"/>
                    <a:pt x="33" y="65"/>
                  </a:cubicBezTo>
                  <a:cubicBezTo>
                    <a:pt x="26" y="65"/>
                    <a:pt x="18" y="62"/>
                    <a:pt x="12" y="57"/>
                  </a:cubicBezTo>
                  <a:cubicBezTo>
                    <a:pt x="10" y="55"/>
                    <a:pt x="10" y="55"/>
                    <a:pt x="10" y="55"/>
                  </a:cubicBezTo>
                  <a:cubicBezTo>
                    <a:pt x="2" y="62"/>
                    <a:pt x="2" y="62"/>
                    <a:pt x="2" y="62"/>
                  </a:cubicBezTo>
                  <a:cubicBezTo>
                    <a:pt x="0" y="37"/>
                    <a:pt x="0" y="37"/>
                    <a:pt x="0" y="37"/>
                  </a:cubicBezTo>
                  <a:cubicBezTo>
                    <a:pt x="25" y="42"/>
                    <a:pt x="25" y="42"/>
                    <a:pt x="25" y="42"/>
                  </a:cubicBezTo>
                  <a:cubicBezTo>
                    <a:pt x="17" y="48"/>
                    <a:pt x="17" y="48"/>
                    <a:pt x="17" y="48"/>
                  </a:cubicBezTo>
                  <a:cubicBezTo>
                    <a:pt x="20" y="50"/>
                    <a:pt x="20" y="50"/>
                    <a:pt x="20" y="50"/>
                  </a:cubicBezTo>
                  <a:cubicBezTo>
                    <a:pt x="24" y="53"/>
                    <a:pt x="29" y="55"/>
                    <a:pt x="33" y="55"/>
                  </a:cubicBezTo>
                  <a:cubicBezTo>
                    <a:pt x="34" y="55"/>
                    <a:pt x="34" y="55"/>
                    <a:pt x="34" y="55"/>
                  </a:cubicBezTo>
                  <a:cubicBezTo>
                    <a:pt x="40" y="54"/>
                    <a:pt x="45" y="52"/>
                    <a:pt x="49" y="48"/>
                  </a:cubicBezTo>
                  <a:cubicBezTo>
                    <a:pt x="50" y="48"/>
                    <a:pt x="50" y="48"/>
                    <a:pt x="50" y="48"/>
                  </a:cubicBezTo>
                  <a:lnTo>
                    <a:pt x="57" y="54"/>
                  </a:lnTo>
                  <a:close/>
                  <a:moveTo>
                    <a:pt x="63" y="29"/>
                  </a:moveTo>
                  <a:cubicBezTo>
                    <a:pt x="61" y="4"/>
                    <a:pt x="61" y="4"/>
                    <a:pt x="61" y="4"/>
                  </a:cubicBezTo>
                  <a:cubicBezTo>
                    <a:pt x="53" y="11"/>
                    <a:pt x="53" y="11"/>
                    <a:pt x="53" y="11"/>
                  </a:cubicBezTo>
                  <a:cubicBezTo>
                    <a:pt x="53" y="11"/>
                    <a:pt x="53" y="11"/>
                    <a:pt x="53" y="11"/>
                  </a:cubicBezTo>
                  <a:cubicBezTo>
                    <a:pt x="53" y="10"/>
                    <a:pt x="53" y="10"/>
                    <a:pt x="53" y="10"/>
                  </a:cubicBezTo>
                  <a:cubicBezTo>
                    <a:pt x="51" y="8"/>
                    <a:pt x="51" y="8"/>
                    <a:pt x="51" y="8"/>
                  </a:cubicBezTo>
                  <a:cubicBezTo>
                    <a:pt x="45" y="3"/>
                    <a:pt x="37" y="0"/>
                    <a:pt x="29" y="0"/>
                  </a:cubicBezTo>
                  <a:cubicBezTo>
                    <a:pt x="29" y="0"/>
                    <a:pt x="28" y="0"/>
                    <a:pt x="28" y="0"/>
                  </a:cubicBezTo>
                  <a:cubicBezTo>
                    <a:pt x="20" y="0"/>
                    <a:pt x="12" y="4"/>
                    <a:pt x="6" y="10"/>
                  </a:cubicBezTo>
                  <a:cubicBezTo>
                    <a:pt x="5" y="10"/>
                    <a:pt x="5" y="10"/>
                    <a:pt x="5" y="10"/>
                  </a:cubicBezTo>
                  <a:cubicBezTo>
                    <a:pt x="13" y="17"/>
                    <a:pt x="13" y="17"/>
                    <a:pt x="13" y="17"/>
                  </a:cubicBezTo>
                  <a:cubicBezTo>
                    <a:pt x="13" y="17"/>
                    <a:pt x="13" y="17"/>
                    <a:pt x="13" y="17"/>
                  </a:cubicBezTo>
                  <a:cubicBezTo>
                    <a:pt x="17" y="13"/>
                    <a:pt x="23" y="10"/>
                    <a:pt x="28" y="10"/>
                  </a:cubicBezTo>
                  <a:cubicBezTo>
                    <a:pt x="29" y="10"/>
                    <a:pt x="29" y="10"/>
                    <a:pt x="29" y="10"/>
                  </a:cubicBezTo>
                  <a:cubicBezTo>
                    <a:pt x="34" y="10"/>
                    <a:pt x="39" y="12"/>
                    <a:pt x="43" y="14"/>
                  </a:cubicBezTo>
                  <a:cubicBezTo>
                    <a:pt x="46" y="17"/>
                    <a:pt x="46" y="17"/>
                    <a:pt x="46" y="17"/>
                  </a:cubicBezTo>
                  <a:cubicBezTo>
                    <a:pt x="38" y="24"/>
                    <a:pt x="38" y="24"/>
                    <a:pt x="38" y="24"/>
                  </a:cubicBezTo>
                  <a:lnTo>
                    <a:pt x="63" y="29"/>
                  </a:lnTo>
                  <a:close/>
                </a:path>
              </a:pathLst>
            </a:custGeom>
            <a:solidFill>
              <a:schemeClr val="bg1"/>
            </a:solidFill>
            <a:ln>
              <a:noFill/>
            </a:ln>
            <a:extLst/>
          </p:spPr>
          <p:txBody>
            <a:bodyPr vert="horz" wrap="square" lIns="97576" tIns="48788" rIns="97576" bIns="48788" numCol="1" anchor="t" anchorCtr="0" compatLnSpc="1">
              <a:prstTxWarp prst="textNoShape">
                <a:avLst/>
              </a:prstTxWarp>
            </a:bodyPr>
            <a:lstStyle/>
            <a:p>
              <a:endParaRPr lang="en-US" sz="1200" dirty="0">
                <a:solidFill>
                  <a:schemeClr val="bg1"/>
                </a:solidFill>
              </a:endParaRPr>
            </a:p>
          </p:txBody>
        </p:sp>
        <p:sp>
          <p:nvSpPr>
            <p:cNvPr id="19" name="Background"/>
            <p:cNvSpPr/>
            <p:nvPr/>
          </p:nvSpPr>
          <p:spPr>
            <a:xfrm>
              <a:off x="0" y="6245304"/>
              <a:ext cx="9144000" cy="640080"/>
            </a:xfrm>
            <a:prstGeom prst="rect">
              <a:avLst/>
            </a:prstGeom>
            <a:solidFill>
              <a:srgbClr val="000000"/>
            </a:solidFill>
            <a:ln>
              <a:no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grpSp>
          <p:nvGrpSpPr>
            <p:cNvPr id="20" name="Group 3"/>
            <p:cNvGrpSpPr/>
            <p:nvPr/>
          </p:nvGrpSpPr>
          <p:grpSpPr>
            <a:xfrm>
              <a:off x="-3777" y="6310932"/>
              <a:ext cx="940656" cy="547068"/>
              <a:chOff x="215966" y="6675438"/>
              <a:chExt cx="1338474" cy="742449"/>
            </a:xfrm>
          </p:grpSpPr>
          <p:sp>
            <p:nvSpPr>
              <p:cNvPr id="21" name="TextBox4"/>
              <p:cNvSpPr txBox="1"/>
              <p:nvPr/>
            </p:nvSpPr>
            <p:spPr>
              <a:xfrm>
                <a:off x="215966" y="7062845"/>
                <a:ext cx="1338474" cy="355042"/>
              </a:xfrm>
              <a:prstGeom prst="rect">
                <a:avLst/>
              </a:prstGeom>
              <a:noFill/>
            </p:spPr>
            <p:txBody>
              <a:bodyPr wrap="square" rtlCol="0">
                <a:spAutoFit/>
              </a:bodyPr>
              <a:lstStyle/>
              <a:p>
                <a:pPr algn="ctr"/>
                <a:r>
                  <a:rPr lang="hu-HU" sz="1100" dirty="0" err="1" smtClean="0">
                    <a:solidFill>
                      <a:srgbClr val="FFFFFF"/>
                    </a:solidFill>
                    <a:latin typeface="Segoe UI" pitchFamily="34" charset="0"/>
                    <a:cs typeface="Segoe UI" pitchFamily="34" charset="0"/>
                  </a:rPr>
                  <a:t>Search</a:t>
                </a:r>
                <a:r>
                  <a:rPr lang="hu-HU" sz="1100" dirty="0" smtClean="0">
                    <a:solidFill>
                      <a:srgbClr val="FFFFFF"/>
                    </a:solidFill>
                    <a:latin typeface="Segoe UI" pitchFamily="34" charset="0"/>
                    <a:cs typeface="Segoe UI" pitchFamily="34" charset="0"/>
                  </a:rPr>
                  <a:t> web</a:t>
                </a:r>
                <a:endParaRPr lang="en-US" sz="1100" dirty="0">
                  <a:solidFill>
                    <a:srgbClr val="FFFFFF"/>
                  </a:solidFill>
                  <a:latin typeface="Segoe UI" pitchFamily="34" charset="0"/>
                  <a:cs typeface="Segoe UI" pitchFamily="34" charset="0"/>
                </a:endParaRPr>
              </a:p>
            </p:txBody>
          </p:sp>
          <p:sp>
            <p:nvSpPr>
              <p:cNvPr id="22" name="Oval4"/>
              <p:cNvSpPr/>
              <p:nvPr/>
            </p:nvSpPr>
            <p:spPr>
              <a:xfrm>
                <a:off x="681693" y="6675438"/>
                <a:ext cx="381000" cy="381000"/>
              </a:xfrm>
              <a:prstGeom prst="ellipse">
                <a:avLst/>
              </a:prstGeom>
              <a:noFill/>
              <a:ln w="19050">
                <a:solidFill>
                  <a:srgbClr val="FFFFFF"/>
                </a:solid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grpSp>
        <p:pic>
          <p:nvPicPr>
            <p:cNvPr id="23" name="Picture 2" descr="C:\Users\t-dantay\Documents\WPIcons\appbar.feature.search.rest.png"/>
            <p:cNvPicPr>
              <a:picLocks noChangeAspect="1" noChangeArrowheads="1"/>
            </p:cNvPicPr>
            <p:nvPr>
              <p:custDataLst>
                <p:custData r:id="rId10"/>
              </p:custDataLst>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301960" y="6295852"/>
              <a:ext cx="310896" cy="31089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3"/>
            <p:cNvGrpSpPr/>
            <p:nvPr/>
          </p:nvGrpSpPr>
          <p:grpSpPr>
            <a:xfrm>
              <a:off x="7701038" y="6295853"/>
              <a:ext cx="1479243" cy="547068"/>
              <a:chOff x="-401416" y="6675438"/>
              <a:chExt cx="2104838" cy="742449"/>
            </a:xfrm>
          </p:grpSpPr>
          <p:sp>
            <p:nvSpPr>
              <p:cNvPr id="25" name="TextBox4"/>
              <p:cNvSpPr txBox="1"/>
              <p:nvPr/>
            </p:nvSpPr>
            <p:spPr>
              <a:xfrm>
                <a:off x="-401416" y="7062845"/>
                <a:ext cx="2104838" cy="355042"/>
              </a:xfrm>
              <a:prstGeom prst="rect">
                <a:avLst/>
              </a:prstGeom>
              <a:noFill/>
            </p:spPr>
            <p:txBody>
              <a:bodyPr wrap="square" rtlCol="0">
                <a:spAutoFit/>
              </a:bodyPr>
              <a:lstStyle/>
              <a:p>
                <a:pPr algn="ctr"/>
                <a:r>
                  <a:rPr lang="hu-HU" sz="1100" dirty="0" err="1" smtClean="0">
                    <a:solidFill>
                      <a:srgbClr val="FFFFFF"/>
                    </a:solidFill>
                    <a:latin typeface="Segoe UI" pitchFamily="34" charset="0"/>
                    <a:cs typeface="Segoe UI" pitchFamily="34" charset="0"/>
                  </a:rPr>
                  <a:t>Save</a:t>
                </a:r>
                <a:r>
                  <a:rPr lang="hu-HU" sz="1100" dirty="0" smtClean="0">
                    <a:solidFill>
                      <a:srgbClr val="FFFFFF"/>
                    </a:solidFill>
                    <a:latin typeface="Segoe UI" pitchFamily="34" charset="0"/>
                    <a:cs typeface="Segoe UI" pitchFamily="34" charset="0"/>
                  </a:rPr>
                  <a:t> </a:t>
                </a:r>
                <a:r>
                  <a:rPr lang="hu-HU" sz="1100" dirty="0" err="1" smtClean="0">
                    <a:solidFill>
                      <a:srgbClr val="FFFFFF"/>
                    </a:solidFill>
                    <a:latin typeface="Segoe UI" pitchFamily="34" charset="0"/>
                    <a:cs typeface="Segoe UI" pitchFamily="34" charset="0"/>
                  </a:rPr>
                  <a:t>ingerdients</a:t>
                </a:r>
                <a:endParaRPr lang="en-US" sz="1100" dirty="0">
                  <a:solidFill>
                    <a:srgbClr val="FFFFFF"/>
                  </a:solidFill>
                  <a:latin typeface="Segoe UI" pitchFamily="34" charset="0"/>
                  <a:cs typeface="Segoe UI" pitchFamily="34" charset="0"/>
                </a:endParaRPr>
              </a:p>
            </p:txBody>
          </p:sp>
          <p:sp>
            <p:nvSpPr>
              <p:cNvPr id="26" name="Oval4"/>
              <p:cNvSpPr/>
              <p:nvPr/>
            </p:nvSpPr>
            <p:spPr>
              <a:xfrm>
                <a:off x="503060" y="6675438"/>
                <a:ext cx="381000" cy="381000"/>
              </a:xfrm>
              <a:prstGeom prst="ellipse">
                <a:avLst/>
              </a:prstGeom>
              <a:noFill/>
              <a:ln w="19050">
                <a:solidFill>
                  <a:srgbClr val="FFFFFF"/>
                </a:solidFill>
              </a:ln>
            </p:spPr>
            <p:style>
              <a:lnRef idx="2">
                <a:srgbClr val="4F81BD">
                  <a:shade val="50000"/>
                </a:srgbClr>
              </a:lnRef>
              <a:fillRef idx="1">
                <a:srgbClr val="4F81BD"/>
              </a:fillRef>
              <a:effectRef idx="0">
                <a:srgbClr val="4F81BD"/>
              </a:effectRef>
              <a:fontRef idx="minor">
                <a:srgbClr val="000000"/>
              </a:fontRef>
            </p:style>
            <p:txBody>
              <a:bodyPr rtlCol="0" anchor="ctr"/>
              <a:lstStyle/>
              <a:p>
                <a:pPr algn="ctr"/>
                <a:endParaRPr lang="en-US"/>
              </a:p>
            </p:txBody>
          </p:sp>
        </p:grpSp>
        <p:pic>
          <p:nvPicPr>
            <p:cNvPr id="28" name="Picture 2" descr="C:\Users\t-dantay\Documents\WPIcons\appbar.save.rest.png"/>
            <p:cNvPicPr>
              <a:picLocks noChangeAspect="1" noChangeArrowheads="1"/>
            </p:cNvPicPr>
            <p:nvPr>
              <p:custDataLst>
                <p:custData r:id="rId11"/>
              </p:custDataLst>
            </p:nvPr>
          </p:nvPicPr>
          <p:blipFill>
            <a:blip r:embed="rId16" cstate="print">
              <a:lum bright="70000" contrast="-70000"/>
              <a:extLst>
                <a:ext uri="{28A0092B-C50C-407E-A947-70E740481C1C}">
                  <a14:useLocalDpi xmlns:a14="http://schemas.microsoft.com/office/drawing/2010/main" val="0"/>
                </a:ext>
              </a:extLst>
            </a:blip>
            <a:srcRect/>
            <a:stretch>
              <a:fillRect/>
            </a:stretch>
          </p:blipFill>
          <p:spPr bwMode="auto">
            <a:xfrm>
              <a:off x="8323988" y="6295853"/>
              <a:ext cx="310896" cy="3108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705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Felület adaptivitás</a:t>
            </a:r>
            <a:endParaRPr lang="en-US" dirty="0"/>
          </a:p>
        </p:txBody>
      </p:sp>
      <p:sp>
        <p:nvSpPr>
          <p:cNvPr id="6" name="Alcím 5"/>
          <p:cNvSpPr>
            <a:spLocks noGrp="1"/>
          </p:cNvSpPr>
          <p:nvPr>
            <p:ph type="subTitle" idx="1"/>
          </p:nvPr>
        </p:nvSpPr>
        <p:spPr/>
        <p:txBody>
          <a:bodyPr/>
          <a:lstStyle/>
          <a:p>
            <a:endParaRPr lang="en-US"/>
          </a:p>
        </p:txBody>
      </p:sp>
      <p:sp>
        <p:nvSpPr>
          <p:cNvPr id="7" name="Szöveg helye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38642840"/>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Fix </a:t>
            </a:r>
            <a:r>
              <a:rPr lang="hu-HU" dirty="0" err="1" smtClean="0"/>
              <a:t>layout</a:t>
            </a:r>
            <a:endParaRPr lang="en-US" dirty="0"/>
          </a:p>
        </p:txBody>
      </p:sp>
      <p:sp>
        <p:nvSpPr>
          <p:cNvPr id="13" name="Szöveg helye 12"/>
          <p:cNvSpPr>
            <a:spLocks noGrp="1"/>
          </p:cNvSpPr>
          <p:nvPr>
            <p:ph type="body" sz="quarter" idx="10"/>
          </p:nvPr>
        </p:nvSpPr>
        <p:spPr>
          <a:xfrm>
            <a:off x="454001" y="1684476"/>
            <a:ext cx="4361839" cy="4665893"/>
          </a:xfrm>
        </p:spPr>
        <p:txBody>
          <a:bodyPr/>
          <a:lstStyle/>
          <a:p>
            <a:r>
              <a:rPr lang="hu-HU" dirty="0" smtClean="0"/>
              <a:t>Pixelpontos tervezés</a:t>
            </a:r>
          </a:p>
          <a:p>
            <a:pPr lvl="1"/>
            <a:r>
              <a:rPr lang="hu-HU" dirty="0" err="1" smtClean="0"/>
              <a:t>Photoshop</a:t>
            </a:r>
            <a:r>
              <a:rPr lang="hu-HU" dirty="0" smtClean="0"/>
              <a:t> (</a:t>
            </a:r>
            <a:r>
              <a:rPr lang="hu-HU" dirty="0" err="1" smtClean="0"/>
              <a:t>psd</a:t>
            </a:r>
            <a:r>
              <a:rPr lang="hu-HU" dirty="0" smtClean="0"/>
              <a:t>)</a:t>
            </a:r>
          </a:p>
          <a:p>
            <a:r>
              <a:rPr lang="hu-HU" dirty="0" err="1" smtClean="0"/>
              <a:t>ViewBox</a:t>
            </a:r>
            <a:endParaRPr lang="hu-HU" dirty="0" smtClean="0"/>
          </a:p>
          <a:p>
            <a:r>
              <a:rPr lang="hu-HU" dirty="0" smtClean="0"/>
              <a:t>Minden képernyőméreten pontosan ugyanaz látszik</a:t>
            </a:r>
          </a:p>
          <a:p>
            <a:endParaRPr lang="hu-HU" dirty="0" smtClean="0"/>
          </a:p>
          <a:p>
            <a:r>
              <a:rPr lang="hu-HU" dirty="0" smtClean="0"/>
              <a:t>Előnye:</a:t>
            </a:r>
          </a:p>
          <a:p>
            <a:pPr lvl="1"/>
            <a:r>
              <a:rPr lang="hu-HU" dirty="0" smtClean="0"/>
              <a:t>Egyszerű</a:t>
            </a:r>
          </a:p>
          <a:p>
            <a:pPr lvl="1"/>
            <a:r>
              <a:rPr lang="hu-HU" dirty="0" smtClean="0"/>
              <a:t>A design pontosan lemásolható</a:t>
            </a:r>
          </a:p>
          <a:p>
            <a:r>
              <a:rPr lang="hu-HU" dirty="0" smtClean="0"/>
              <a:t>Hátránya:</a:t>
            </a:r>
          </a:p>
          <a:p>
            <a:pPr lvl="1"/>
            <a:r>
              <a:rPr lang="hu-HU" dirty="0" smtClean="0"/>
              <a:t>Nem adaptív</a:t>
            </a:r>
          </a:p>
          <a:p>
            <a:pPr lvl="1"/>
            <a:r>
              <a:rPr lang="hu-HU" dirty="0" smtClean="0"/>
              <a:t>Változó szövegméret</a:t>
            </a:r>
            <a:endParaRPr lang="en-US" dirty="0"/>
          </a:p>
        </p:txBody>
      </p:sp>
      <p:pic>
        <p:nvPicPr>
          <p:cNvPr id="1026" name="Picture 2" descr="E:\Users\Tamás\Pictures\Windows Simulator\MyHistoryDigest\screenshot_05102012_1549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979" y="4376846"/>
            <a:ext cx="3870960" cy="2176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endinsider.com/wp-content/uploads/2011/12/02.1-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979" y="1854170"/>
            <a:ext cx="3887755" cy="218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70491"/>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Adaptív </a:t>
            </a:r>
            <a:r>
              <a:rPr lang="hu-HU" dirty="0" err="1" smtClean="0"/>
              <a:t>layout</a:t>
            </a:r>
            <a:endParaRPr lang="en-US" dirty="0"/>
          </a:p>
        </p:txBody>
      </p:sp>
      <p:sp>
        <p:nvSpPr>
          <p:cNvPr id="13" name="Szöveg helye 12"/>
          <p:cNvSpPr>
            <a:spLocks noGrp="1"/>
          </p:cNvSpPr>
          <p:nvPr>
            <p:ph type="body" sz="quarter" idx="10"/>
          </p:nvPr>
        </p:nvSpPr>
        <p:spPr>
          <a:xfrm>
            <a:off x="454001" y="1684476"/>
            <a:ext cx="4194199" cy="4068806"/>
          </a:xfrm>
        </p:spPr>
        <p:txBody>
          <a:bodyPr/>
          <a:lstStyle/>
          <a:p>
            <a:r>
              <a:rPr lang="hu-HU" dirty="0" smtClean="0"/>
              <a:t>Nagyobb képernyőn több látszik</a:t>
            </a:r>
          </a:p>
          <a:p>
            <a:endParaRPr lang="hu-HU" dirty="0"/>
          </a:p>
          <a:p>
            <a:r>
              <a:rPr lang="hu-HU" dirty="0" smtClean="0"/>
              <a:t>Előnye:</a:t>
            </a:r>
          </a:p>
          <a:p>
            <a:pPr lvl="1"/>
            <a:r>
              <a:rPr lang="hu-HU" dirty="0" smtClean="0"/>
              <a:t>Kényelmes mennyiségű tartalom</a:t>
            </a:r>
          </a:p>
          <a:p>
            <a:pPr lvl="1"/>
            <a:r>
              <a:rPr lang="hu-HU" dirty="0" smtClean="0"/>
              <a:t>Megfelelő szövegméret</a:t>
            </a:r>
          </a:p>
          <a:p>
            <a:pPr lvl="1"/>
            <a:r>
              <a:rPr lang="hu-HU" dirty="0" smtClean="0"/>
              <a:t>Pixelpontos képméret (nincs skálázódás)</a:t>
            </a:r>
          </a:p>
          <a:p>
            <a:r>
              <a:rPr lang="hu-HU" dirty="0" smtClean="0"/>
              <a:t>Hátránya:</a:t>
            </a:r>
          </a:p>
          <a:p>
            <a:pPr lvl="1"/>
            <a:r>
              <a:rPr lang="hu-HU" dirty="0" smtClean="0"/>
              <a:t>Adaptívra kell megtervezni a felületet</a:t>
            </a:r>
            <a:endParaRPr lang="en-US" dirty="0"/>
          </a:p>
        </p:txBody>
      </p:sp>
      <p:grpSp>
        <p:nvGrpSpPr>
          <p:cNvPr id="6" name="Group 19"/>
          <p:cNvGrpSpPr/>
          <p:nvPr/>
        </p:nvGrpSpPr>
        <p:grpSpPr>
          <a:xfrm>
            <a:off x="5965371" y="2119086"/>
            <a:ext cx="2619384" cy="1645150"/>
            <a:chOff x="1783827" y="3205795"/>
            <a:chExt cx="4303805" cy="2704049"/>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3827" y="3205795"/>
              <a:ext cx="4303805" cy="2414353"/>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8" name="TextBox 21"/>
            <p:cNvSpPr txBox="1"/>
            <p:nvPr/>
          </p:nvSpPr>
          <p:spPr>
            <a:xfrm>
              <a:off x="3214916" y="5632845"/>
              <a:ext cx="2077276" cy="276999"/>
            </a:xfrm>
            <a:prstGeom prst="rect">
              <a:avLst/>
            </a:prstGeom>
            <a:noFill/>
            <a:ln>
              <a:noFill/>
            </a:ln>
          </p:spPr>
          <p:txBody>
            <a:bodyPr wrap="none" lIns="0" tIns="0" rIns="0" bIns="0" rtlCol="0">
              <a:spAutoFit/>
            </a:bodyPr>
            <a:lstStyle/>
            <a:p>
              <a:r>
                <a:rPr lang="en-US" dirty="0" smtClean="0">
                  <a:solidFill>
                    <a:schemeClr val="tx1">
                      <a:lumMod val="75000"/>
                      <a:lumOff val="25000"/>
                    </a:schemeClr>
                  </a:solidFill>
                </a:rPr>
                <a:t>11.6” 1366x768</a:t>
              </a:r>
            </a:p>
          </p:txBody>
        </p:sp>
      </p:grpSp>
      <p:grpSp>
        <p:nvGrpSpPr>
          <p:cNvPr id="12" name="Group 16"/>
          <p:cNvGrpSpPr/>
          <p:nvPr/>
        </p:nvGrpSpPr>
        <p:grpSpPr>
          <a:xfrm>
            <a:off x="4797995" y="4061760"/>
            <a:ext cx="3786760" cy="2288609"/>
            <a:chOff x="2457425" y="662233"/>
            <a:chExt cx="8041100" cy="5247611"/>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457425" y="662233"/>
              <a:ext cx="8041100" cy="4957915"/>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5" name="TextBox 18"/>
            <p:cNvSpPr txBox="1"/>
            <p:nvPr/>
          </p:nvSpPr>
          <p:spPr>
            <a:xfrm>
              <a:off x="5759997" y="5632845"/>
              <a:ext cx="2010890" cy="276999"/>
            </a:xfrm>
            <a:prstGeom prst="rect">
              <a:avLst/>
            </a:prstGeom>
            <a:noFill/>
            <a:ln>
              <a:noFill/>
            </a:ln>
          </p:spPr>
          <p:txBody>
            <a:bodyPr wrap="none" lIns="0" tIns="0" rIns="0" bIns="0" rtlCol="0">
              <a:spAutoFit/>
            </a:bodyPr>
            <a:lstStyle/>
            <a:p>
              <a:r>
                <a:rPr lang="en-US" dirty="0" smtClean="0">
                  <a:solidFill>
                    <a:schemeClr val="tx1">
                      <a:lumMod val="75000"/>
                      <a:lumOff val="25000"/>
                    </a:schemeClr>
                  </a:solidFill>
                </a:rPr>
                <a:t>30” 2560x1600</a:t>
              </a:r>
            </a:p>
          </p:txBody>
        </p:sp>
      </p:grpSp>
    </p:spTree>
    <p:extLst>
      <p:ext uri="{BB962C8B-B14F-4D97-AF65-F5344CB8AC3E}">
        <p14:creationId xmlns:p14="http://schemas.microsoft.com/office/powerpoint/2010/main" val="3909980932"/>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Pixelsűrűség</a:t>
            </a:r>
            <a:endParaRPr lang="en-US" dirty="0"/>
          </a:p>
        </p:txBody>
      </p:sp>
      <p:sp>
        <p:nvSpPr>
          <p:cNvPr id="4" name="Szöveg helye 3"/>
          <p:cNvSpPr>
            <a:spLocks noGrp="1"/>
          </p:cNvSpPr>
          <p:nvPr>
            <p:ph type="body" sz="quarter" idx="11"/>
          </p:nvPr>
        </p:nvSpPr>
        <p:spPr>
          <a:xfrm>
            <a:off x="451376" y="6230615"/>
            <a:ext cx="4253628" cy="193899"/>
          </a:xfrm>
        </p:spPr>
        <p:txBody>
          <a:bodyPr/>
          <a:lstStyle/>
          <a:p>
            <a:endParaRPr lang="en-US"/>
          </a:p>
        </p:txBody>
      </p:sp>
      <p:sp>
        <p:nvSpPr>
          <p:cNvPr id="5" name="Text Placeholder 2"/>
          <p:cNvSpPr txBox="1">
            <a:spLocks/>
          </p:cNvSpPr>
          <p:nvPr/>
        </p:nvSpPr>
        <p:spPr>
          <a:xfrm>
            <a:off x="454001" y="1519066"/>
            <a:ext cx="8363938" cy="1009507"/>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smtClean="0"/>
              <a:t>Ha fizikai pixelekben számolunk:</a:t>
            </a:r>
          </a:p>
          <a:p>
            <a:pPr lvl="1"/>
            <a:r>
              <a:rPr lang="hu-HU" dirty="0" smtClean="0"/>
              <a:t>Minél </a:t>
            </a:r>
            <a:r>
              <a:rPr lang="hu-HU" dirty="0" smtClean="0">
                <a:solidFill>
                  <a:schemeClr val="tx1">
                    <a:lumMod val="75000"/>
                    <a:lumOff val="25000"/>
                  </a:schemeClr>
                </a:solidFill>
              </a:rPr>
              <a:t>nagyobb a pixelsűrűség, annál kisebb a tartalom</a:t>
            </a:r>
          </a:p>
          <a:p>
            <a:pPr lvl="1"/>
            <a:r>
              <a:rPr lang="hu-HU" dirty="0" err="1" smtClean="0">
                <a:solidFill>
                  <a:schemeClr val="tx1">
                    <a:lumMod val="75000"/>
                    <a:lumOff val="25000"/>
                  </a:schemeClr>
                </a:solidFill>
              </a:rPr>
              <a:t>Pl</a:t>
            </a:r>
            <a:r>
              <a:rPr lang="hu-HU" dirty="0" smtClean="0">
                <a:solidFill>
                  <a:schemeClr val="tx1">
                    <a:lumMod val="75000"/>
                    <a:lumOff val="25000"/>
                  </a:schemeClr>
                </a:solidFill>
              </a:rPr>
              <a:t>: egy elem 100 pixel széles</a:t>
            </a:r>
            <a:endParaRPr lang="en-US" dirty="0">
              <a:solidFill>
                <a:schemeClr val="tx1">
                  <a:lumMod val="75000"/>
                  <a:lumOff val="25000"/>
                </a:schemeClr>
              </a:solidFill>
            </a:endParaRPr>
          </a:p>
        </p:txBody>
      </p:sp>
      <p:grpSp>
        <p:nvGrpSpPr>
          <p:cNvPr id="6" name="Group 4"/>
          <p:cNvGrpSpPr/>
          <p:nvPr/>
        </p:nvGrpSpPr>
        <p:grpSpPr>
          <a:xfrm>
            <a:off x="208270" y="2692046"/>
            <a:ext cx="9008333" cy="6676431"/>
            <a:chOff x="208270" y="2071499"/>
            <a:chExt cx="9008333" cy="6676431"/>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32445" y="2539646"/>
              <a:ext cx="3743489" cy="21267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11"/>
            <p:cNvSpPr/>
            <p:nvPr/>
          </p:nvSpPr>
          <p:spPr>
            <a:xfrm>
              <a:off x="1335870" y="4804949"/>
              <a:ext cx="2260555" cy="461665"/>
            </a:xfrm>
            <a:prstGeom prst="rect">
              <a:avLst/>
            </a:prstGeom>
          </p:spPr>
          <p:txBody>
            <a:bodyPr wrap="none">
              <a:spAutoFit/>
            </a:bodyPr>
            <a:lstStyle/>
            <a:p>
              <a:r>
                <a:rPr lang="en-US" sz="2400" dirty="0" smtClean="0">
                  <a:solidFill>
                    <a:schemeClr val="tx1">
                      <a:lumMod val="75000"/>
                      <a:lumOff val="25000"/>
                    </a:schemeClr>
                  </a:solidFill>
                </a:rPr>
                <a:t>11.6” 1366x768</a:t>
              </a:r>
              <a:endParaRPr lang="en-US" sz="2400" dirty="0">
                <a:solidFill>
                  <a:schemeClr val="tx1">
                    <a:lumMod val="75000"/>
                    <a:lumOff val="25000"/>
                  </a:schemeClr>
                </a:solidFill>
              </a:endParaRPr>
            </a:p>
          </p:txBody>
        </p:sp>
        <p:sp>
          <p:nvSpPr>
            <p:cNvPr id="9" name="Rectangle 12"/>
            <p:cNvSpPr/>
            <p:nvPr/>
          </p:nvSpPr>
          <p:spPr>
            <a:xfrm>
              <a:off x="6085209" y="4804949"/>
              <a:ext cx="2427268" cy="461665"/>
            </a:xfrm>
            <a:prstGeom prst="rect">
              <a:avLst/>
            </a:prstGeom>
          </p:spPr>
          <p:txBody>
            <a:bodyPr wrap="none">
              <a:spAutoFit/>
            </a:bodyPr>
            <a:lstStyle/>
            <a:p>
              <a:r>
                <a:rPr lang="en-US" sz="2400" dirty="0" smtClean="0">
                  <a:solidFill>
                    <a:schemeClr val="tx1">
                      <a:lumMod val="75000"/>
                      <a:lumOff val="25000"/>
                    </a:schemeClr>
                  </a:solidFill>
                </a:rPr>
                <a:t>11.6” 1920x1080</a:t>
              </a:r>
              <a:endParaRPr lang="en-US" sz="2400" dirty="0">
                <a:solidFill>
                  <a:schemeClr val="tx1">
                    <a:lumMod val="75000"/>
                    <a:lumOff val="25000"/>
                  </a:schemeClr>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9116" y="2541054"/>
              <a:ext cx="3743489" cy="2122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3" descr="\\windesign\Shared\zachshal\Assets\Hands\Ha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49962" y="3354617"/>
              <a:ext cx="2327674" cy="53933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55000" y="2071499"/>
              <a:ext cx="1607671" cy="1623703"/>
            </a:xfrm>
            <a:prstGeom prst="ellipse">
              <a:avLst/>
            </a:prstGeom>
            <a:ln w="57150">
              <a:solidFill>
                <a:schemeClr val="bg1"/>
              </a:solidFill>
            </a:ln>
          </p:spPr>
        </p:pic>
        <p:pic>
          <p:nvPicPr>
            <p:cNvPr id="1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653" b="-927"/>
            <a:stretch/>
          </p:blipFill>
          <p:spPr bwMode="auto">
            <a:xfrm>
              <a:off x="208270" y="2096934"/>
              <a:ext cx="1567951" cy="1598268"/>
            </a:xfrm>
            <a:prstGeom prst="ellipse">
              <a:avLst/>
            </a:prstGeom>
            <a:ln w="57150">
              <a:solidFill>
                <a:schemeClr val="bg1"/>
              </a:solidFill>
            </a:ln>
            <a:extLst>
              <a:ext uri="{909E8E84-426E-40DD-AFC4-6F175D3DCCD1}">
                <a14:hiddenFill xmlns:a14="http://schemas.microsoft.com/office/drawing/2010/main">
                  <a:solidFill>
                    <a:srgbClr val="FFFFFF"/>
                  </a:solidFill>
                </a14:hiddenFill>
              </a:ext>
            </a:extLst>
          </p:spPr>
        </p:pic>
        <p:pic>
          <p:nvPicPr>
            <p:cNvPr id="14" name="Picture 3" descr="\\windesign\Shared\zachshal\Assets\Hands\Ha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929" y="3100039"/>
              <a:ext cx="2327674" cy="53933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0712151"/>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Pixelsűrűség</a:t>
            </a:r>
            <a:endParaRPr lang="en-US" dirty="0"/>
          </a:p>
        </p:txBody>
      </p:sp>
      <p:sp>
        <p:nvSpPr>
          <p:cNvPr id="15" name="Text Placeholder 2"/>
          <p:cNvSpPr>
            <a:spLocks noGrp="1"/>
          </p:cNvSpPr>
          <p:nvPr>
            <p:ph type="body" sz="quarter" idx="10"/>
          </p:nvPr>
        </p:nvSpPr>
        <p:spPr>
          <a:xfrm>
            <a:off x="437859" y="1503341"/>
            <a:ext cx="8363938" cy="1009507"/>
          </a:xfrm>
        </p:spPr>
        <p:txBody>
          <a:bodyPr/>
          <a:lstStyle/>
          <a:p>
            <a:r>
              <a:rPr lang="hu-HU" dirty="0" smtClean="0">
                <a:solidFill>
                  <a:schemeClr val="tx1">
                    <a:lumMod val="75000"/>
                    <a:lumOff val="25000"/>
                  </a:schemeClr>
                </a:solidFill>
              </a:rPr>
              <a:t>Mérjünk centiben (inchben)!</a:t>
            </a:r>
          </a:p>
          <a:p>
            <a:pPr lvl="1"/>
            <a:r>
              <a:rPr lang="hu-HU" dirty="0" smtClean="0">
                <a:solidFill>
                  <a:schemeClr val="tx1">
                    <a:lumMod val="75000"/>
                    <a:lumOff val="25000"/>
                  </a:schemeClr>
                </a:solidFill>
              </a:rPr>
              <a:t>Ugyan akkora eszköz, ugyan akkora tartalom</a:t>
            </a:r>
          </a:p>
          <a:p>
            <a:pPr lvl="1"/>
            <a:r>
              <a:rPr lang="hu-HU" dirty="0" err="1" smtClean="0">
                <a:solidFill>
                  <a:schemeClr val="tx1">
                    <a:lumMod val="75000"/>
                    <a:lumOff val="25000"/>
                  </a:schemeClr>
                </a:solidFill>
              </a:rPr>
              <a:t>Pl</a:t>
            </a:r>
            <a:r>
              <a:rPr lang="hu-HU" dirty="0" smtClean="0">
                <a:solidFill>
                  <a:schemeClr val="tx1">
                    <a:lumMod val="75000"/>
                    <a:lumOff val="25000"/>
                  </a:schemeClr>
                </a:solidFill>
              </a:rPr>
              <a:t>: egy listaelem 100 pixel / 140 pixel széles</a:t>
            </a:r>
          </a:p>
        </p:txBody>
      </p:sp>
      <p:sp>
        <p:nvSpPr>
          <p:cNvPr id="16" name="Text Placeholder 3"/>
          <p:cNvSpPr>
            <a:spLocks noGrp="1"/>
          </p:cNvSpPr>
          <p:nvPr>
            <p:ph type="body" sz="quarter" idx="11"/>
          </p:nvPr>
        </p:nvSpPr>
        <p:spPr>
          <a:xfrm>
            <a:off x="451376" y="6230615"/>
            <a:ext cx="4253628" cy="193899"/>
          </a:xfrm>
        </p:spPr>
        <p:txBody>
          <a:bodyPr/>
          <a:lstStyle/>
          <a:p>
            <a:endParaRPr lang="hu-HU"/>
          </a:p>
        </p:txBody>
      </p:sp>
      <p:grpSp>
        <p:nvGrpSpPr>
          <p:cNvPr id="17" name="Group 4"/>
          <p:cNvGrpSpPr/>
          <p:nvPr/>
        </p:nvGrpSpPr>
        <p:grpSpPr>
          <a:xfrm>
            <a:off x="208270" y="2693454"/>
            <a:ext cx="9855825" cy="6703372"/>
            <a:chOff x="208270" y="2071499"/>
            <a:chExt cx="9855825" cy="6703372"/>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96393" y="2552205"/>
              <a:ext cx="3743489" cy="2122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Rectangle 22"/>
            <p:cNvSpPr/>
            <p:nvPr/>
          </p:nvSpPr>
          <p:spPr>
            <a:xfrm>
              <a:off x="1335870" y="4804949"/>
              <a:ext cx="2260555" cy="461665"/>
            </a:xfrm>
            <a:prstGeom prst="rect">
              <a:avLst/>
            </a:prstGeom>
          </p:spPr>
          <p:txBody>
            <a:bodyPr wrap="none">
              <a:spAutoFit/>
            </a:bodyPr>
            <a:lstStyle/>
            <a:p>
              <a:r>
                <a:rPr lang="en-US" sz="2400" dirty="0" smtClean="0">
                  <a:solidFill>
                    <a:schemeClr val="tx1">
                      <a:lumMod val="75000"/>
                      <a:lumOff val="25000"/>
                    </a:schemeClr>
                  </a:solidFill>
                </a:rPr>
                <a:t>11.6” 1366x768</a:t>
              </a:r>
              <a:endParaRPr lang="en-US" sz="2400" dirty="0">
                <a:solidFill>
                  <a:schemeClr val="tx1">
                    <a:lumMod val="75000"/>
                    <a:lumOff val="25000"/>
                  </a:schemeClr>
                </a:solidFill>
              </a:endParaRPr>
            </a:p>
          </p:txBody>
        </p:sp>
        <p:sp>
          <p:nvSpPr>
            <p:cNvPr id="20" name="Rectangle 23"/>
            <p:cNvSpPr/>
            <p:nvPr/>
          </p:nvSpPr>
          <p:spPr>
            <a:xfrm>
              <a:off x="6085209" y="4804949"/>
              <a:ext cx="2427268" cy="461665"/>
            </a:xfrm>
            <a:prstGeom prst="rect">
              <a:avLst/>
            </a:prstGeom>
          </p:spPr>
          <p:txBody>
            <a:bodyPr wrap="none">
              <a:spAutoFit/>
            </a:bodyPr>
            <a:lstStyle/>
            <a:p>
              <a:r>
                <a:rPr lang="en-US" sz="2400" dirty="0" smtClean="0">
                  <a:solidFill>
                    <a:schemeClr val="tx1">
                      <a:lumMod val="75000"/>
                      <a:lumOff val="25000"/>
                    </a:schemeClr>
                  </a:solidFill>
                </a:rPr>
                <a:t>11.6” 1920x1080</a:t>
              </a:r>
              <a:endParaRPr lang="en-US" sz="2400" dirty="0">
                <a:solidFill>
                  <a:schemeClr val="tx1">
                    <a:lumMod val="75000"/>
                    <a:lumOff val="25000"/>
                  </a:schemeClr>
                </a:solidFill>
              </a:endParaRPr>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9116" y="2541054"/>
              <a:ext cx="3743489" cy="2122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3" descr="\\windesign\Shared\zachshal\Assets\Hands\H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49962" y="3354617"/>
              <a:ext cx="2327674" cy="53933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55000" y="2071499"/>
              <a:ext cx="1607671" cy="1623703"/>
            </a:xfrm>
            <a:prstGeom prst="ellipse">
              <a:avLst/>
            </a:prstGeom>
            <a:ln w="57150">
              <a:solidFill>
                <a:schemeClr val="bg1"/>
              </a:solidFill>
            </a:ln>
          </p:spPr>
        </p:pic>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653" b="-927"/>
            <a:stretch/>
          </p:blipFill>
          <p:spPr bwMode="auto">
            <a:xfrm>
              <a:off x="208270" y="2096934"/>
              <a:ext cx="1567951" cy="1598268"/>
            </a:xfrm>
            <a:prstGeom prst="ellipse">
              <a:avLst/>
            </a:prstGeom>
            <a:ln w="57150">
              <a:solidFill>
                <a:schemeClr val="bg1"/>
              </a:solidFill>
            </a:ln>
            <a:extLst>
              <a:ext uri="{909E8E84-426E-40DD-AFC4-6F175D3DCCD1}">
                <a14:hiddenFill xmlns:a14="http://schemas.microsoft.com/office/drawing/2010/main">
                  <a:solidFill>
                    <a:srgbClr val="FFFFFF"/>
                  </a:solidFill>
                </a14:hiddenFill>
              </a:ext>
            </a:extLst>
          </p:spPr>
        </p:pic>
        <p:pic>
          <p:nvPicPr>
            <p:cNvPr id="25" name="Picture 3" descr="\\windesign\Shared\zachshal\Assets\Hands\H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421" y="3381558"/>
              <a:ext cx="2327674" cy="53933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0986521"/>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DPI skálázódás – WPF, </a:t>
            </a:r>
            <a:r>
              <a:rPr lang="hu-HU" dirty="0" err="1" smtClean="0"/>
              <a:t>Silverlight</a:t>
            </a:r>
            <a:endParaRPr lang="en-US" dirty="0"/>
          </a:p>
        </p:txBody>
      </p:sp>
      <p:sp>
        <p:nvSpPr>
          <p:cNvPr id="3" name="Szöveg helye 2"/>
          <p:cNvSpPr>
            <a:spLocks noGrp="1"/>
          </p:cNvSpPr>
          <p:nvPr>
            <p:ph type="body" sz="quarter" idx="10"/>
          </p:nvPr>
        </p:nvSpPr>
        <p:spPr>
          <a:xfrm>
            <a:off x="454001" y="1684476"/>
            <a:ext cx="8363938" cy="4665893"/>
          </a:xfrm>
        </p:spPr>
        <p:txBody>
          <a:bodyPr/>
          <a:lstStyle/>
          <a:p>
            <a:r>
              <a:rPr lang="hu-HU" dirty="0" err="1" smtClean="0"/>
              <a:t>Device</a:t>
            </a:r>
            <a:r>
              <a:rPr lang="hu-HU" dirty="0" smtClean="0"/>
              <a:t> </a:t>
            </a:r>
            <a:r>
              <a:rPr lang="hu-HU" dirty="0"/>
              <a:t>Independent Pixel (DIP) – 1/96 inch</a:t>
            </a:r>
          </a:p>
          <a:p>
            <a:r>
              <a:rPr lang="hu-HU" dirty="0"/>
              <a:t>Elméletben inchben adjuk meg a </a:t>
            </a:r>
            <a:r>
              <a:rPr lang="hu-HU" dirty="0" smtClean="0"/>
              <a:t>méreteket</a:t>
            </a:r>
          </a:p>
          <a:p>
            <a:r>
              <a:rPr lang="hu-HU" dirty="0" err="1" smtClean="0"/>
              <a:t>Pl</a:t>
            </a:r>
            <a:r>
              <a:rPr lang="hu-HU" dirty="0" smtClean="0"/>
              <a:t>:</a:t>
            </a:r>
          </a:p>
          <a:p>
            <a:pPr lvl="1"/>
            <a:r>
              <a:rPr lang="hu-HU" dirty="0" smtClean="0"/>
              <a:t>100 DIP = 100 pixel 96 </a:t>
            </a:r>
            <a:r>
              <a:rPr lang="hu-HU" dirty="0" err="1" smtClean="0"/>
              <a:t>DPI-n</a:t>
            </a:r>
            <a:endParaRPr lang="hu-HU" dirty="0" smtClean="0"/>
          </a:p>
          <a:p>
            <a:pPr lvl="1"/>
            <a:r>
              <a:rPr lang="hu-HU" dirty="0" smtClean="0"/>
              <a:t>100 DIP = 133 pixel 128 </a:t>
            </a:r>
            <a:r>
              <a:rPr lang="hu-HU" dirty="0" err="1" smtClean="0"/>
              <a:t>DPI-n</a:t>
            </a:r>
            <a:endParaRPr lang="hu-HU" dirty="0" smtClean="0"/>
          </a:p>
          <a:p>
            <a:pPr lvl="1"/>
            <a:r>
              <a:rPr lang="hu-HU" dirty="0" smtClean="0"/>
              <a:t>100 DIP = 200 pixel 192 </a:t>
            </a:r>
            <a:r>
              <a:rPr lang="hu-HU" dirty="0" err="1" smtClean="0"/>
              <a:t>DPI-n</a:t>
            </a:r>
            <a:endParaRPr lang="hu-HU" dirty="0" smtClean="0"/>
          </a:p>
          <a:p>
            <a:r>
              <a:rPr lang="hu-HU" dirty="0" smtClean="0"/>
              <a:t>XAML elemek mérete </a:t>
            </a:r>
            <a:r>
              <a:rPr lang="hu-HU" dirty="0" err="1" smtClean="0"/>
              <a:t>DIP-ben</a:t>
            </a:r>
            <a:r>
              <a:rPr lang="hu-HU" dirty="0" smtClean="0"/>
              <a:t>, tehát automatikusan skálázódnak!</a:t>
            </a:r>
          </a:p>
          <a:p>
            <a:pPr lvl="1"/>
            <a:endParaRPr lang="hu-HU" dirty="0" smtClean="0"/>
          </a:p>
          <a:p>
            <a:r>
              <a:rPr lang="hu-HU" dirty="0" smtClean="0"/>
              <a:t>Probléma: képek skálázása</a:t>
            </a:r>
          </a:p>
          <a:p>
            <a:pPr lvl="1"/>
            <a:r>
              <a:rPr lang="hu-HU" dirty="0" smtClean="0"/>
              <a:t>Mekkora méretben adjuk meg a képeket?</a:t>
            </a:r>
          </a:p>
          <a:p>
            <a:pPr lvl="1"/>
            <a:r>
              <a:rPr lang="hu-HU" dirty="0" smtClean="0"/>
              <a:t>A rendszer sok esetben csúnyán skálázza a képeket</a:t>
            </a:r>
          </a:p>
          <a:p>
            <a:pPr lvl="3"/>
            <a:endParaRPr lang="hu-HU"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23748562"/>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DPI skálázódás </a:t>
            </a:r>
            <a:r>
              <a:rPr lang="hu-HU" dirty="0"/>
              <a:t>– </a:t>
            </a:r>
            <a:r>
              <a:rPr lang="hu-HU" dirty="0" smtClean="0"/>
              <a:t>Metro</a:t>
            </a:r>
            <a:endParaRPr lang="en-US" dirty="0"/>
          </a:p>
        </p:txBody>
      </p:sp>
      <p:sp>
        <p:nvSpPr>
          <p:cNvPr id="3" name="Szöveg helye 2"/>
          <p:cNvSpPr>
            <a:spLocks noGrp="1"/>
          </p:cNvSpPr>
          <p:nvPr>
            <p:ph type="body" sz="quarter" idx="10"/>
          </p:nvPr>
        </p:nvSpPr>
        <p:spPr>
          <a:xfrm>
            <a:off x="454001" y="1684476"/>
            <a:ext cx="8363938" cy="4253472"/>
          </a:xfrm>
        </p:spPr>
        <p:txBody>
          <a:bodyPr/>
          <a:lstStyle/>
          <a:p>
            <a:r>
              <a:rPr lang="hu-HU" dirty="0" err="1" smtClean="0"/>
              <a:t>Effective</a:t>
            </a:r>
            <a:r>
              <a:rPr lang="hu-HU" dirty="0" smtClean="0"/>
              <a:t> </a:t>
            </a:r>
            <a:r>
              <a:rPr lang="hu-HU" dirty="0" err="1" smtClean="0"/>
              <a:t>resolution</a:t>
            </a:r>
            <a:endParaRPr lang="hu-HU" dirty="0"/>
          </a:p>
          <a:p>
            <a:r>
              <a:rPr lang="hu-HU" dirty="0" smtClean="0"/>
              <a:t>3 sáv:</a:t>
            </a:r>
          </a:p>
          <a:p>
            <a:pPr lvl="1"/>
            <a:r>
              <a:rPr lang="hu-HU" dirty="0" smtClean="0"/>
              <a:t>0-174 DPI – 100%</a:t>
            </a:r>
          </a:p>
          <a:p>
            <a:pPr lvl="1"/>
            <a:r>
              <a:rPr lang="hu-HU" dirty="0" smtClean="0"/>
              <a:t>174-240 DPI – 140%</a:t>
            </a:r>
          </a:p>
          <a:p>
            <a:pPr lvl="1"/>
            <a:r>
              <a:rPr lang="hu-HU" dirty="0" smtClean="0"/>
              <a:t>&gt; 240 DPI – 180%</a:t>
            </a:r>
          </a:p>
          <a:p>
            <a:r>
              <a:rPr lang="hu-HU" dirty="0" smtClean="0"/>
              <a:t>Nem folyamatos a skálázás, hanem mindig a valós felbontás 100%, 140% vagy 180%</a:t>
            </a:r>
          </a:p>
          <a:p>
            <a:r>
              <a:rPr lang="hu-HU" dirty="0" err="1" smtClean="0"/>
              <a:t>Pl</a:t>
            </a:r>
            <a:r>
              <a:rPr lang="hu-HU" dirty="0" smtClean="0"/>
              <a:t>:</a:t>
            </a:r>
          </a:p>
          <a:p>
            <a:pPr lvl="1"/>
            <a:r>
              <a:rPr lang="hu-HU" dirty="0" smtClean="0"/>
              <a:t>100 DIP = 100 pixel (0-174 DPI)</a:t>
            </a:r>
          </a:p>
          <a:p>
            <a:pPr lvl="1"/>
            <a:r>
              <a:rPr lang="hu-HU" dirty="0" smtClean="0"/>
              <a:t>100 DIP = 140 pixel (174-240 DPI)</a:t>
            </a:r>
          </a:p>
          <a:p>
            <a:pPr lvl="1"/>
            <a:r>
              <a:rPr lang="hu-HU" dirty="0" smtClean="0"/>
              <a:t>100 DIP = 180 pixel (&gt; 240 DPI)</a:t>
            </a:r>
          </a:p>
          <a:p>
            <a:pPr lvl="1"/>
            <a:endParaRPr lang="hu-HU" dirty="0" smtClean="0"/>
          </a:p>
        </p:txBody>
      </p:sp>
    </p:spTree>
    <p:extLst>
      <p:ext uri="{BB962C8B-B14F-4D97-AF65-F5344CB8AC3E}">
        <p14:creationId xmlns:p14="http://schemas.microsoft.com/office/powerpoint/2010/main" val="1480866391"/>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DPI skálázódás </a:t>
            </a:r>
            <a:r>
              <a:rPr lang="hu-HU" dirty="0"/>
              <a:t>– </a:t>
            </a:r>
            <a:r>
              <a:rPr lang="hu-HU" dirty="0" smtClean="0"/>
              <a:t>Metro</a:t>
            </a:r>
            <a:endParaRPr lang="en-US" dirty="0"/>
          </a:p>
        </p:txBody>
      </p:sp>
      <p:sp>
        <p:nvSpPr>
          <p:cNvPr id="3" name="Szöveg helye 2"/>
          <p:cNvSpPr>
            <a:spLocks noGrp="1"/>
          </p:cNvSpPr>
          <p:nvPr>
            <p:ph type="body" sz="quarter" idx="10"/>
          </p:nvPr>
        </p:nvSpPr>
        <p:spPr>
          <a:xfrm>
            <a:off x="454001" y="1684476"/>
            <a:ext cx="8363938" cy="2973122"/>
          </a:xfrm>
        </p:spPr>
        <p:txBody>
          <a:bodyPr/>
          <a:lstStyle/>
          <a:p>
            <a:r>
              <a:rPr lang="hu-HU" dirty="0"/>
              <a:t>XAML elemek </a:t>
            </a:r>
            <a:r>
              <a:rPr lang="hu-HU" dirty="0" smtClean="0"/>
              <a:t>automatikusan skálázódnak</a:t>
            </a:r>
          </a:p>
          <a:p>
            <a:r>
              <a:rPr lang="hu-HU" dirty="0" smtClean="0"/>
              <a:t>Képek skálázása</a:t>
            </a:r>
          </a:p>
          <a:p>
            <a:pPr lvl="1"/>
            <a:r>
              <a:rPr lang="hu-HU" dirty="0" smtClean="0"/>
              <a:t>Képek megadása 3 méretben</a:t>
            </a:r>
          </a:p>
          <a:p>
            <a:pPr lvl="1"/>
            <a:r>
              <a:rPr lang="hu-HU" dirty="0" smtClean="0"/>
              <a:t>A rendszer automatikusan választ</a:t>
            </a:r>
          </a:p>
          <a:p>
            <a:pPr lvl="1"/>
            <a:r>
              <a:rPr lang="hu-HU" dirty="0" smtClean="0"/>
              <a:t>Elég megfelelően elnevezni a képeket:</a:t>
            </a:r>
          </a:p>
          <a:p>
            <a:pPr lvl="2"/>
            <a:r>
              <a:rPr lang="hu-HU" dirty="0" smtClean="0"/>
              <a:t>Image.scale-100.png</a:t>
            </a:r>
          </a:p>
          <a:p>
            <a:pPr lvl="2"/>
            <a:r>
              <a:rPr lang="hu-HU" dirty="0" smtClean="0"/>
              <a:t>Image.scale-140.png</a:t>
            </a:r>
          </a:p>
          <a:p>
            <a:pPr lvl="2"/>
            <a:r>
              <a:rPr lang="hu-HU" dirty="0" smtClean="0"/>
              <a:t>Image.scale-180.png</a:t>
            </a:r>
            <a:endParaRPr lang="hu-HU" dirty="0"/>
          </a:p>
          <a:p>
            <a:pPr lvl="2"/>
            <a:endParaRPr lang="hu-HU" dirty="0" smtClean="0"/>
          </a:p>
        </p:txBody>
      </p:sp>
      <p:pic>
        <p:nvPicPr>
          <p:cNvPr id="2050" name="Picture 2" descr="Bitmap is crisp at 100%, 140%, and 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935" y="4534535"/>
            <a:ext cx="666750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25281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a:t>
            </a:r>
            <a:r>
              <a:rPr lang="hu-HU" dirty="0" err="1" smtClean="0"/>
              <a:t>Runtime</a:t>
            </a:r>
            <a:r>
              <a:rPr lang="hu-HU" dirty="0" smtClean="0"/>
              <a:t> (</a:t>
            </a:r>
            <a:r>
              <a:rPr lang="hu-HU" dirty="0" err="1" smtClean="0"/>
              <a:t>WinRT</a:t>
            </a:r>
            <a:r>
              <a:rPr lang="hu-HU" dirty="0" smtClean="0"/>
              <a:t>)</a:t>
            </a:r>
            <a:endParaRPr lang="hu-HU" dirty="0"/>
          </a:p>
        </p:txBody>
      </p:sp>
      <p:sp>
        <p:nvSpPr>
          <p:cNvPr id="5" name="Text Placeholder 4"/>
          <p:cNvSpPr>
            <a:spLocks noGrp="1"/>
          </p:cNvSpPr>
          <p:nvPr>
            <p:ph type="body" sz="quarter" idx="10"/>
          </p:nvPr>
        </p:nvSpPr>
        <p:spPr>
          <a:xfrm>
            <a:off x="454001" y="1931910"/>
            <a:ext cx="3830132" cy="3582519"/>
          </a:xfrm>
        </p:spPr>
        <p:txBody>
          <a:bodyPr/>
          <a:lstStyle/>
          <a:p>
            <a:r>
              <a:rPr lang="hu-HU" dirty="0" smtClean="0"/>
              <a:t>Adattárolás</a:t>
            </a:r>
          </a:p>
          <a:p>
            <a:pPr lvl="1"/>
            <a:r>
              <a:rPr lang="hu-HU" dirty="0" smtClean="0"/>
              <a:t>Könyvtár/fájl műveletek</a:t>
            </a:r>
          </a:p>
          <a:p>
            <a:pPr lvl="1"/>
            <a:r>
              <a:rPr lang="hu-HU" dirty="0" err="1" smtClean="0"/>
              <a:t>FilePicker</a:t>
            </a:r>
            <a:r>
              <a:rPr lang="hu-HU" dirty="0" smtClean="0"/>
              <a:t>, keresés, ZIP</a:t>
            </a:r>
          </a:p>
          <a:p>
            <a:r>
              <a:rPr lang="hu-HU" dirty="0" smtClean="0"/>
              <a:t>Hálózatkezelés</a:t>
            </a:r>
          </a:p>
          <a:p>
            <a:pPr lvl="1"/>
            <a:r>
              <a:rPr lang="hu-HU" dirty="0" err="1" smtClean="0"/>
              <a:t>Socket</a:t>
            </a:r>
            <a:endParaRPr lang="hu-HU" dirty="0" smtClean="0"/>
          </a:p>
          <a:p>
            <a:pPr lvl="1"/>
            <a:r>
              <a:rPr lang="hu-HU" dirty="0" err="1" smtClean="0"/>
              <a:t>Push</a:t>
            </a:r>
            <a:r>
              <a:rPr lang="hu-HU" dirty="0" smtClean="0"/>
              <a:t> </a:t>
            </a:r>
            <a:r>
              <a:rPr lang="hu-HU" dirty="0" err="1" smtClean="0"/>
              <a:t>notification</a:t>
            </a:r>
            <a:endParaRPr lang="hu-HU" dirty="0" smtClean="0"/>
          </a:p>
          <a:p>
            <a:pPr lvl="1"/>
            <a:r>
              <a:rPr lang="hu-HU" dirty="0" err="1" smtClean="0"/>
              <a:t>Background</a:t>
            </a:r>
            <a:r>
              <a:rPr lang="hu-HU" dirty="0" smtClean="0"/>
              <a:t> </a:t>
            </a:r>
            <a:r>
              <a:rPr lang="hu-HU" dirty="0" err="1" smtClean="0"/>
              <a:t>transfer</a:t>
            </a:r>
            <a:endParaRPr lang="hu-HU" dirty="0" smtClean="0"/>
          </a:p>
          <a:p>
            <a:r>
              <a:rPr lang="hu-HU" dirty="0"/>
              <a:t>Háttérfolyamatok</a:t>
            </a:r>
            <a:endParaRPr lang="hu-HU" dirty="0" smtClean="0"/>
          </a:p>
          <a:p>
            <a:endParaRPr lang="hu-HU" dirty="0" smtClean="0"/>
          </a:p>
          <a:p>
            <a:pPr lvl="1"/>
            <a:endParaRPr lang="hu-HU" dirty="0"/>
          </a:p>
        </p:txBody>
      </p:sp>
      <p:sp>
        <p:nvSpPr>
          <p:cNvPr id="6" name="Text Placeholder 5"/>
          <p:cNvSpPr>
            <a:spLocks noGrp="1"/>
          </p:cNvSpPr>
          <p:nvPr>
            <p:ph type="body" sz="quarter" idx="11"/>
          </p:nvPr>
        </p:nvSpPr>
        <p:spPr/>
        <p:txBody>
          <a:bodyPr/>
          <a:lstStyle/>
          <a:p>
            <a:r>
              <a:rPr lang="hu-HU" dirty="0" smtClean="0"/>
              <a:t>Szolgáltatások 2</a:t>
            </a:r>
            <a:endParaRPr lang="hu-HU" dirty="0"/>
          </a:p>
        </p:txBody>
      </p:sp>
      <p:sp>
        <p:nvSpPr>
          <p:cNvPr id="7" name="Text Placeholder 6"/>
          <p:cNvSpPr>
            <a:spLocks noGrp="1"/>
          </p:cNvSpPr>
          <p:nvPr>
            <p:ph type="body" sz="quarter" idx="12"/>
          </p:nvPr>
        </p:nvSpPr>
        <p:spPr/>
        <p:txBody>
          <a:bodyPr/>
          <a:lstStyle/>
          <a:p>
            <a:endParaRPr lang="hu-HU"/>
          </a:p>
        </p:txBody>
      </p:sp>
      <p:sp>
        <p:nvSpPr>
          <p:cNvPr id="8" name="Text Placeholder 4"/>
          <p:cNvSpPr txBox="1">
            <a:spLocks/>
          </p:cNvSpPr>
          <p:nvPr/>
        </p:nvSpPr>
        <p:spPr>
          <a:xfrm>
            <a:off x="4705004" y="1931910"/>
            <a:ext cx="4140301" cy="3410164"/>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hu-HU" dirty="0" err="1" smtClean="0"/>
              <a:t>Clipboard</a:t>
            </a:r>
            <a:endParaRPr lang="hu-HU" dirty="0"/>
          </a:p>
          <a:p>
            <a:pPr>
              <a:lnSpc>
                <a:spcPct val="110000"/>
              </a:lnSpc>
            </a:pPr>
            <a:r>
              <a:rPr lang="hu-HU" dirty="0" smtClean="0"/>
              <a:t>Keresés</a:t>
            </a:r>
          </a:p>
          <a:p>
            <a:pPr>
              <a:lnSpc>
                <a:spcPct val="110000"/>
              </a:lnSpc>
            </a:pPr>
            <a:r>
              <a:rPr lang="hu-HU" dirty="0" smtClean="0"/>
              <a:t>Megosztás</a:t>
            </a:r>
          </a:p>
          <a:p>
            <a:r>
              <a:rPr lang="hu-HU" dirty="0"/>
              <a:t>Biztonság</a:t>
            </a:r>
          </a:p>
          <a:p>
            <a:pPr lvl="1"/>
            <a:r>
              <a:rPr lang="hu-HU" dirty="0"/>
              <a:t>Kriptográfia</a:t>
            </a:r>
          </a:p>
          <a:p>
            <a:pPr lvl="1"/>
            <a:r>
              <a:rPr lang="hu-HU" dirty="0" err="1"/>
              <a:t>Certificate</a:t>
            </a:r>
            <a:r>
              <a:rPr lang="hu-HU" dirty="0"/>
              <a:t>, </a:t>
            </a:r>
            <a:r>
              <a:rPr lang="hu-HU" dirty="0" err="1" smtClean="0"/>
              <a:t>creadentials</a:t>
            </a:r>
            <a:endParaRPr lang="hu-HU" dirty="0" smtClean="0"/>
          </a:p>
          <a:p>
            <a:pPr>
              <a:lnSpc>
                <a:spcPct val="110000"/>
              </a:lnSpc>
            </a:pPr>
            <a:r>
              <a:rPr lang="hu-HU" dirty="0"/>
              <a:t>Erőforrások, lokalizáció</a:t>
            </a:r>
          </a:p>
          <a:p>
            <a:pPr>
              <a:lnSpc>
                <a:spcPct val="110000"/>
              </a:lnSpc>
            </a:pPr>
            <a:endParaRPr lang="hu-HU" dirty="0" smtClean="0"/>
          </a:p>
        </p:txBody>
      </p:sp>
    </p:spTree>
    <p:extLst>
      <p:ext uri="{BB962C8B-B14F-4D97-AF65-F5344CB8AC3E}">
        <p14:creationId xmlns:p14="http://schemas.microsoft.com/office/powerpoint/2010/main" val="1444100879"/>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Animációk</a:t>
            </a:r>
            <a:endParaRPr lang="hu-HU" dirty="0"/>
          </a:p>
        </p:txBody>
      </p:sp>
      <p:sp>
        <p:nvSpPr>
          <p:cNvPr id="6" name="Alcím 5"/>
          <p:cNvSpPr>
            <a:spLocks noGrp="1"/>
          </p:cNvSpPr>
          <p:nvPr>
            <p:ph type="subTitle" idx="1"/>
          </p:nvPr>
        </p:nvSpPr>
        <p:spPr/>
        <p:txBody>
          <a:bodyPr/>
          <a:lstStyle/>
          <a:p>
            <a:endParaRPr lang="hu-HU"/>
          </a:p>
        </p:txBody>
      </p:sp>
      <p:sp>
        <p:nvSpPr>
          <p:cNvPr id="7" name="Szöveg helye 6"/>
          <p:cNvSpPr>
            <a:spLocks noGrp="1"/>
          </p:cNvSpPr>
          <p:nvPr>
            <p:ph type="body" sz="quarter" idx="10"/>
          </p:nvPr>
        </p:nvSpPr>
        <p:spPr/>
        <p:txBody>
          <a:bodyPr/>
          <a:lstStyle/>
          <a:p>
            <a:endParaRPr lang="hu-HU"/>
          </a:p>
        </p:txBody>
      </p:sp>
    </p:spTree>
    <p:extLst>
      <p:ext uri="{BB962C8B-B14F-4D97-AF65-F5344CB8AC3E}">
        <p14:creationId xmlns:p14="http://schemas.microsoft.com/office/powerpoint/2010/main" val="513360411"/>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Animációs lehetőségek</a:t>
            </a:r>
            <a:endParaRPr lang="hu-HU" dirty="0"/>
          </a:p>
        </p:txBody>
      </p:sp>
      <p:sp>
        <p:nvSpPr>
          <p:cNvPr id="3" name="Szöveg helye 2"/>
          <p:cNvSpPr>
            <a:spLocks noGrp="1"/>
          </p:cNvSpPr>
          <p:nvPr>
            <p:ph type="body" sz="quarter" idx="10"/>
          </p:nvPr>
        </p:nvSpPr>
        <p:spPr>
          <a:xfrm>
            <a:off x="454001" y="1684476"/>
            <a:ext cx="8363938" cy="3237809"/>
          </a:xfrm>
        </p:spPr>
        <p:txBody>
          <a:bodyPr/>
          <a:lstStyle/>
          <a:p>
            <a:pPr marL="514350" indent="-514350">
              <a:lnSpc>
                <a:spcPct val="130000"/>
              </a:lnSpc>
              <a:buAutoNum type="arabicPeriod"/>
            </a:pPr>
            <a:r>
              <a:rPr lang="hu-HU" sz="2800" dirty="0" smtClean="0"/>
              <a:t>Beépített animációk</a:t>
            </a:r>
          </a:p>
          <a:p>
            <a:pPr marL="514350" indent="-514350">
              <a:lnSpc>
                <a:spcPct val="130000"/>
              </a:lnSpc>
              <a:buAutoNum type="arabicPeriod"/>
            </a:pPr>
            <a:r>
              <a:rPr lang="hu-HU" sz="2800" dirty="0" err="1" smtClean="0"/>
              <a:t>Transition</a:t>
            </a:r>
            <a:r>
              <a:rPr lang="hu-HU" sz="2800" dirty="0" smtClean="0"/>
              <a:t> animációk</a:t>
            </a:r>
          </a:p>
          <a:p>
            <a:pPr marL="514350" indent="-514350">
              <a:lnSpc>
                <a:spcPct val="130000"/>
              </a:lnSpc>
              <a:buAutoNum type="arabicPeriod"/>
            </a:pPr>
            <a:r>
              <a:rPr lang="hu-HU" sz="2800" dirty="0" err="1" smtClean="0"/>
              <a:t>Storyboard</a:t>
            </a:r>
            <a:r>
              <a:rPr lang="hu-HU" sz="2800" dirty="0" smtClean="0"/>
              <a:t> animációk</a:t>
            </a:r>
          </a:p>
          <a:p>
            <a:pPr marL="909638" lvl="1" indent="-514350">
              <a:lnSpc>
                <a:spcPct val="130000"/>
              </a:lnSpc>
            </a:pPr>
            <a:r>
              <a:rPr lang="hu-HU" dirty="0" smtClean="0"/>
              <a:t>Beépített </a:t>
            </a:r>
            <a:r>
              <a:rPr lang="hu-HU" dirty="0" err="1" smtClean="0"/>
              <a:t>Theme</a:t>
            </a:r>
            <a:r>
              <a:rPr lang="hu-HU" dirty="0" smtClean="0"/>
              <a:t> animációk</a:t>
            </a:r>
          </a:p>
          <a:p>
            <a:pPr marL="909638" lvl="1" indent="-514350">
              <a:lnSpc>
                <a:spcPct val="130000"/>
              </a:lnSpc>
            </a:pPr>
            <a:r>
              <a:rPr lang="hu-HU" dirty="0" err="1" smtClean="0"/>
              <a:t>Easing</a:t>
            </a:r>
            <a:r>
              <a:rPr lang="hu-HU" dirty="0" smtClean="0"/>
              <a:t> </a:t>
            </a:r>
            <a:r>
              <a:rPr lang="hu-HU" dirty="0" err="1" smtClean="0"/>
              <a:t>function</a:t>
            </a:r>
            <a:r>
              <a:rPr lang="hu-HU" dirty="0" smtClean="0"/>
              <a:t> animációk</a:t>
            </a:r>
          </a:p>
          <a:p>
            <a:pPr marL="909638" lvl="1" indent="-514350">
              <a:lnSpc>
                <a:spcPct val="130000"/>
              </a:lnSpc>
            </a:pPr>
            <a:r>
              <a:rPr lang="hu-HU" dirty="0" err="1" smtClean="0"/>
              <a:t>KeyFrame</a:t>
            </a:r>
            <a:r>
              <a:rPr lang="hu-HU" dirty="0" smtClean="0"/>
              <a:t> animációk</a:t>
            </a:r>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086357203"/>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1. Beépített animációk</a:t>
            </a:r>
            <a:endParaRPr lang="en-US" dirty="0"/>
          </a:p>
        </p:txBody>
      </p:sp>
      <p:sp>
        <p:nvSpPr>
          <p:cNvPr id="3" name="Szöveg helye 2"/>
          <p:cNvSpPr>
            <a:spLocks noGrp="1"/>
          </p:cNvSpPr>
          <p:nvPr>
            <p:ph type="body" sz="quarter" idx="10"/>
          </p:nvPr>
        </p:nvSpPr>
        <p:spPr>
          <a:xfrm>
            <a:off x="454001" y="1684476"/>
            <a:ext cx="8363938" cy="3250121"/>
          </a:xfrm>
        </p:spPr>
        <p:txBody>
          <a:bodyPr/>
          <a:lstStyle/>
          <a:p>
            <a:pPr>
              <a:lnSpc>
                <a:spcPct val="130000"/>
              </a:lnSpc>
            </a:pPr>
            <a:r>
              <a:rPr lang="hu-HU" dirty="0" smtClean="0"/>
              <a:t>Számos vezérlő alapértelmezetten animált</a:t>
            </a:r>
          </a:p>
          <a:p>
            <a:pPr>
              <a:lnSpc>
                <a:spcPct val="130000"/>
              </a:lnSpc>
            </a:pPr>
            <a:r>
              <a:rPr lang="hu-HU" dirty="0" smtClean="0"/>
              <a:t>Rendszer szintű animációk</a:t>
            </a:r>
          </a:p>
          <a:p>
            <a:pPr lvl="1">
              <a:lnSpc>
                <a:spcPct val="130000"/>
              </a:lnSpc>
            </a:pPr>
            <a:r>
              <a:rPr lang="hu-HU" dirty="0" smtClean="0"/>
              <a:t>Azonos/hasonló az </a:t>
            </a:r>
            <a:r>
              <a:rPr lang="hu-HU" dirty="0" err="1" smtClean="0"/>
              <a:t>appok</a:t>
            </a:r>
            <a:r>
              <a:rPr lang="hu-HU" dirty="0" smtClean="0"/>
              <a:t> között</a:t>
            </a:r>
          </a:p>
          <a:p>
            <a:pPr>
              <a:lnSpc>
                <a:spcPct val="130000"/>
              </a:lnSpc>
            </a:pPr>
            <a:r>
              <a:rPr lang="hu-HU" dirty="0" err="1" smtClean="0"/>
              <a:t>ListView</a:t>
            </a:r>
            <a:r>
              <a:rPr lang="hu-HU" dirty="0" smtClean="0"/>
              <a:t>, </a:t>
            </a:r>
            <a:r>
              <a:rPr lang="hu-HU" dirty="0" err="1" smtClean="0"/>
              <a:t>GridView</a:t>
            </a:r>
            <a:r>
              <a:rPr lang="hu-HU" dirty="0" smtClean="0"/>
              <a:t> elemek</a:t>
            </a:r>
          </a:p>
          <a:p>
            <a:pPr>
              <a:lnSpc>
                <a:spcPct val="130000"/>
              </a:lnSpc>
            </a:pPr>
            <a:r>
              <a:rPr lang="hu-HU" dirty="0" err="1" smtClean="0"/>
              <a:t>FlipView</a:t>
            </a:r>
            <a:endParaRPr lang="hu-HU" dirty="0" smtClean="0"/>
          </a:p>
          <a:p>
            <a:pPr>
              <a:lnSpc>
                <a:spcPct val="130000"/>
              </a:lnSpc>
            </a:pPr>
            <a:r>
              <a:rPr lang="hu-HU" dirty="0" err="1" smtClean="0"/>
              <a:t>Stb</a:t>
            </a:r>
            <a:r>
              <a:rPr lang="hu-HU" dirty="0" smtClean="0"/>
              <a:t>…</a:t>
            </a:r>
            <a:endParaRPr lang="hu-HU"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00569582"/>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2. </a:t>
            </a:r>
            <a:r>
              <a:rPr lang="hu-HU" dirty="0" err="1" smtClean="0"/>
              <a:t>Transition</a:t>
            </a:r>
            <a:r>
              <a:rPr lang="hu-HU" dirty="0" smtClean="0"/>
              <a:t> animációk</a:t>
            </a:r>
            <a:endParaRPr lang="en-US" dirty="0"/>
          </a:p>
        </p:txBody>
      </p:sp>
      <p:sp>
        <p:nvSpPr>
          <p:cNvPr id="3" name="Szöveg helye 2"/>
          <p:cNvSpPr>
            <a:spLocks noGrp="1"/>
          </p:cNvSpPr>
          <p:nvPr>
            <p:ph type="body" sz="quarter" idx="10"/>
          </p:nvPr>
        </p:nvSpPr>
        <p:spPr>
          <a:xfrm>
            <a:off x="454001" y="1684476"/>
            <a:ext cx="8363938" cy="3853363"/>
          </a:xfrm>
        </p:spPr>
        <p:txBody>
          <a:bodyPr/>
          <a:lstStyle/>
          <a:p>
            <a:r>
              <a:rPr lang="hu-HU" dirty="0" smtClean="0"/>
              <a:t>UI elemek</a:t>
            </a:r>
          </a:p>
          <a:p>
            <a:pPr lvl="1"/>
            <a:r>
              <a:rPr lang="hu-HU" dirty="0" smtClean="0"/>
              <a:t>Megjelenése</a:t>
            </a:r>
          </a:p>
          <a:p>
            <a:pPr lvl="1"/>
            <a:r>
              <a:rPr lang="hu-HU" dirty="0" smtClean="0"/>
              <a:t>Eltűnése</a:t>
            </a:r>
          </a:p>
          <a:p>
            <a:pPr lvl="1"/>
            <a:r>
              <a:rPr lang="hu-HU" dirty="0" smtClean="0"/>
              <a:t>Megváltozása (pl. átrendeződés)</a:t>
            </a:r>
          </a:p>
          <a:p>
            <a:r>
              <a:rPr lang="hu-HU" dirty="0" smtClean="0"/>
              <a:t>Deklaratív</a:t>
            </a:r>
          </a:p>
          <a:p>
            <a:pPr lvl="1"/>
            <a:r>
              <a:rPr lang="hu-HU" dirty="0" smtClean="0"/>
              <a:t>Nem definiáljuk az animációt</a:t>
            </a:r>
          </a:p>
          <a:p>
            <a:pPr lvl="1"/>
            <a:r>
              <a:rPr lang="hu-HU" dirty="0" smtClean="0"/>
              <a:t>Csak azt, hogy kell animálni</a:t>
            </a:r>
          </a:p>
          <a:p>
            <a:pPr lvl="1"/>
            <a:r>
              <a:rPr lang="hu-HU" dirty="0" smtClean="0"/>
              <a:t>Paraméterezhető</a:t>
            </a:r>
          </a:p>
          <a:p>
            <a:r>
              <a:rPr lang="hu-HU" dirty="0" smtClean="0"/>
              <a:t>Animálható:</a:t>
            </a:r>
          </a:p>
          <a:p>
            <a:pPr lvl="1"/>
            <a:r>
              <a:rPr lang="hu-HU" dirty="0" smtClean="0"/>
              <a:t>Vezérlő</a:t>
            </a:r>
          </a:p>
          <a:p>
            <a:pPr lvl="1"/>
            <a:r>
              <a:rPr lang="hu-HU" dirty="0" smtClean="0"/>
              <a:t>Gyerek elem(</a:t>
            </a:r>
            <a:r>
              <a:rPr lang="hu-HU" dirty="0" err="1" smtClean="0"/>
              <a:t>ek</a:t>
            </a:r>
            <a:r>
              <a:rPr lang="hu-HU" dirty="0" smtClean="0"/>
              <a:t>)</a:t>
            </a:r>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76104266"/>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3. </a:t>
            </a:r>
            <a:r>
              <a:rPr lang="hu-HU" dirty="0" err="1" smtClean="0"/>
              <a:t>Storyboard</a:t>
            </a:r>
            <a:r>
              <a:rPr lang="hu-HU" dirty="0" smtClean="0"/>
              <a:t> animációk</a:t>
            </a:r>
            <a:endParaRPr lang="en-US" dirty="0"/>
          </a:p>
        </p:txBody>
      </p:sp>
      <p:sp>
        <p:nvSpPr>
          <p:cNvPr id="3" name="Szöveg helye 2"/>
          <p:cNvSpPr>
            <a:spLocks noGrp="1"/>
          </p:cNvSpPr>
          <p:nvPr>
            <p:ph type="body" sz="quarter" idx="10"/>
          </p:nvPr>
        </p:nvSpPr>
        <p:spPr>
          <a:xfrm>
            <a:off x="454001" y="1684476"/>
            <a:ext cx="8363938" cy="3243965"/>
          </a:xfrm>
        </p:spPr>
        <p:txBody>
          <a:bodyPr/>
          <a:lstStyle/>
          <a:p>
            <a:r>
              <a:rPr lang="hu-HU" dirty="0" smtClean="0"/>
              <a:t>Azonos modell, mint WPF vagy SL</a:t>
            </a:r>
          </a:p>
          <a:p>
            <a:r>
              <a:rPr lang="hu-HU" dirty="0" smtClean="0"/>
              <a:t>Tetszőleges </a:t>
            </a:r>
            <a:r>
              <a:rPr lang="hu-HU" dirty="0" err="1" smtClean="0"/>
              <a:t>property</a:t>
            </a:r>
            <a:r>
              <a:rPr lang="hu-HU" dirty="0" smtClean="0"/>
              <a:t> (DP) animálható</a:t>
            </a:r>
          </a:p>
          <a:p>
            <a:r>
              <a:rPr lang="hu-HU" dirty="0" smtClean="0"/>
              <a:t>Kontrol az animáció felett</a:t>
            </a:r>
          </a:p>
          <a:p>
            <a:pPr lvl="1"/>
            <a:r>
              <a:rPr lang="hu-HU" dirty="0"/>
              <a:t>L</a:t>
            </a:r>
            <a:r>
              <a:rPr lang="hu-HU" dirty="0" smtClean="0"/>
              <a:t>ejátszás, leállítás, szüneteltetés</a:t>
            </a:r>
          </a:p>
          <a:p>
            <a:pPr lvl="1"/>
            <a:r>
              <a:rPr lang="hu-HU" dirty="0" smtClean="0"/>
              <a:t>Időzítés, ismétlés, lejátszás sebessége</a:t>
            </a:r>
          </a:p>
          <a:p>
            <a:r>
              <a:rPr lang="hu-HU" dirty="0" smtClean="0"/>
              <a:t>Lehetőségek:</a:t>
            </a:r>
          </a:p>
          <a:p>
            <a:pPr lvl="1"/>
            <a:r>
              <a:rPr lang="hu-HU" dirty="0" err="1" smtClean="0"/>
              <a:t>Theme</a:t>
            </a:r>
            <a:r>
              <a:rPr lang="hu-HU" dirty="0" smtClean="0"/>
              <a:t> </a:t>
            </a:r>
            <a:r>
              <a:rPr lang="hu-HU" dirty="0" err="1" smtClean="0"/>
              <a:t>Animation</a:t>
            </a:r>
            <a:endParaRPr lang="hu-HU" dirty="0" smtClean="0"/>
          </a:p>
          <a:p>
            <a:pPr lvl="1"/>
            <a:r>
              <a:rPr lang="hu-HU" dirty="0" err="1" smtClean="0"/>
              <a:t>Easing</a:t>
            </a:r>
            <a:r>
              <a:rPr lang="hu-HU" dirty="0" smtClean="0"/>
              <a:t> </a:t>
            </a:r>
            <a:r>
              <a:rPr lang="hu-HU" dirty="0" err="1" smtClean="0"/>
              <a:t>function</a:t>
            </a:r>
            <a:endParaRPr lang="hu-HU" dirty="0" smtClean="0"/>
          </a:p>
          <a:p>
            <a:pPr lvl="1"/>
            <a:r>
              <a:rPr lang="hu-HU" dirty="0" err="1" smtClean="0"/>
              <a:t>KeyFrame</a:t>
            </a:r>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84109554"/>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Animációk működése</a:t>
            </a:r>
            <a:endParaRPr lang="en-US" dirty="0"/>
          </a:p>
        </p:txBody>
      </p:sp>
      <p:sp>
        <p:nvSpPr>
          <p:cNvPr id="3" name="Szöveg helye 2"/>
          <p:cNvSpPr>
            <a:spLocks noGrp="1"/>
          </p:cNvSpPr>
          <p:nvPr>
            <p:ph type="body" sz="quarter" idx="10"/>
          </p:nvPr>
        </p:nvSpPr>
        <p:spPr>
          <a:xfrm>
            <a:off x="454001" y="1684476"/>
            <a:ext cx="8363938" cy="4361194"/>
          </a:xfrm>
        </p:spPr>
        <p:txBody>
          <a:bodyPr/>
          <a:lstStyle/>
          <a:p>
            <a:r>
              <a:rPr lang="hu-HU" dirty="0" smtClean="0"/>
              <a:t>Kétféle animáció:</a:t>
            </a:r>
          </a:p>
          <a:p>
            <a:pPr lvl="1"/>
            <a:r>
              <a:rPr lang="hu-HU" dirty="0" smtClean="0"/>
              <a:t>Independent animáció</a:t>
            </a:r>
          </a:p>
          <a:p>
            <a:pPr lvl="2"/>
            <a:r>
              <a:rPr lang="hu-HU" dirty="0" err="1" smtClean="0"/>
              <a:t>GPU-n</a:t>
            </a:r>
            <a:r>
              <a:rPr lang="hu-HU" dirty="0" smtClean="0"/>
              <a:t> fut</a:t>
            </a:r>
          </a:p>
          <a:p>
            <a:pPr lvl="2"/>
            <a:r>
              <a:rPr lang="hu-HU" dirty="0" smtClean="0"/>
              <a:t>Hatékony</a:t>
            </a:r>
          </a:p>
          <a:p>
            <a:pPr lvl="2"/>
            <a:r>
              <a:rPr lang="hu-HU" dirty="0" smtClean="0"/>
              <a:t>Például:</a:t>
            </a:r>
          </a:p>
          <a:p>
            <a:pPr lvl="3"/>
            <a:r>
              <a:rPr lang="hu-HU" dirty="0" err="1" smtClean="0"/>
              <a:t>RenderTransform</a:t>
            </a:r>
            <a:r>
              <a:rPr lang="hu-HU" dirty="0" smtClean="0"/>
              <a:t>, Projection</a:t>
            </a:r>
          </a:p>
          <a:p>
            <a:pPr lvl="3"/>
            <a:r>
              <a:rPr lang="hu-HU" dirty="0" err="1" smtClean="0"/>
              <a:t>Canvas.Left</a:t>
            </a:r>
            <a:r>
              <a:rPr lang="hu-HU" dirty="0" smtClean="0"/>
              <a:t>, Top, …</a:t>
            </a:r>
          </a:p>
          <a:p>
            <a:pPr lvl="3"/>
            <a:r>
              <a:rPr lang="hu-HU" dirty="0" err="1" smtClean="0"/>
              <a:t>Opacity</a:t>
            </a:r>
            <a:r>
              <a:rPr lang="hu-HU" dirty="0" smtClean="0"/>
              <a:t>, </a:t>
            </a:r>
            <a:r>
              <a:rPr lang="hu-HU" dirty="0" err="1" smtClean="0"/>
              <a:t>Color</a:t>
            </a:r>
            <a:endParaRPr lang="hu-HU" dirty="0" smtClean="0"/>
          </a:p>
          <a:p>
            <a:pPr lvl="1"/>
            <a:r>
              <a:rPr lang="hu-HU" dirty="0" err="1" smtClean="0"/>
              <a:t>Dependent</a:t>
            </a:r>
            <a:r>
              <a:rPr lang="hu-HU" dirty="0" smtClean="0"/>
              <a:t> animáció</a:t>
            </a:r>
          </a:p>
          <a:p>
            <a:pPr lvl="2"/>
            <a:r>
              <a:rPr lang="hu-HU" dirty="0" smtClean="0"/>
              <a:t>UI szálon fut</a:t>
            </a:r>
          </a:p>
          <a:p>
            <a:pPr lvl="2"/>
            <a:r>
              <a:rPr lang="hu-HU" dirty="0" smtClean="0"/>
              <a:t>Ronthatja az élményt, „akadhat”</a:t>
            </a:r>
          </a:p>
          <a:p>
            <a:pPr lvl="2"/>
            <a:r>
              <a:rPr lang="hu-HU" dirty="0" smtClean="0"/>
              <a:t>Például:</a:t>
            </a:r>
          </a:p>
          <a:p>
            <a:pPr lvl="3"/>
            <a:r>
              <a:rPr lang="hu-HU" dirty="0" err="1" smtClean="0"/>
              <a:t>Width</a:t>
            </a:r>
            <a:r>
              <a:rPr lang="hu-HU" dirty="0" smtClean="0"/>
              <a:t>, </a:t>
            </a:r>
            <a:r>
              <a:rPr lang="hu-HU" smtClean="0"/>
              <a:t>Height</a:t>
            </a:r>
            <a:endParaRPr lang="hu-HU" dirty="0" smtClean="0"/>
          </a:p>
          <a:p>
            <a:endParaRPr lang="hu-HU" dirty="0" smtClean="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61559426"/>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Egér és </a:t>
            </a:r>
            <a:r>
              <a:rPr lang="hu-HU" dirty="0" err="1" smtClean="0"/>
              <a:t>touch</a:t>
            </a:r>
            <a:endParaRPr lang="en-US" dirty="0"/>
          </a:p>
        </p:txBody>
      </p:sp>
      <p:sp>
        <p:nvSpPr>
          <p:cNvPr id="2" name="Alcím 1"/>
          <p:cNvSpPr>
            <a:spLocks noGrp="1"/>
          </p:cNvSpPr>
          <p:nvPr>
            <p:ph type="subTitle" idx="1"/>
          </p:nvPr>
        </p:nvSpPr>
        <p:spPr/>
        <p:txBody>
          <a:bodyPr/>
          <a:lstStyle/>
          <a:p>
            <a:endParaRPr lang="en-US"/>
          </a:p>
        </p:txBody>
      </p:sp>
      <p:sp>
        <p:nvSpPr>
          <p:cNvPr id="3" name="Szöveg helye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61126704"/>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1. Magas szintű események</a:t>
            </a:r>
            <a:endParaRPr lang="en-US" dirty="0"/>
          </a:p>
        </p:txBody>
      </p:sp>
      <p:sp>
        <p:nvSpPr>
          <p:cNvPr id="6" name="Szöveg helye 5"/>
          <p:cNvSpPr>
            <a:spLocks noGrp="1"/>
          </p:cNvSpPr>
          <p:nvPr>
            <p:ph type="body" sz="quarter" idx="10"/>
          </p:nvPr>
        </p:nvSpPr>
        <p:spPr>
          <a:xfrm>
            <a:off x="454001" y="1684476"/>
            <a:ext cx="8363938" cy="4130361"/>
          </a:xfrm>
        </p:spPr>
        <p:txBody>
          <a:bodyPr/>
          <a:lstStyle/>
          <a:p>
            <a:r>
              <a:rPr lang="hu-HU" dirty="0" smtClean="0"/>
              <a:t>Vezérlő specifikus</a:t>
            </a:r>
          </a:p>
          <a:p>
            <a:pPr lvl="1"/>
            <a:r>
              <a:rPr lang="hu-HU" dirty="0" err="1" smtClean="0"/>
              <a:t>Button</a:t>
            </a:r>
            <a:r>
              <a:rPr lang="hu-HU" dirty="0" smtClean="0"/>
              <a:t>: </a:t>
            </a:r>
            <a:r>
              <a:rPr lang="hu-HU" dirty="0" err="1" smtClean="0"/>
              <a:t>Click</a:t>
            </a:r>
            <a:r>
              <a:rPr lang="hu-HU" dirty="0" smtClean="0"/>
              <a:t> esemény, </a:t>
            </a:r>
            <a:r>
              <a:rPr lang="hu-HU" dirty="0" err="1" smtClean="0"/>
              <a:t>Command</a:t>
            </a:r>
            <a:endParaRPr lang="hu-HU" dirty="0" smtClean="0"/>
          </a:p>
          <a:p>
            <a:pPr lvl="1"/>
            <a:r>
              <a:rPr lang="hu-HU" dirty="0" err="1" smtClean="0"/>
              <a:t>SemanticZoom</a:t>
            </a:r>
            <a:endParaRPr lang="hu-HU" dirty="0" smtClean="0"/>
          </a:p>
          <a:p>
            <a:endParaRPr lang="hu-HU" dirty="0" smtClean="0"/>
          </a:p>
          <a:p>
            <a:r>
              <a:rPr lang="hu-HU" dirty="0" smtClean="0"/>
              <a:t>Általános események</a:t>
            </a:r>
          </a:p>
          <a:p>
            <a:pPr lvl="1"/>
            <a:r>
              <a:rPr lang="hu-HU" dirty="0" err="1" smtClean="0"/>
              <a:t>Tapped</a:t>
            </a:r>
            <a:endParaRPr lang="hu-HU" dirty="0" smtClean="0"/>
          </a:p>
          <a:p>
            <a:pPr lvl="1"/>
            <a:r>
              <a:rPr lang="hu-HU" dirty="0" err="1" smtClean="0"/>
              <a:t>RightTapped</a:t>
            </a:r>
            <a:endParaRPr lang="hu-HU" dirty="0" smtClean="0"/>
          </a:p>
          <a:p>
            <a:pPr lvl="1"/>
            <a:r>
              <a:rPr lang="hu-HU" dirty="0" err="1" smtClean="0"/>
              <a:t>DoubleTapped</a:t>
            </a:r>
            <a:endParaRPr lang="hu-HU" dirty="0" smtClean="0"/>
          </a:p>
          <a:p>
            <a:pPr lvl="1"/>
            <a:r>
              <a:rPr lang="hu-HU" dirty="0" smtClean="0"/>
              <a:t>Holding</a:t>
            </a:r>
          </a:p>
          <a:p>
            <a:pPr lvl="1"/>
            <a:r>
              <a:rPr lang="hu-HU" dirty="0" err="1" smtClean="0"/>
              <a:t>IsTapEnabled</a:t>
            </a:r>
            <a:r>
              <a:rPr lang="hu-HU" dirty="0" smtClean="0"/>
              <a:t>, </a:t>
            </a:r>
            <a:r>
              <a:rPr lang="hu-HU" dirty="0" err="1" smtClean="0"/>
              <a:t>IsRightTapEnabled</a:t>
            </a:r>
            <a:r>
              <a:rPr lang="hu-HU" dirty="0" smtClean="0"/>
              <a:t>, </a:t>
            </a:r>
            <a:r>
              <a:rPr lang="hu-HU" dirty="0" err="1" smtClean="0"/>
              <a:t>IsDoubleTapEnabled</a:t>
            </a:r>
            <a:r>
              <a:rPr lang="hu-HU" dirty="0" smtClean="0"/>
              <a:t>, </a:t>
            </a:r>
            <a:r>
              <a:rPr lang="hu-HU" dirty="0" err="1" smtClean="0"/>
              <a:t>IsHoldingEnabled</a:t>
            </a:r>
            <a:endParaRPr lang="hu-HU" dirty="0" smtClean="0"/>
          </a:p>
          <a:p>
            <a:pPr lvl="1"/>
            <a:endParaRPr lang="en-US"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7754292"/>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a:t>2</a:t>
            </a:r>
            <a:r>
              <a:rPr lang="hu-HU" dirty="0" smtClean="0"/>
              <a:t>. Pointer események</a:t>
            </a:r>
            <a:endParaRPr lang="en-US" dirty="0"/>
          </a:p>
        </p:txBody>
      </p:sp>
      <p:sp>
        <p:nvSpPr>
          <p:cNvPr id="6" name="Szöveg helye 5"/>
          <p:cNvSpPr>
            <a:spLocks noGrp="1"/>
          </p:cNvSpPr>
          <p:nvPr>
            <p:ph type="body" sz="quarter" idx="10"/>
          </p:nvPr>
        </p:nvSpPr>
        <p:spPr>
          <a:xfrm>
            <a:off x="454001" y="1684476"/>
            <a:ext cx="8363938" cy="4327338"/>
          </a:xfrm>
        </p:spPr>
        <p:txBody>
          <a:bodyPr/>
          <a:lstStyle/>
          <a:p>
            <a:r>
              <a:rPr lang="hu-HU" dirty="0" smtClean="0"/>
              <a:t>Hagyományos Mouse és </a:t>
            </a:r>
            <a:r>
              <a:rPr lang="hu-HU" dirty="0" err="1" smtClean="0"/>
              <a:t>Touch</a:t>
            </a:r>
            <a:r>
              <a:rPr lang="hu-HU" dirty="0" smtClean="0"/>
              <a:t> események helyett</a:t>
            </a:r>
          </a:p>
          <a:p>
            <a:r>
              <a:rPr lang="hu-HU" dirty="0" smtClean="0"/>
              <a:t>Csak egy ujjas gesztusok</a:t>
            </a:r>
          </a:p>
          <a:p>
            <a:r>
              <a:rPr lang="hu-HU" dirty="0" smtClean="0"/>
              <a:t>Egér, </a:t>
            </a:r>
            <a:r>
              <a:rPr lang="hu-HU" dirty="0" err="1" smtClean="0"/>
              <a:t>touch</a:t>
            </a:r>
            <a:r>
              <a:rPr lang="hu-HU" dirty="0" smtClean="0"/>
              <a:t>, </a:t>
            </a:r>
            <a:r>
              <a:rPr lang="hu-HU" dirty="0" err="1" smtClean="0"/>
              <a:t>pen</a:t>
            </a:r>
            <a:r>
              <a:rPr lang="hu-HU" dirty="0" smtClean="0"/>
              <a:t>/</a:t>
            </a:r>
            <a:r>
              <a:rPr lang="hu-HU" dirty="0" err="1" smtClean="0"/>
              <a:t>stylus</a:t>
            </a:r>
            <a:endParaRPr lang="hu-HU" dirty="0" smtClean="0"/>
          </a:p>
          <a:p>
            <a:endParaRPr lang="hu-HU" dirty="0" smtClean="0"/>
          </a:p>
          <a:p>
            <a:r>
              <a:rPr lang="hu-HU" dirty="0" err="1" smtClean="0"/>
              <a:t>PointerPressed</a:t>
            </a:r>
            <a:endParaRPr lang="hu-HU" dirty="0" smtClean="0"/>
          </a:p>
          <a:p>
            <a:r>
              <a:rPr lang="hu-HU" dirty="0" err="1" smtClean="0"/>
              <a:t>PointerReleased</a:t>
            </a:r>
            <a:endParaRPr lang="hu-HU" dirty="0" smtClean="0"/>
          </a:p>
          <a:p>
            <a:r>
              <a:rPr lang="hu-HU" dirty="0" err="1" smtClean="0"/>
              <a:t>PointerMoved</a:t>
            </a:r>
            <a:endParaRPr lang="hu-HU" dirty="0" smtClean="0"/>
          </a:p>
          <a:p>
            <a:r>
              <a:rPr lang="hu-HU" dirty="0" err="1" smtClean="0"/>
              <a:t>PointerEntered</a:t>
            </a:r>
            <a:r>
              <a:rPr lang="hu-HU" dirty="0" smtClean="0"/>
              <a:t>/</a:t>
            </a:r>
            <a:r>
              <a:rPr lang="hu-HU" dirty="0" err="1" smtClean="0"/>
              <a:t>PointerExited</a:t>
            </a:r>
            <a:endParaRPr lang="hu-HU" dirty="0" smtClean="0"/>
          </a:p>
          <a:p>
            <a:r>
              <a:rPr lang="hu-HU" dirty="0" err="1" smtClean="0"/>
              <a:t>PointerWheelChanged</a:t>
            </a:r>
            <a:endParaRPr lang="hu-HU" dirty="0" smtClean="0"/>
          </a:p>
          <a:p>
            <a:r>
              <a:rPr lang="hu-HU" dirty="0" err="1" smtClean="0"/>
              <a:t>CapturePointer</a:t>
            </a:r>
            <a:r>
              <a:rPr lang="hu-HU" dirty="0" smtClean="0"/>
              <a:t>/</a:t>
            </a:r>
            <a:r>
              <a:rPr lang="hu-HU" dirty="0" err="1" smtClean="0"/>
              <a:t>ReleasePointerCapture</a:t>
            </a:r>
            <a:endParaRPr lang="hu-HU" dirty="0" smtClean="0"/>
          </a:p>
          <a:p>
            <a:pPr lvl="1"/>
            <a:endParaRPr lang="en-US"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55159163"/>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3. </a:t>
            </a:r>
            <a:r>
              <a:rPr lang="hu-HU" dirty="0" err="1" smtClean="0"/>
              <a:t>Manipulation</a:t>
            </a:r>
            <a:r>
              <a:rPr lang="hu-HU" dirty="0" smtClean="0"/>
              <a:t> események</a:t>
            </a:r>
            <a:endParaRPr lang="en-US" dirty="0"/>
          </a:p>
        </p:txBody>
      </p:sp>
      <p:sp>
        <p:nvSpPr>
          <p:cNvPr id="3" name="Szöveg helye 2"/>
          <p:cNvSpPr>
            <a:spLocks noGrp="1"/>
          </p:cNvSpPr>
          <p:nvPr>
            <p:ph type="body" sz="quarter" idx="10"/>
          </p:nvPr>
        </p:nvSpPr>
        <p:spPr>
          <a:xfrm>
            <a:off x="454001" y="1684476"/>
            <a:ext cx="8363938" cy="3921073"/>
          </a:xfrm>
        </p:spPr>
        <p:txBody>
          <a:bodyPr/>
          <a:lstStyle/>
          <a:p>
            <a:r>
              <a:rPr lang="hu-HU" dirty="0" smtClean="0"/>
              <a:t>Többujjas gesztusok is</a:t>
            </a:r>
          </a:p>
          <a:p>
            <a:r>
              <a:rPr lang="hu-HU" dirty="0" smtClean="0"/>
              <a:t>Képességek (</a:t>
            </a:r>
            <a:r>
              <a:rPr lang="hu-HU" dirty="0" err="1" smtClean="0"/>
              <a:t>ManipulationMode</a:t>
            </a:r>
            <a:r>
              <a:rPr lang="hu-HU" dirty="0" smtClean="0"/>
              <a:t>):</a:t>
            </a:r>
          </a:p>
          <a:p>
            <a:pPr lvl="1"/>
            <a:r>
              <a:rPr lang="hu-HU" dirty="0" smtClean="0"/>
              <a:t>Mozgatás</a:t>
            </a:r>
          </a:p>
          <a:p>
            <a:pPr lvl="1"/>
            <a:r>
              <a:rPr lang="hu-HU" dirty="0" smtClean="0"/>
              <a:t>Skálázás</a:t>
            </a:r>
          </a:p>
          <a:p>
            <a:pPr lvl="1"/>
            <a:r>
              <a:rPr lang="hu-HU" dirty="0" smtClean="0"/>
              <a:t>Nyújtás</a:t>
            </a:r>
          </a:p>
          <a:p>
            <a:r>
              <a:rPr lang="hu-HU" dirty="0" smtClean="0"/>
              <a:t>Események:</a:t>
            </a:r>
            <a:endParaRPr lang="hu-HU" dirty="0"/>
          </a:p>
          <a:p>
            <a:pPr lvl="1"/>
            <a:r>
              <a:rPr lang="hu-HU" dirty="0" err="1" smtClean="0"/>
              <a:t>ManipulationStarting</a:t>
            </a:r>
            <a:r>
              <a:rPr lang="hu-HU" dirty="0" smtClean="0"/>
              <a:t>/</a:t>
            </a:r>
            <a:r>
              <a:rPr lang="hu-HU" dirty="0" err="1" smtClean="0"/>
              <a:t>ManipulationStarted</a:t>
            </a:r>
            <a:endParaRPr lang="hu-HU" dirty="0" smtClean="0"/>
          </a:p>
          <a:p>
            <a:pPr lvl="1"/>
            <a:r>
              <a:rPr lang="hu-HU" dirty="0" err="1" smtClean="0"/>
              <a:t>ManipulationDelta</a:t>
            </a:r>
            <a:endParaRPr lang="hu-HU" dirty="0" smtClean="0"/>
          </a:p>
          <a:p>
            <a:pPr lvl="1"/>
            <a:r>
              <a:rPr lang="hu-HU" dirty="0" err="1" smtClean="0"/>
              <a:t>ManipulationComplated</a:t>
            </a:r>
            <a:endParaRPr lang="hu-HU" dirty="0" smtClean="0"/>
          </a:p>
          <a:p>
            <a:pPr lvl="1"/>
            <a:r>
              <a:rPr lang="hu-HU" dirty="0" err="1" smtClean="0"/>
              <a:t>ManipulationInertiaStarting</a:t>
            </a:r>
            <a:endParaRPr lang="hu-HU" dirty="0" smtClean="0"/>
          </a:p>
          <a:p>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4400253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a:t>
            </a:r>
            <a:r>
              <a:rPr lang="hu-HU" dirty="0" err="1" smtClean="0"/>
              <a:t>Runtime</a:t>
            </a:r>
            <a:r>
              <a:rPr lang="hu-HU" dirty="0" smtClean="0"/>
              <a:t> (</a:t>
            </a:r>
            <a:r>
              <a:rPr lang="hu-HU" dirty="0" err="1" smtClean="0"/>
              <a:t>WinRT</a:t>
            </a:r>
            <a:r>
              <a:rPr lang="hu-HU" dirty="0" smtClean="0"/>
              <a:t>)</a:t>
            </a:r>
            <a:endParaRPr lang="hu-HU" dirty="0"/>
          </a:p>
        </p:txBody>
      </p:sp>
      <p:sp>
        <p:nvSpPr>
          <p:cNvPr id="5" name="Text Placeholder 4"/>
          <p:cNvSpPr>
            <a:spLocks noGrp="1"/>
          </p:cNvSpPr>
          <p:nvPr>
            <p:ph type="body" sz="quarter" idx="10"/>
          </p:nvPr>
        </p:nvSpPr>
        <p:spPr>
          <a:xfrm>
            <a:off x="454001" y="1931910"/>
            <a:ext cx="4140301" cy="3287054"/>
          </a:xfrm>
        </p:spPr>
        <p:txBody>
          <a:bodyPr/>
          <a:lstStyle/>
          <a:p>
            <a:pPr>
              <a:lnSpc>
                <a:spcPct val="110000"/>
              </a:lnSpc>
            </a:pPr>
            <a:r>
              <a:rPr lang="hu-HU" dirty="0" smtClean="0"/>
              <a:t>Web</a:t>
            </a:r>
          </a:p>
          <a:p>
            <a:pPr lvl="1">
              <a:lnSpc>
                <a:spcPct val="110000"/>
              </a:lnSpc>
            </a:pPr>
            <a:r>
              <a:rPr lang="hu-HU" dirty="0" smtClean="0"/>
              <a:t>RSS, </a:t>
            </a:r>
            <a:r>
              <a:rPr lang="hu-HU" dirty="0" err="1" smtClean="0"/>
              <a:t>AtomPub</a:t>
            </a:r>
            <a:endParaRPr lang="hu-HU" dirty="0"/>
          </a:p>
          <a:p>
            <a:pPr>
              <a:lnSpc>
                <a:spcPct val="110000"/>
              </a:lnSpc>
            </a:pPr>
            <a:r>
              <a:rPr lang="hu-HU" dirty="0" smtClean="0"/>
              <a:t>Multimédia</a:t>
            </a:r>
          </a:p>
          <a:p>
            <a:pPr lvl="1">
              <a:lnSpc>
                <a:spcPct val="110000"/>
              </a:lnSpc>
            </a:pPr>
            <a:r>
              <a:rPr lang="hu-HU" dirty="0"/>
              <a:t>K</a:t>
            </a:r>
            <a:r>
              <a:rPr lang="hu-HU" dirty="0" smtClean="0"/>
              <a:t>amera</a:t>
            </a:r>
          </a:p>
          <a:p>
            <a:pPr lvl="1">
              <a:lnSpc>
                <a:spcPct val="110000"/>
              </a:lnSpc>
            </a:pPr>
            <a:r>
              <a:rPr lang="hu-HU" dirty="0" smtClean="0"/>
              <a:t>Videó, </a:t>
            </a:r>
            <a:r>
              <a:rPr lang="hu-HU" dirty="0" err="1" smtClean="0"/>
              <a:t>audió</a:t>
            </a:r>
            <a:endParaRPr lang="hu-HU" dirty="0" smtClean="0"/>
          </a:p>
          <a:p>
            <a:pPr lvl="1">
              <a:lnSpc>
                <a:spcPct val="110000"/>
              </a:lnSpc>
            </a:pPr>
            <a:r>
              <a:rPr lang="hu-HU" dirty="0" smtClean="0"/>
              <a:t>Kódolás</a:t>
            </a:r>
          </a:p>
          <a:p>
            <a:pPr lvl="1">
              <a:lnSpc>
                <a:spcPct val="110000"/>
              </a:lnSpc>
            </a:pPr>
            <a:r>
              <a:rPr lang="hu-HU" dirty="0" err="1" smtClean="0"/>
              <a:t>PlayTo</a:t>
            </a:r>
            <a:r>
              <a:rPr lang="hu-HU" dirty="0" smtClean="0"/>
              <a:t> (DLNA)</a:t>
            </a:r>
          </a:p>
          <a:p>
            <a:pPr lvl="1">
              <a:lnSpc>
                <a:spcPct val="110000"/>
              </a:lnSpc>
            </a:pPr>
            <a:r>
              <a:rPr lang="hu-HU" dirty="0" err="1" smtClean="0"/>
              <a:t>PlayReady</a:t>
            </a:r>
            <a:r>
              <a:rPr lang="hu-HU" dirty="0" smtClean="0"/>
              <a:t> (DRM)</a:t>
            </a:r>
          </a:p>
        </p:txBody>
      </p:sp>
      <p:sp>
        <p:nvSpPr>
          <p:cNvPr id="6" name="Text Placeholder 5"/>
          <p:cNvSpPr>
            <a:spLocks noGrp="1"/>
          </p:cNvSpPr>
          <p:nvPr>
            <p:ph type="body" sz="quarter" idx="11"/>
          </p:nvPr>
        </p:nvSpPr>
        <p:spPr/>
        <p:txBody>
          <a:bodyPr/>
          <a:lstStyle/>
          <a:p>
            <a:r>
              <a:rPr lang="hu-HU" dirty="0" smtClean="0"/>
              <a:t>Szolgáltatások 3</a:t>
            </a:r>
            <a:endParaRPr lang="hu-HU" dirty="0"/>
          </a:p>
        </p:txBody>
      </p:sp>
      <p:sp>
        <p:nvSpPr>
          <p:cNvPr id="7" name="Text Placeholder 6"/>
          <p:cNvSpPr>
            <a:spLocks noGrp="1"/>
          </p:cNvSpPr>
          <p:nvPr>
            <p:ph type="body" sz="quarter" idx="12"/>
          </p:nvPr>
        </p:nvSpPr>
        <p:spPr/>
        <p:txBody>
          <a:bodyPr/>
          <a:lstStyle/>
          <a:p>
            <a:endParaRPr lang="hu-HU" dirty="0"/>
          </a:p>
        </p:txBody>
      </p:sp>
      <p:sp>
        <p:nvSpPr>
          <p:cNvPr id="8" name="Text Placeholder 4"/>
          <p:cNvSpPr txBox="1">
            <a:spLocks/>
          </p:cNvSpPr>
          <p:nvPr/>
        </p:nvSpPr>
        <p:spPr>
          <a:xfrm>
            <a:off x="4705004" y="1931910"/>
            <a:ext cx="4140301" cy="2406813"/>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hu-HU" dirty="0" smtClean="0"/>
              <a:t>UI</a:t>
            </a:r>
          </a:p>
          <a:p>
            <a:pPr lvl="1">
              <a:lnSpc>
                <a:spcPct val="110000"/>
              </a:lnSpc>
            </a:pPr>
            <a:r>
              <a:rPr lang="hu-HU" b="1" dirty="0" smtClean="0"/>
              <a:t>XAML</a:t>
            </a:r>
          </a:p>
          <a:p>
            <a:pPr lvl="1">
              <a:lnSpc>
                <a:spcPct val="110000"/>
              </a:lnSpc>
            </a:pPr>
            <a:r>
              <a:rPr lang="hu-HU" dirty="0" smtClean="0"/>
              <a:t>Csempék</a:t>
            </a:r>
          </a:p>
          <a:p>
            <a:pPr lvl="1">
              <a:lnSpc>
                <a:spcPct val="110000"/>
              </a:lnSpc>
            </a:pPr>
            <a:r>
              <a:rPr lang="hu-HU" dirty="0" err="1" smtClean="0"/>
              <a:t>Toast</a:t>
            </a:r>
            <a:r>
              <a:rPr lang="hu-HU" dirty="0" smtClean="0"/>
              <a:t> értesítések</a:t>
            </a:r>
          </a:p>
          <a:p>
            <a:pPr lvl="1">
              <a:lnSpc>
                <a:spcPct val="110000"/>
              </a:lnSpc>
            </a:pPr>
            <a:r>
              <a:rPr lang="hu-HU" dirty="0" err="1" smtClean="0"/>
              <a:t>Popup</a:t>
            </a:r>
            <a:endParaRPr lang="hu-HU" dirty="0" smtClean="0"/>
          </a:p>
          <a:p>
            <a:pPr lvl="1">
              <a:lnSpc>
                <a:spcPct val="110000"/>
              </a:lnSpc>
            </a:pPr>
            <a:r>
              <a:rPr lang="hu-HU" dirty="0" err="1" smtClean="0"/>
              <a:t>Stb</a:t>
            </a:r>
            <a:r>
              <a:rPr lang="hu-HU" dirty="0" smtClean="0"/>
              <a:t>…</a:t>
            </a:r>
          </a:p>
        </p:txBody>
      </p:sp>
    </p:spTree>
    <p:extLst>
      <p:ext uri="{BB962C8B-B14F-4D97-AF65-F5344CB8AC3E}">
        <p14:creationId xmlns:p14="http://schemas.microsoft.com/office/powerpoint/2010/main" val="2366032880"/>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További lehetőségek</a:t>
            </a:r>
            <a:endParaRPr lang="en-US" dirty="0"/>
          </a:p>
        </p:txBody>
      </p:sp>
      <p:sp>
        <p:nvSpPr>
          <p:cNvPr id="3" name="Szöveg helye 2"/>
          <p:cNvSpPr>
            <a:spLocks noGrp="1"/>
          </p:cNvSpPr>
          <p:nvPr>
            <p:ph type="body" sz="quarter" idx="10"/>
          </p:nvPr>
        </p:nvSpPr>
        <p:spPr>
          <a:xfrm>
            <a:off x="454001" y="1684476"/>
            <a:ext cx="8363938" cy="3040832"/>
          </a:xfrm>
        </p:spPr>
        <p:txBody>
          <a:bodyPr/>
          <a:lstStyle/>
          <a:p>
            <a:r>
              <a:rPr lang="hu-HU" dirty="0" err="1" smtClean="0"/>
              <a:t>InkManager</a:t>
            </a:r>
            <a:endParaRPr lang="hu-HU" dirty="0" smtClean="0"/>
          </a:p>
          <a:p>
            <a:pPr lvl="1"/>
            <a:r>
              <a:rPr lang="hu-HU" dirty="0" err="1" smtClean="0"/>
              <a:t>Ink</a:t>
            </a:r>
            <a:r>
              <a:rPr lang="hu-HU" dirty="0" smtClean="0"/>
              <a:t> szöveg felismerés</a:t>
            </a:r>
          </a:p>
          <a:p>
            <a:pPr lvl="1"/>
            <a:endParaRPr lang="hu-HU" dirty="0"/>
          </a:p>
          <a:p>
            <a:r>
              <a:rPr lang="hu-HU" dirty="0" err="1" smtClean="0"/>
              <a:t>GestureRecognizer</a:t>
            </a:r>
            <a:endParaRPr lang="hu-HU" dirty="0" smtClean="0"/>
          </a:p>
          <a:p>
            <a:pPr lvl="1"/>
            <a:r>
              <a:rPr lang="hu-HU" dirty="0" smtClean="0"/>
              <a:t>Gesztus felismerés</a:t>
            </a:r>
          </a:p>
          <a:p>
            <a:pPr lvl="1"/>
            <a:r>
              <a:rPr lang="hu-HU" dirty="0" smtClean="0"/>
              <a:t>Pointer eseményekkel lehet vezérelni</a:t>
            </a:r>
          </a:p>
          <a:p>
            <a:pPr lvl="1"/>
            <a:r>
              <a:rPr lang="hu-HU" dirty="0" smtClean="0"/>
              <a:t>Ezt használja:</a:t>
            </a:r>
          </a:p>
          <a:p>
            <a:pPr lvl="2"/>
            <a:r>
              <a:rPr lang="hu-HU" dirty="0" err="1" smtClean="0"/>
              <a:t>Tapped</a:t>
            </a:r>
            <a:r>
              <a:rPr lang="hu-HU" dirty="0" smtClean="0"/>
              <a:t>, </a:t>
            </a:r>
            <a:r>
              <a:rPr lang="hu-HU" dirty="0" err="1" smtClean="0"/>
              <a:t>DoubleTapped</a:t>
            </a:r>
            <a:r>
              <a:rPr lang="hu-HU" dirty="0" smtClean="0"/>
              <a:t>, …</a:t>
            </a:r>
          </a:p>
          <a:p>
            <a:pPr lvl="2"/>
            <a:r>
              <a:rPr lang="hu-HU" dirty="0" err="1" smtClean="0"/>
              <a:t>Manipulation</a:t>
            </a:r>
            <a:endParaRPr lang="hu-HU" dirty="0" smtClean="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21852813"/>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Fájlkezelés</a:t>
            </a:r>
            <a:endParaRPr lang="hu-HU" dirty="0"/>
          </a:p>
        </p:txBody>
      </p:sp>
      <p:sp>
        <p:nvSpPr>
          <p:cNvPr id="2" name="Alcím 1"/>
          <p:cNvSpPr>
            <a:spLocks noGrp="1"/>
          </p:cNvSpPr>
          <p:nvPr>
            <p:ph type="subTitle" idx="1"/>
          </p:nvPr>
        </p:nvSpPr>
        <p:spPr/>
        <p:txBody>
          <a:bodyPr/>
          <a:lstStyle/>
          <a:p>
            <a:endParaRPr lang="en-US"/>
          </a:p>
        </p:txBody>
      </p:sp>
      <p:sp>
        <p:nvSpPr>
          <p:cNvPr id="3" name="Szöveg helye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873610"/>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Hogyan férhetünk hozzá fájlokhoz?</a:t>
            </a:r>
            <a:endParaRPr lang="hu-HU" dirty="0"/>
          </a:p>
        </p:txBody>
      </p:sp>
      <p:sp>
        <p:nvSpPr>
          <p:cNvPr id="6" name="Szöveg helye 5"/>
          <p:cNvSpPr>
            <a:spLocks noGrp="1"/>
          </p:cNvSpPr>
          <p:nvPr>
            <p:ph type="body" sz="quarter" idx="10"/>
          </p:nvPr>
        </p:nvSpPr>
        <p:spPr>
          <a:xfrm>
            <a:off x="454001" y="1684476"/>
            <a:ext cx="8363938" cy="3717941"/>
          </a:xfrm>
        </p:spPr>
        <p:txBody>
          <a:bodyPr/>
          <a:lstStyle/>
          <a:p>
            <a:pPr>
              <a:buFont typeface="+mj-lt"/>
              <a:buAutoNum type="arabicPeriod"/>
            </a:pPr>
            <a:r>
              <a:rPr lang="hu-HU" dirty="0" err="1" smtClean="0"/>
              <a:t>Package</a:t>
            </a:r>
            <a:endParaRPr lang="hu-HU" dirty="0" smtClean="0"/>
          </a:p>
          <a:p>
            <a:pPr lvl="1"/>
            <a:r>
              <a:rPr lang="hu-HU" dirty="0" smtClean="0"/>
              <a:t>Csak olvasható</a:t>
            </a:r>
            <a:endParaRPr lang="hu-HU" dirty="0"/>
          </a:p>
          <a:p>
            <a:pPr>
              <a:buFont typeface="+mj-lt"/>
              <a:buAutoNum type="arabicPeriod"/>
            </a:pPr>
            <a:r>
              <a:rPr lang="hu-HU" dirty="0" err="1" smtClean="0"/>
              <a:t>Application</a:t>
            </a:r>
            <a:r>
              <a:rPr lang="hu-HU" dirty="0" smtClean="0"/>
              <a:t> Data</a:t>
            </a:r>
          </a:p>
          <a:p>
            <a:pPr lvl="1"/>
            <a:r>
              <a:rPr lang="hu-HU" dirty="0" smtClean="0"/>
              <a:t>Bármit csinálhatunk</a:t>
            </a:r>
          </a:p>
          <a:p>
            <a:pPr>
              <a:buFont typeface="+mj-lt"/>
              <a:buAutoNum type="arabicPeriod"/>
            </a:pPr>
            <a:r>
              <a:rPr lang="hu-HU" dirty="0" smtClean="0"/>
              <a:t>File </a:t>
            </a:r>
            <a:r>
              <a:rPr lang="hu-HU" dirty="0" err="1" smtClean="0"/>
              <a:t>picker</a:t>
            </a:r>
            <a:endParaRPr lang="hu-HU" dirty="0" smtClean="0"/>
          </a:p>
          <a:p>
            <a:pPr lvl="1"/>
            <a:r>
              <a:rPr lang="hu-HU" dirty="0" smtClean="0"/>
              <a:t>Megnyitás vagy mentés, csak az adott fájlon</a:t>
            </a:r>
          </a:p>
          <a:p>
            <a:pPr>
              <a:buFont typeface="+mj-lt"/>
              <a:buAutoNum type="arabicPeriod"/>
            </a:pPr>
            <a:r>
              <a:rPr lang="hu-HU" dirty="0" err="1" smtClean="0"/>
              <a:t>Documents</a:t>
            </a:r>
            <a:endParaRPr lang="hu-HU" dirty="0" smtClean="0"/>
          </a:p>
          <a:p>
            <a:pPr lvl="1"/>
            <a:r>
              <a:rPr lang="hu-HU" dirty="0" smtClean="0"/>
              <a:t>Külön engedély, csak hozzárendelt fájltípust</a:t>
            </a:r>
          </a:p>
          <a:p>
            <a:pPr>
              <a:buFont typeface="+mj-lt"/>
              <a:buAutoNum type="arabicPeriod"/>
            </a:pPr>
            <a:r>
              <a:rPr lang="hu-HU" dirty="0" smtClean="0"/>
              <a:t>Music/</a:t>
            </a:r>
            <a:r>
              <a:rPr lang="hu-HU" dirty="0" err="1" smtClean="0"/>
              <a:t>Pictures</a:t>
            </a:r>
            <a:r>
              <a:rPr lang="hu-HU" dirty="0" smtClean="0"/>
              <a:t>/</a:t>
            </a:r>
            <a:r>
              <a:rPr lang="hu-HU" dirty="0" err="1" smtClean="0"/>
              <a:t>Videos</a:t>
            </a:r>
            <a:endParaRPr lang="hu-HU" dirty="0" smtClean="0"/>
          </a:p>
          <a:p>
            <a:pPr lvl="1"/>
            <a:r>
              <a:rPr lang="hu-HU" dirty="0" smtClean="0"/>
              <a:t>Külön engedély</a:t>
            </a:r>
            <a:endParaRPr lang="hu-HU" dirty="0"/>
          </a:p>
        </p:txBody>
      </p:sp>
      <p:sp>
        <p:nvSpPr>
          <p:cNvPr id="7" name="Szöveg helye 6"/>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3795972491"/>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Application</a:t>
            </a:r>
            <a:r>
              <a:rPr lang="hu-HU" dirty="0" smtClean="0"/>
              <a:t> Data</a:t>
            </a:r>
            <a:endParaRPr lang="hu-HU" dirty="0"/>
          </a:p>
        </p:txBody>
      </p:sp>
      <p:sp>
        <p:nvSpPr>
          <p:cNvPr id="3" name="Szöveg helye 2"/>
          <p:cNvSpPr>
            <a:spLocks noGrp="1"/>
          </p:cNvSpPr>
          <p:nvPr>
            <p:ph type="body" sz="quarter" idx="10"/>
          </p:nvPr>
        </p:nvSpPr>
        <p:spPr>
          <a:xfrm>
            <a:off x="454001" y="1684476"/>
            <a:ext cx="8363938" cy="3865674"/>
          </a:xfrm>
        </p:spPr>
        <p:txBody>
          <a:bodyPr/>
          <a:lstStyle/>
          <a:p>
            <a:pPr>
              <a:buFont typeface="+mj-lt"/>
              <a:buAutoNum type="arabicPeriod"/>
            </a:pPr>
            <a:r>
              <a:rPr lang="hu-HU" sz="3600" dirty="0" smtClean="0"/>
              <a:t>Beállítások</a:t>
            </a:r>
          </a:p>
          <a:p>
            <a:pPr lvl="1"/>
            <a:r>
              <a:rPr lang="hu-HU" sz="2800" dirty="0" smtClean="0"/>
              <a:t>Kulcs-érték párok</a:t>
            </a:r>
          </a:p>
          <a:p>
            <a:pPr lvl="1"/>
            <a:r>
              <a:rPr lang="hu-HU" sz="2800" dirty="0" smtClean="0"/>
              <a:t>Primitív típusok</a:t>
            </a:r>
          </a:p>
          <a:p>
            <a:pPr lvl="1"/>
            <a:r>
              <a:rPr lang="hu-HU" sz="2800" dirty="0" smtClean="0"/>
              <a:t>Hierarchia: Egymásba ágyazott </a:t>
            </a:r>
            <a:r>
              <a:rPr lang="hu-HU" sz="2800" dirty="0" err="1" smtClean="0"/>
              <a:t>Container-ek</a:t>
            </a:r>
            <a:endParaRPr lang="hu-HU" sz="2800" dirty="0" smtClean="0"/>
          </a:p>
          <a:p>
            <a:pPr lvl="1"/>
            <a:r>
              <a:rPr lang="hu-HU" sz="2800" dirty="0" smtClean="0"/>
              <a:t>Helyi (Local) </a:t>
            </a:r>
            <a:r>
              <a:rPr lang="hu-HU" sz="2800" dirty="0"/>
              <a:t>vagy </a:t>
            </a:r>
            <a:r>
              <a:rPr lang="hu-HU" sz="2800" dirty="0" smtClean="0"/>
              <a:t>megosztott (Roaming)</a:t>
            </a:r>
          </a:p>
          <a:p>
            <a:pPr>
              <a:buFont typeface="+mj-lt"/>
              <a:buAutoNum type="arabicPeriod"/>
            </a:pPr>
            <a:r>
              <a:rPr lang="hu-HU" sz="3600" dirty="0" smtClean="0"/>
              <a:t>Fájlok</a:t>
            </a:r>
          </a:p>
          <a:p>
            <a:pPr lvl="1"/>
            <a:r>
              <a:rPr lang="hu-HU" sz="2800" dirty="0" smtClean="0"/>
              <a:t>Helyi (Local), megosztott (Roaming), ideiglenes (</a:t>
            </a:r>
            <a:r>
              <a:rPr lang="hu-HU" sz="2800" dirty="0" err="1"/>
              <a:t>T</a:t>
            </a:r>
            <a:r>
              <a:rPr lang="hu-HU" sz="2800" dirty="0" err="1" smtClean="0"/>
              <a:t>emp</a:t>
            </a:r>
            <a:r>
              <a:rPr lang="hu-HU" sz="2800" dirty="0" smtClean="0"/>
              <a:t>)</a:t>
            </a:r>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755111941"/>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Adat sorosítás</a:t>
            </a:r>
            <a:endParaRPr lang="hu-HU" dirty="0"/>
          </a:p>
        </p:txBody>
      </p:sp>
      <p:sp>
        <p:nvSpPr>
          <p:cNvPr id="3" name="Szöveg helye 2"/>
          <p:cNvSpPr>
            <a:spLocks noGrp="1"/>
          </p:cNvSpPr>
          <p:nvPr>
            <p:ph type="body" sz="quarter" idx="10"/>
          </p:nvPr>
        </p:nvSpPr>
        <p:spPr>
          <a:xfrm>
            <a:off x="454001" y="1684476"/>
            <a:ext cx="4575199" cy="3671390"/>
          </a:xfrm>
        </p:spPr>
        <p:txBody>
          <a:bodyPr/>
          <a:lstStyle/>
          <a:p>
            <a:pPr>
              <a:lnSpc>
                <a:spcPct val="120000"/>
              </a:lnSpc>
            </a:pPr>
            <a:r>
              <a:rPr lang="hu-HU" sz="2800" dirty="0" smtClean="0"/>
              <a:t>XML</a:t>
            </a:r>
          </a:p>
          <a:p>
            <a:pPr lvl="1">
              <a:lnSpc>
                <a:spcPct val="120000"/>
              </a:lnSpc>
            </a:pPr>
            <a:r>
              <a:rPr lang="hu-HU" sz="2400" dirty="0" smtClean="0"/>
              <a:t>.NET</a:t>
            </a:r>
          </a:p>
          <a:p>
            <a:pPr lvl="2">
              <a:lnSpc>
                <a:spcPct val="120000"/>
              </a:lnSpc>
            </a:pPr>
            <a:r>
              <a:rPr lang="hu-HU" sz="2000" dirty="0" err="1" smtClean="0"/>
              <a:t>XmlSerializer</a:t>
            </a:r>
            <a:endParaRPr lang="hu-HU" sz="2000" dirty="0" smtClean="0"/>
          </a:p>
          <a:p>
            <a:pPr lvl="2">
              <a:lnSpc>
                <a:spcPct val="120000"/>
              </a:lnSpc>
            </a:pPr>
            <a:r>
              <a:rPr lang="hu-HU" sz="2000" dirty="0" err="1" smtClean="0"/>
              <a:t>DataContractSerializer</a:t>
            </a:r>
            <a:endParaRPr lang="hu-HU" sz="2000" dirty="0" smtClean="0"/>
          </a:p>
          <a:p>
            <a:pPr lvl="2">
              <a:lnSpc>
                <a:spcPct val="120000"/>
              </a:lnSpc>
            </a:pPr>
            <a:r>
              <a:rPr lang="hu-HU" sz="2000" dirty="0" err="1" smtClean="0"/>
              <a:t>XmlReader</a:t>
            </a:r>
            <a:r>
              <a:rPr lang="hu-HU" sz="2000" dirty="0" smtClean="0"/>
              <a:t>/</a:t>
            </a:r>
            <a:r>
              <a:rPr lang="hu-HU" sz="2000" dirty="0" err="1" smtClean="0"/>
              <a:t>XmlWriter</a:t>
            </a:r>
            <a:endParaRPr lang="hu-HU" sz="2000" dirty="0" smtClean="0"/>
          </a:p>
          <a:p>
            <a:pPr lvl="2">
              <a:lnSpc>
                <a:spcPct val="120000"/>
              </a:lnSpc>
            </a:pPr>
            <a:r>
              <a:rPr lang="hu-HU" sz="2000" dirty="0" err="1" smtClean="0"/>
              <a:t>Linq</a:t>
            </a:r>
            <a:r>
              <a:rPr lang="hu-HU" sz="2000" dirty="0" smtClean="0"/>
              <a:t> </a:t>
            </a:r>
            <a:r>
              <a:rPr lang="hu-HU" sz="2000" dirty="0" err="1"/>
              <a:t>To</a:t>
            </a:r>
            <a:r>
              <a:rPr lang="hu-HU" sz="2000" dirty="0"/>
              <a:t> </a:t>
            </a:r>
            <a:r>
              <a:rPr lang="hu-HU" sz="2000" dirty="0" err="1" smtClean="0"/>
              <a:t>Xml</a:t>
            </a:r>
            <a:endParaRPr lang="hu-HU" sz="2000" dirty="0" smtClean="0"/>
          </a:p>
          <a:p>
            <a:pPr lvl="1">
              <a:lnSpc>
                <a:spcPct val="120000"/>
              </a:lnSpc>
            </a:pPr>
            <a:r>
              <a:rPr lang="hu-HU" sz="2400" dirty="0" err="1" smtClean="0"/>
              <a:t>WinRT</a:t>
            </a:r>
            <a:endParaRPr lang="hu-HU" sz="2400" dirty="0" smtClean="0"/>
          </a:p>
          <a:p>
            <a:pPr lvl="2">
              <a:lnSpc>
                <a:spcPct val="120000"/>
              </a:lnSpc>
            </a:pPr>
            <a:r>
              <a:rPr lang="hu-HU" sz="2000" dirty="0" err="1" smtClean="0"/>
              <a:t>Windows.Data.Xml</a:t>
            </a:r>
            <a:endParaRPr lang="hu-HU" sz="2000" dirty="0" smtClean="0"/>
          </a:p>
        </p:txBody>
      </p:sp>
      <p:sp>
        <p:nvSpPr>
          <p:cNvPr id="4" name="Szöveg helye 3"/>
          <p:cNvSpPr>
            <a:spLocks noGrp="1"/>
          </p:cNvSpPr>
          <p:nvPr>
            <p:ph type="body" sz="quarter" idx="11"/>
          </p:nvPr>
        </p:nvSpPr>
        <p:spPr/>
        <p:txBody>
          <a:bodyPr/>
          <a:lstStyle/>
          <a:p>
            <a:endParaRPr lang="hu-HU" dirty="0"/>
          </a:p>
        </p:txBody>
      </p:sp>
    </p:spTree>
    <p:extLst>
      <p:ext uri="{BB962C8B-B14F-4D97-AF65-F5344CB8AC3E}">
        <p14:creationId xmlns:p14="http://schemas.microsoft.com/office/powerpoint/2010/main" val="1118863145"/>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Adat sorosítás</a:t>
            </a:r>
            <a:endParaRPr lang="hu-HU" dirty="0"/>
          </a:p>
        </p:txBody>
      </p:sp>
      <p:sp>
        <p:nvSpPr>
          <p:cNvPr id="3" name="Szöveg helye 2"/>
          <p:cNvSpPr>
            <a:spLocks noGrp="1"/>
          </p:cNvSpPr>
          <p:nvPr>
            <p:ph type="body" sz="quarter" idx="10"/>
          </p:nvPr>
        </p:nvSpPr>
        <p:spPr>
          <a:xfrm>
            <a:off x="454001" y="1684476"/>
            <a:ext cx="8363938" cy="5296835"/>
          </a:xfrm>
        </p:spPr>
        <p:txBody>
          <a:bodyPr/>
          <a:lstStyle/>
          <a:p>
            <a:r>
              <a:rPr lang="hu-HU" sz="2800" dirty="0"/>
              <a:t>JSON</a:t>
            </a:r>
          </a:p>
          <a:p>
            <a:pPr lvl="1"/>
            <a:r>
              <a:rPr lang="hu-HU" sz="2400" dirty="0"/>
              <a:t>.NET</a:t>
            </a:r>
          </a:p>
          <a:p>
            <a:pPr lvl="2"/>
            <a:r>
              <a:rPr lang="hu-HU" sz="2000" dirty="0" err="1"/>
              <a:t>DataContractJsonSerializer</a:t>
            </a:r>
            <a:endParaRPr lang="hu-HU" sz="2000" dirty="0"/>
          </a:p>
          <a:p>
            <a:pPr lvl="2"/>
            <a:r>
              <a:rPr lang="hu-HU" sz="2000" dirty="0"/>
              <a:t>JSON.NET</a:t>
            </a:r>
          </a:p>
          <a:p>
            <a:pPr lvl="1"/>
            <a:r>
              <a:rPr lang="hu-HU" sz="2400" dirty="0" err="1" smtClean="0"/>
              <a:t>WinRT</a:t>
            </a:r>
            <a:endParaRPr lang="hu-HU" sz="2400" dirty="0"/>
          </a:p>
          <a:p>
            <a:pPr lvl="2"/>
            <a:r>
              <a:rPr lang="hu-HU" sz="2000" dirty="0" err="1" smtClean="0"/>
              <a:t>Windows.Data.Json</a:t>
            </a:r>
            <a:endParaRPr lang="hu-HU" sz="2000" dirty="0" smtClean="0"/>
          </a:p>
          <a:p>
            <a:r>
              <a:rPr lang="hu-HU" sz="2800" dirty="0" smtClean="0"/>
              <a:t>Bináris</a:t>
            </a:r>
          </a:p>
          <a:p>
            <a:pPr lvl="1"/>
            <a:r>
              <a:rPr lang="hu-HU" dirty="0" smtClean="0"/>
              <a:t>.</a:t>
            </a:r>
            <a:r>
              <a:rPr lang="hu-HU" sz="2400" dirty="0" smtClean="0"/>
              <a:t>NET</a:t>
            </a:r>
            <a:endParaRPr lang="hu-HU" sz="2400" dirty="0"/>
          </a:p>
          <a:p>
            <a:pPr lvl="2"/>
            <a:r>
              <a:rPr lang="hu-HU" sz="2000" dirty="0"/>
              <a:t>Nincs </a:t>
            </a:r>
            <a:r>
              <a:rPr lang="hu-HU" sz="2000" dirty="0" err="1"/>
              <a:t>BinaryFormatter</a:t>
            </a:r>
            <a:r>
              <a:rPr lang="hu-HU" sz="2000" dirty="0"/>
              <a:t> (</a:t>
            </a:r>
            <a:r>
              <a:rPr lang="hu-HU" sz="2000" dirty="0" err="1"/>
              <a:t>Serializable</a:t>
            </a:r>
            <a:r>
              <a:rPr lang="hu-HU" sz="2000" dirty="0"/>
              <a:t>)</a:t>
            </a:r>
          </a:p>
          <a:p>
            <a:pPr lvl="2"/>
            <a:r>
              <a:rPr lang="hu-HU" sz="2000" dirty="0" err="1" smtClean="0"/>
              <a:t>BinaryReader</a:t>
            </a:r>
            <a:r>
              <a:rPr lang="hu-HU" sz="2000" dirty="0" smtClean="0"/>
              <a:t>/</a:t>
            </a:r>
            <a:r>
              <a:rPr lang="hu-HU" sz="2000" dirty="0" err="1" smtClean="0"/>
              <a:t>BinaryWriter</a:t>
            </a:r>
            <a:endParaRPr lang="hu-HU" sz="2000" dirty="0" smtClean="0"/>
          </a:p>
          <a:p>
            <a:pPr lvl="1"/>
            <a:r>
              <a:rPr lang="hu-HU" sz="2400" dirty="0" err="1" smtClean="0"/>
              <a:t>WinRT</a:t>
            </a:r>
            <a:endParaRPr lang="hu-HU" sz="2400" dirty="0"/>
          </a:p>
          <a:p>
            <a:pPr lvl="2"/>
            <a:r>
              <a:rPr lang="hu-HU" sz="2000" dirty="0" err="1" smtClean="0"/>
              <a:t>DataReader</a:t>
            </a:r>
            <a:r>
              <a:rPr lang="hu-HU" sz="2000" dirty="0" smtClean="0"/>
              <a:t>/</a:t>
            </a:r>
            <a:r>
              <a:rPr lang="hu-HU" sz="2000" dirty="0" err="1" smtClean="0"/>
              <a:t>DataWriter</a:t>
            </a:r>
            <a:endParaRPr lang="hu-HU" sz="2000" dirty="0" smtClean="0"/>
          </a:p>
          <a:p>
            <a:pPr marL="855663" lvl="2" indent="0">
              <a:buNone/>
            </a:pPr>
            <a:endParaRPr lang="hu-HU" dirty="0" smtClean="0"/>
          </a:p>
          <a:p>
            <a:endParaRPr lang="hu-HU" dirty="0"/>
          </a:p>
        </p:txBody>
      </p:sp>
    </p:spTree>
    <p:extLst>
      <p:ext uri="{BB962C8B-B14F-4D97-AF65-F5344CB8AC3E}">
        <p14:creationId xmlns:p14="http://schemas.microsoft.com/office/powerpoint/2010/main" val="3904325895"/>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Alkalmazás életciklus</a:t>
            </a:r>
            <a:endParaRPr lang="hu-HU" dirty="0"/>
          </a:p>
        </p:txBody>
      </p:sp>
      <p:sp>
        <p:nvSpPr>
          <p:cNvPr id="4" name="Alcím 3"/>
          <p:cNvSpPr>
            <a:spLocks noGrp="1"/>
          </p:cNvSpPr>
          <p:nvPr>
            <p:ph type="subTitle" idx="1"/>
          </p:nvPr>
        </p:nvSpPr>
        <p:spPr/>
        <p:txBody>
          <a:bodyPr/>
          <a:lstStyle/>
          <a:p>
            <a:endParaRPr lang="en-US"/>
          </a:p>
        </p:txBody>
      </p:sp>
      <p:sp>
        <p:nvSpPr>
          <p:cNvPr id="8" name="Szöveg helye 7"/>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00789875"/>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Desktop</a:t>
            </a:r>
            <a:r>
              <a:rPr lang="hu-HU" dirty="0" smtClean="0"/>
              <a:t> </a:t>
            </a:r>
            <a:r>
              <a:rPr lang="hu-HU" dirty="0" err="1" smtClean="0"/>
              <a:t>vs</a:t>
            </a:r>
            <a:r>
              <a:rPr lang="hu-HU" dirty="0" smtClean="0"/>
              <a:t> Metro </a:t>
            </a:r>
            <a:r>
              <a:rPr lang="hu-HU" dirty="0" err="1" smtClean="0"/>
              <a:t>app</a:t>
            </a:r>
            <a:r>
              <a:rPr lang="hu-HU" dirty="0" smtClean="0"/>
              <a:t> életciklus</a:t>
            </a:r>
            <a:endParaRPr lang="hu-HU" dirty="0"/>
          </a:p>
        </p:txBody>
      </p:sp>
      <p:sp>
        <p:nvSpPr>
          <p:cNvPr id="4" name="Szöveg helye 3"/>
          <p:cNvSpPr>
            <a:spLocks noGrp="1"/>
          </p:cNvSpPr>
          <p:nvPr>
            <p:ph type="body" sz="quarter" idx="11"/>
          </p:nvPr>
        </p:nvSpPr>
        <p:spPr/>
        <p:txBody>
          <a:bodyPr/>
          <a:lstStyle/>
          <a:p>
            <a:endParaRPr lang="hu-HU"/>
          </a:p>
        </p:txBody>
      </p:sp>
      <p:sp>
        <p:nvSpPr>
          <p:cNvPr id="5" name="Szöveg helye 4"/>
          <p:cNvSpPr>
            <a:spLocks noGrp="1"/>
          </p:cNvSpPr>
          <p:nvPr>
            <p:ph type="body" sz="quarter" idx="10"/>
          </p:nvPr>
        </p:nvSpPr>
        <p:spPr>
          <a:xfrm>
            <a:off x="454001" y="1684476"/>
            <a:ext cx="4064211" cy="670953"/>
          </a:xfrm>
        </p:spPr>
        <p:txBody>
          <a:bodyPr/>
          <a:lstStyle/>
          <a:p>
            <a:r>
              <a:rPr lang="hu-HU" dirty="0" err="1" smtClean="0"/>
              <a:t>Desktop</a:t>
            </a:r>
            <a:endParaRPr lang="hu-HU" dirty="0"/>
          </a:p>
          <a:p>
            <a:pPr lvl="1"/>
            <a:r>
              <a:rPr lang="hu-HU" dirty="0" smtClean="0"/>
              <a:t>Felhasználó kezeli</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934" y="2548445"/>
            <a:ext cx="3555558" cy="199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12" r="1417"/>
          <a:stretch/>
        </p:blipFill>
        <p:spPr bwMode="auto">
          <a:xfrm>
            <a:off x="817989" y="2505739"/>
            <a:ext cx="3887015" cy="327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zöveg helye 4"/>
          <p:cNvSpPr txBox="1">
            <a:spLocks/>
          </p:cNvSpPr>
          <p:nvPr/>
        </p:nvSpPr>
        <p:spPr>
          <a:xfrm>
            <a:off x="4737587" y="1684476"/>
            <a:ext cx="4406414" cy="670953"/>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smtClean="0"/>
              <a:t>Metro</a:t>
            </a:r>
          </a:p>
          <a:p>
            <a:pPr lvl="1"/>
            <a:r>
              <a:rPr lang="hu-HU" dirty="0" smtClean="0"/>
              <a:t>Rendszer (+ felhasználó) kezeli</a:t>
            </a:r>
          </a:p>
        </p:txBody>
      </p:sp>
    </p:spTree>
    <p:extLst>
      <p:ext uri="{BB962C8B-B14F-4D97-AF65-F5344CB8AC3E}">
        <p14:creationId xmlns:p14="http://schemas.microsoft.com/office/powerpoint/2010/main" val="1764972105"/>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Alkalmazás életciklus</a:t>
            </a:r>
            <a:endParaRPr lang="hu-HU" dirty="0"/>
          </a:p>
        </p:txBody>
      </p:sp>
      <p:sp>
        <p:nvSpPr>
          <p:cNvPr id="4" name="Szöveg helye 3"/>
          <p:cNvSpPr>
            <a:spLocks noGrp="1"/>
          </p:cNvSpPr>
          <p:nvPr>
            <p:ph type="body" sz="quarter" idx="11"/>
          </p:nvPr>
        </p:nvSpPr>
        <p:spPr/>
        <p:txBody>
          <a:bodyPr/>
          <a:lstStyle/>
          <a:p>
            <a:endParaRPr lang="hu-HU"/>
          </a:p>
        </p:txBody>
      </p:sp>
      <p:pic>
        <p:nvPicPr>
          <p:cNvPr id="1026" name="Picture 2" descr="Hh464925.state_diagram(en-us,WIN.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482" y="2139043"/>
            <a:ext cx="6966046" cy="331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57393"/>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Alkalmazás aktivációja</a:t>
            </a:r>
            <a:endParaRPr lang="hu-HU" dirty="0"/>
          </a:p>
        </p:txBody>
      </p:sp>
      <p:sp>
        <p:nvSpPr>
          <p:cNvPr id="3" name="Szöveg helye 2"/>
          <p:cNvSpPr>
            <a:spLocks noGrp="1"/>
          </p:cNvSpPr>
          <p:nvPr>
            <p:ph type="body" sz="quarter" idx="10"/>
          </p:nvPr>
        </p:nvSpPr>
        <p:spPr>
          <a:xfrm>
            <a:off x="454001" y="1684476"/>
            <a:ext cx="8363938" cy="3693319"/>
          </a:xfrm>
        </p:spPr>
        <p:txBody>
          <a:bodyPr/>
          <a:lstStyle/>
          <a:p>
            <a:r>
              <a:rPr lang="hu-HU" sz="3200" dirty="0" smtClean="0"/>
              <a:t>Aktiválhatja:</a:t>
            </a:r>
          </a:p>
          <a:p>
            <a:pPr lvl="1"/>
            <a:r>
              <a:rPr lang="hu-HU" sz="3200" dirty="0" smtClean="0"/>
              <a:t>Felhasználó (pl. csempe)</a:t>
            </a:r>
          </a:p>
          <a:p>
            <a:pPr lvl="1"/>
            <a:r>
              <a:rPr lang="hu-HU" sz="3200" dirty="0" err="1" smtClean="0"/>
              <a:t>Contract</a:t>
            </a:r>
            <a:endParaRPr lang="hu-HU" sz="3200" dirty="0" smtClean="0"/>
          </a:p>
          <a:p>
            <a:pPr lvl="2"/>
            <a:r>
              <a:rPr lang="hu-HU" sz="2400" dirty="0" smtClean="0"/>
              <a:t>Keresés</a:t>
            </a:r>
          </a:p>
          <a:p>
            <a:pPr lvl="2"/>
            <a:r>
              <a:rPr lang="hu-HU" sz="2400" dirty="0" smtClean="0"/>
              <a:t>Megosztás</a:t>
            </a:r>
          </a:p>
          <a:p>
            <a:pPr lvl="2"/>
            <a:r>
              <a:rPr lang="hu-HU" sz="2400" dirty="0" smtClean="0"/>
              <a:t>Fájl választás</a:t>
            </a:r>
          </a:p>
          <a:p>
            <a:pPr lvl="2"/>
            <a:r>
              <a:rPr lang="hu-HU" sz="2400" dirty="0" err="1" smtClean="0"/>
              <a:t>Stb</a:t>
            </a:r>
            <a:r>
              <a:rPr lang="hu-HU" sz="2400" dirty="0" smtClean="0"/>
              <a:t>…</a:t>
            </a:r>
          </a:p>
          <a:p>
            <a:r>
              <a:rPr lang="hu-HU" sz="3200" dirty="0" err="1" smtClean="0"/>
              <a:t>Splash</a:t>
            </a:r>
            <a:r>
              <a:rPr lang="hu-HU" sz="3200" dirty="0" smtClean="0"/>
              <a:t> </a:t>
            </a:r>
            <a:r>
              <a:rPr lang="hu-HU" sz="3200" dirty="0" err="1" smtClean="0"/>
              <a:t>screen</a:t>
            </a:r>
            <a:endParaRPr lang="hu-HU" sz="3200" dirty="0" smtClean="0"/>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50672441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UI keretrendszer (XAML)</a:t>
            </a:r>
            <a:endParaRPr lang="hu-HU" dirty="0"/>
          </a:p>
        </p:txBody>
      </p:sp>
      <p:sp>
        <p:nvSpPr>
          <p:cNvPr id="3" name="Text Placeholder 2"/>
          <p:cNvSpPr>
            <a:spLocks noGrp="1"/>
          </p:cNvSpPr>
          <p:nvPr>
            <p:ph type="body" sz="quarter" idx="10"/>
          </p:nvPr>
        </p:nvSpPr>
        <p:spPr>
          <a:xfrm>
            <a:off x="454001" y="1931910"/>
            <a:ext cx="8363938" cy="3853363"/>
          </a:xfrm>
        </p:spPr>
        <p:txBody>
          <a:bodyPr/>
          <a:lstStyle/>
          <a:p>
            <a:r>
              <a:rPr lang="hu-HU" dirty="0" err="1" smtClean="0"/>
              <a:t>WinRT</a:t>
            </a:r>
            <a:r>
              <a:rPr lang="hu-HU" dirty="0" smtClean="0"/>
              <a:t> része (natív)</a:t>
            </a:r>
          </a:p>
          <a:p>
            <a:r>
              <a:rPr lang="hu-HU" dirty="0" smtClean="0"/>
              <a:t>WPF és </a:t>
            </a:r>
            <a:r>
              <a:rPr lang="hu-HU" dirty="0" err="1" smtClean="0"/>
              <a:t>Silverlight</a:t>
            </a:r>
            <a:r>
              <a:rPr lang="hu-HU" dirty="0" smtClean="0"/>
              <a:t> „utódja”</a:t>
            </a:r>
          </a:p>
          <a:p>
            <a:pPr lvl="1"/>
            <a:r>
              <a:rPr lang="hu-HU" dirty="0" smtClean="0"/>
              <a:t>Funkcionalitás: ~ SL 4-5</a:t>
            </a:r>
          </a:p>
          <a:p>
            <a:r>
              <a:rPr lang="hu-HU" dirty="0" smtClean="0"/>
              <a:t>HW gyorsítás</a:t>
            </a:r>
          </a:p>
          <a:p>
            <a:pPr lvl="1"/>
            <a:r>
              <a:rPr lang="hu-HU" dirty="0" smtClean="0"/>
              <a:t>Amit csak lehet, azt a </a:t>
            </a:r>
            <a:r>
              <a:rPr lang="hu-HU" dirty="0" err="1" smtClean="0"/>
              <a:t>GPU-n</a:t>
            </a:r>
            <a:r>
              <a:rPr lang="hu-HU" dirty="0" smtClean="0"/>
              <a:t>!</a:t>
            </a:r>
          </a:p>
          <a:p>
            <a:pPr lvl="2"/>
            <a:r>
              <a:rPr lang="hu-HU" dirty="0" smtClean="0"/>
              <a:t>Rajzolás</a:t>
            </a:r>
          </a:p>
          <a:p>
            <a:pPr lvl="2"/>
            <a:r>
              <a:rPr lang="hu-HU" dirty="0" smtClean="0"/>
              <a:t>Animációk</a:t>
            </a:r>
          </a:p>
          <a:p>
            <a:pPr lvl="1"/>
            <a:r>
              <a:rPr lang="hu-HU" dirty="0" err="1" smtClean="0"/>
              <a:t>DirectX</a:t>
            </a:r>
            <a:endParaRPr lang="hu-HU" dirty="0" smtClean="0"/>
          </a:p>
          <a:p>
            <a:r>
              <a:rPr lang="hu-HU" dirty="0" smtClean="0"/>
              <a:t>Fejlesztés</a:t>
            </a:r>
          </a:p>
          <a:p>
            <a:pPr lvl="1"/>
            <a:r>
              <a:rPr lang="hu-HU" dirty="0" smtClean="0"/>
              <a:t>C#, VB</a:t>
            </a:r>
          </a:p>
          <a:p>
            <a:pPr lvl="1"/>
            <a:r>
              <a:rPr lang="hu-HU" dirty="0" smtClean="0"/>
              <a:t>C++</a:t>
            </a:r>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2959680737"/>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Alkalmazás felfüggesztése</a:t>
            </a:r>
            <a:endParaRPr lang="hu-HU" dirty="0"/>
          </a:p>
        </p:txBody>
      </p:sp>
      <p:sp>
        <p:nvSpPr>
          <p:cNvPr id="3" name="Szöveg helye 2"/>
          <p:cNvSpPr>
            <a:spLocks noGrp="1"/>
          </p:cNvSpPr>
          <p:nvPr>
            <p:ph type="body" sz="quarter" idx="10"/>
          </p:nvPr>
        </p:nvSpPr>
        <p:spPr>
          <a:xfrm>
            <a:off x="454001" y="1684476"/>
            <a:ext cx="8363938" cy="3607141"/>
          </a:xfrm>
        </p:spPr>
        <p:txBody>
          <a:bodyPr/>
          <a:lstStyle/>
          <a:p>
            <a:pPr>
              <a:lnSpc>
                <a:spcPct val="100000"/>
              </a:lnSpc>
            </a:pPr>
            <a:r>
              <a:rPr lang="hu-HU" sz="2800" dirty="0" smtClean="0"/>
              <a:t>Szálak felfüggesztve</a:t>
            </a:r>
          </a:p>
          <a:p>
            <a:pPr>
              <a:lnSpc>
                <a:spcPct val="100000"/>
              </a:lnSpc>
            </a:pPr>
            <a:r>
              <a:rPr lang="hu-HU" sz="2800" dirty="0" smtClean="0"/>
              <a:t>Nincs CPU, </a:t>
            </a:r>
            <a:r>
              <a:rPr lang="hu-HU" sz="2800" dirty="0" err="1" smtClean="0"/>
              <a:t>disk</a:t>
            </a:r>
            <a:r>
              <a:rPr lang="hu-HU" sz="2800" dirty="0" smtClean="0"/>
              <a:t>, hálózat használat</a:t>
            </a:r>
          </a:p>
          <a:p>
            <a:pPr>
              <a:lnSpc>
                <a:spcPct val="100000"/>
              </a:lnSpc>
            </a:pPr>
            <a:r>
              <a:rPr lang="hu-HU" sz="2800" dirty="0" smtClean="0"/>
              <a:t>Cél:</a:t>
            </a:r>
          </a:p>
          <a:p>
            <a:pPr lvl="1">
              <a:lnSpc>
                <a:spcPct val="100000"/>
              </a:lnSpc>
            </a:pPr>
            <a:r>
              <a:rPr lang="hu-HU" sz="2800" dirty="0" smtClean="0"/>
              <a:t>Az </a:t>
            </a:r>
            <a:r>
              <a:rPr lang="hu-HU" sz="2800" dirty="0"/>
              <a:t>előtérben futó </a:t>
            </a:r>
            <a:r>
              <a:rPr lang="hu-HU" sz="2800" dirty="0" err="1"/>
              <a:t>app</a:t>
            </a:r>
            <a:r>
              <a:rPr lang="hu-HU" sz="2800" dirty="0"/>
              <a:t> kapjon </a:t>
            </a:r>
            <a:r>
              <a:rPr lang="hu-HU" sz="2800" dirty="0" smtClean="0"/>
              <a:t>erőforrásokat</a:t>
            </a:r>
          </a:p>
          <a:p>
            <a:pPr lvl="1">
              <a:lnSpc>
                <a:spcPct val="100000"/>
              </a:lnSpc>
            </a:pPr>
            <a:r>
              <a:rPr lang="hu-HU" sz="2800" dirty="0" smtClean="0"/>
              <a:t>Ne fogyassza az akkumulátort</a:t>
            </a:r>
          </a:p>
          <a:p>
            <a:pPr>
              <a:lnSpc>
                <a:spcPct val="100000"/>
              </a:lnSpc>
            </a:pPr>
            <a:r>
              <a:rPr lang="hu-HU" sz="3200" dirty="0" smtClean="0"/>
              <a:t>Gyors váltás az </a:t>
            </a:r>
            <a:r>
              <a:rPr lang="hu-HU" sz="3200" dirty="0" err="1" smtClean="0"/>
              <a:t>appok</a:t>
            </a:r>
            <a:r>
              <a:rPr lang="hu-HU" sz="3200" dirty="0" smtClean="0"/>
              <a:t> között</a:t>
            </a:r>
          </a:p>
          <a:p>
            <a:pPr>
              <a:lnSpc>
                <a:spcPct val="100000"/>
              </a:lnSpc>
            </a:pPr>
            <a:r>
              <a:rPr lang="hu-HU" sz="2800" dirty="0" smtClean="0"/>
              <a:t>WP7: </a:t>
            </a:r>
            <a:r>
              <a:rPr lang="hu-HU" sz="2800" dirty="0" err="1" smtClean="0"/>
              <a:t>dormant</a:t>
            </a:r>
            <a:endParaRPr lang="hu-HU" sz="2800" dirty="0" smtClean="0"/>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3408210101"/>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Alkalmazás leállítása</a:t>
            </a:r>
            <a:endParaRPr lang="hu-HU" dirty="0"/>
          </a:p>
        </p:txBody>
      </p:sp>
      <p:sp>
        <p:nvSpPr>
          <p:cNvPr id="3" name="Szöveg helye 2"/>
          <p:cNvSpPr>
            <a:spLocks noGrp="1"/>
          </p:cNvSpPr>
          <p:nvPr>
            <p:ph type="body" sz="quarter" idx="10"/>
          </p:nvPr>
        </p:nvSpPr>
        <p:spPr>
          <a:xfrm>
            <a:off x="454001" y="1684476"/>
            <a:ext cx="8363938" cy="3924151"/>
          </a:xfrm>
        </p:spPr>
        <p:txBody>
          <a:bodyPr/>
          <a:lstStyle/>
          <a:p>
            <a:pPr marL="514350" indent="-514350">
              <a:buFont typeface="+mj-lt"/>
              <a:buAutoNum type="arabicPeriod"/>
            </a:pPr>
            <a:r>
              <a:rPr lang="hu-HU" sz="3400" dirty="0" smtClean="0"/>
              <a:t>Felfüggesztett </a:t>
            </a:r>
            <a:r>
              <a:rPr lang="hu-HU" sz="3400" dirty="0" err="1" smtClean="0"/>
              <a:t>app</a:t>
            </a:r>
            <a:r>
              <a:rPr lang="hu-HU" sz="3400" dirty="0" smtClean="0"/>
              <a:t>, ha </a:t>
            </a:r>
            <a:r>
              <a:rPr lang="hu-HU" sz="3400" dirty="0"/>
              <a:t>k</a:t>
            </a:r>
            <a:r>
              <a:rPr lang="hu-HU" sz="3400" dirty="0" smtClean="0"/>
              <a:t>evés a memória</a:t>
            </a:r>
            <a:endParaRPr lang="en-US" sz="3400" dirty="0"/>
          </a:p>
          <a:p>
            <a:pPr marL="514350" indent="-514350">
              <a:buFont typeface="+mj-lt"/>
              <a:buAutoNum type="arabicPeriod"/>
            </a:pPr>
            <a:r>
              <a:rPr lang="hu-HU" sz="3400" dirty="0" smtClean="0"/>
              <a:t>A felhasználó bezárja (</a:t>
            </a:r>
            <a:r>
              <a:rPr lang="hu-HU" sz="3400" dirty="0" err="1" smtClean="0"/>
              <a:t>close</a:t>
            </a:r>
            <a:r>
              <a:rPr lang="hu-HU" sz="3400" dirty="0" smtClean="0"/>
              <a:t> </a:t>
            </a:r>
            <a:r>
              <a:rPr lang="hu-HU" sz="3400" dirty="0" err="1" smtClean="0"/>
              <a:t>gesture</a:t>
            </a:r>
            <a:r>
              <a:rPr lang="hu-HU" sz="3400" dirty="0" smtClean="0"/>
              <a:t>)</a:t>
            </a:r>
            <a:endParaRPr lang="en-US" sz="3400" dirty="0"/>
          </a:p>
          <a:p>
            <a:pPr marL="514350" indent="-514350">
              <a:buFont typeface="+mj-lt"/>
              <a:buAutoNum type="arabicPeriod"/>
            </a:pPr>
            <a:r>
              <a:rPr lang="hu-HU" sz="3400" dirty="0" err="1" smtClean="0"/>
              <a:t>Task</a:t>
            </a:r>
            <a:r>
              <a:rPr lang="hu-HU" sz="3400" dirty="0" smtClean="0"/>
              <a:t> Managerben kilövik</a:t>
            </a:r>
            <a:endParaRPr lang="en-US" sz="3400" dirty="0"/>
          </a:p>
          <a:p>
            <a:pPr marL="514350" indent="-514350">
              <a:buFont typeface="+mj-lt"/>
              <a:buAutoNum type="arabicPeriod"/>
            </a:pPr>
            <a:r>
              <a:rPr lang="hu-HU" sz="3400" dirty="0" smtClean="0"/>
              <a:t>Elszáll az </a:t>
            </a:r>
            <a:r>
              <a:rPr lang="hu-HU" sz="3400" dirty="0" err="1" smtClean="0"/>
              <a:t>app</a:t>
            </a:r>
            <a:endParaRPr lang="hu-HU" sz="3400" dirty="0" smtClean="0"/>
          </a:p>
          <a:p>
            <a:pPr marL="514350" indent="-514350">
              <a:buFont typeface="+mj-lt"/>
              <a:buAutoNum type="arabicPeriod"/>
            </a:pPr>
            <a:r>
              <a:rPr lang="hu-HU" sz="3400" dirty="0" smtClean="0"/>
              <a:t>Számítógép újraindítása/kijelentkezés</a:t>
            </a:r>
          </a:p>
          <a:p>
            <a:endParaRPr lang="hu-HU" sz="3400" dirty="0"/>
          </a:p>
          <a:p>
            <a:r>
              <a:rPr lang="hu-HU" sz="3400" dirty="0" smtClean="0"/>
              <a:t>Erről külön nem kapunk értesítést!</a:t>
            </a:r>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3121394009"/>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Leállított alkalmazás állapotai</a:t>
            </a:r>
            <a:endParaRPr lang="hu-HU" dirty="0"/>
          </a:p>
        </p:txBody>
      </p:sp>
      <p:sp>
        <p:nvSpPr>
          <p:cNvPr id="3" name="Szöveg helye 2"/>
          <p:cNvSpPr>
            <a:spLocks noGrp="1"/>
          </p:cNvSpPr>
          <p:nvPr>
            <p:ph type="body" sz="quarter" idx="10"/>
          </p:nvPr>
        </p:nvSpPr>
        <p:spPr>
          <a:xfrm>
            <a:off x="454001" y="1684476"/>
            <a:ext cx="8363938" cy="4247317"/>
          </a:xfrm>
        </p:spPr>
        <p:txBody>
          <a:bodyPr/>
          <a:lstStyle/>
          <a:p>
            <a:r>
              <a:rPr lang="hu-HU" sz="2800" dirty="0" smtClean="0"/>
              <a:t>Leállítás módjától függően más állapot</a:t>
            </a:r>
          </a:p>
          <a:p>
            <a:pPr lvl="1"/>
            <a:r>
              <a:rPr lang="hu-HU" sz="2400" dirty="0" smtClean="0"/>
              <a:t>Eltérő reakció</a:t>
            </a:r>
          </a:p>
          <a:p>
            <a:pPr>
              <a:buFont typeface="+mj-lt"/>
              <a:buAutoNum type="arabicPeriod"/>
            </a:pPr>
            <a:r>
              <a:rPr lang="hu-HU" sz="2800" dirty="0" err="1" smtClean="0"/>
              <a:t>Terminated</a:t>
            </a:r>
            <a:r>
              <a:rPr lang="hu-HU" sz="2800" dirty="0" smtClean="0"/>
              <a:t>:</a:t>
            </a:r>
          </a:p>
          <a:p>
            <a:pPr lvl="1"/>
            <a:r>
              <a:rPr lang="hu-HU" sz="2400" dirty="0" smtClean="0"/>
              <a:t>Felfüggesztett </a:t>
            </a:r>
            <a:r>
              <a:rPr lang="hu-HU" sz="2400" dirty="0" err="1" smtClean="0"/>
              <a:t>appot</a:t>
            </a:r>
            <a:r>
              <a:rPr lang="hu-HU" sz="2400" dirty="0" smtClean="0"/>
              <a:t> kilövi az OS, ha kevés a memória</a:t>
            </a:r>
          </a:p>
          <a:p>
            <a:pPr lvl="1"/>
            <a:r>
              <a:rPr lang="hu-HU" sz="2400" dirty="0" smtClean="0"/>
              <a:t>Felfüggesztett </a:t>
            </a:r>
            <a:r>
              <a:rPr lang="hu-HU" sz="2400" dirty="0" err="1" smtClean="0"/>
              <a:t>app</a:t>
            </a:r>
            <a:r>
              <a:rPr lang="hu-HU" sz="2400" dirty="0" smtClean="0"/>
              <a:t> kilövése a </a:t>
            </a:r>
            <a:r>
              <a:rPr lang="hu-HU" sz="2400" dirty="0" err="1"/>
              <a:t>T</a:t>
            </a:r>
            <a:r>
              <a:rPr lang="hu-HU" sz="2400" dirty="0" err="1" smtClean="0"/>
              <a:t>ask</a:t>
            </a:r>
            <a:r>
              <a:rPr lang="hu-HU" sz="2400" dirty="0" smtClean="0"/>
              <a:t> Managerben</a:t>
            </a:r>
          </a:p>
          <a:p>
            <a:pPr>
              <a:buFont typeface="+mj-lt"/>
              <a:buAutoNum type="arabicPeriod"/>
            </a:pPr>
            <a:r>
              <a:rPr lang="hu-HU" sz="2800" dirty="0" err="1" smtClean="0"/>
              <a:t>Closed</a:t>
            </a:r>
            <a:r>
              <a:rPr lang="hu-HU" sz="2800" dirty="0" smtClean="0"/>
              <a:t> </a:t>
            </a:r>
            <a:r>
              <a:rPr lang="hu-HU" sz="2800" dirty="0" err="1" smtClean="0"/>
              <a:t>by</a:t>
            </a:r>
            <a:r>
              <a:rPr lang="hu-HU" sz="2800" dirty="0" smtClean="0"/>
              <a:t> </a:t>
            </a:r>
            <a:r>
              <a:rPr lang="hu-HU" sz="2800" dirty="0" err="1" smtClean="0"/>
              <a:t>user</a:t>
            </a:r>
            <a:r>
              <a:rPr lang="hu-HU" sz="2800" dirty="0" smtClean="0"/>
              <a:t>:</a:t>
            </a:r>
          </a:p>
          <a:p>
            <a:pPr lvl="1"/>
            <a:r>
              <a:rPr lang="hu-HU" sz="2400" dirty="0" smtClean="0"/>
              <a:t>Felhasználó zárta be</a:t>
            </a:r>
          </a:p>
          <a:p>
            <a:pPr>
              <a:buFont typeface="+mj-lt"/>
              <a:buAutoNum type="arabicPeriod"/>
            </a:pPr>
            <a:r>
              <a:rPr lang="hu-HU" sz="2800" dirty="0" err="1" smtClean="0"/>
              <a:t>Not</a:t>
            </a:r>
            <a:r>
              <a:rPr lang="hu-HU" sz="2800" dirty="0" smtClean="0"/>
              <a:t> </a:t>
            </a:r>
            <a:r>
              <a:rPr lang="hu-HU" sz="2800" dirty="0" err="1" smtClean="0"/>
              <a:t>running</a:t>
            </a:r>
            <a:r>
              <a:rPr lang="hu-HU" sz="2800" dirty="0" smtClean="0"/>
              <a:t>:</a:t>
            </a:r>
          </a:p>
          <a:p>
            <a:pPr lvl="1"/>
            <a:r>
              <a:rPr lang="hu-HU" sz="2400" dirty="0" smtClean="0"/>
              <a:t>Telepítés után</a:t>
            </a:r>
          </a:p>
          <a:p>
            <a:pPr lvl="1"/>
            <a:r>
              <a:rPr lang="hu-HU" sz="2400" dirty="0" smtClean="0"/>
              <a:t>Egyéb leállás (elszállás, </a:t>
            </a:r>
            <a:r>
              <a:rPr lang="hu-HU" sz="2400" dirty="0" err="1" smtClean="0"/>
              <a:t>Task</a:t>
            </a:r>
            <a:r>
              <a:rPr lang="hu-HU" sz="2400" dirty="0" smtClean="0"/>
              <a:t> Manager, újraindítás)</a:t>
            </a:r>
            <a:endParaRPr lang="hu-HU" sz="2800" dirty="0"/>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421666271"/>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Hogyan kezeljük az egyes eseteket?</a:t>
            </a:r>
            <a:endParaRPr lang="hu-HU" dirty="0"/>
          </a:p>
        </p:txBody>
      </p:sp>
      <p:sp>
        <p:nvSpPr>
          <p:cNvPr id="3" name="Szöveg helye 2"/>
          <p:cNvSpPr>
            <a:spLocks noGrp="1"/>
          </p:cNvSpPr>
          <p:nvPr>
            <p:ph type="body" sz="quarter" idx="10"/>
          </p:nvPr>
        </p:nvSpPr>
        <p:spPr>
          <a:xfrm>
            <a:off x="454001" y="1684476"/>
            <a:ext cx="8363938" cy="3773341"/>
          </a:xfrm>
        </p:spPr>
        <p:txBody>
          <a:bodyPr/>
          <a:lstStyle/>
          <a:p>
            <a:pPr marL="514350" indent="-514350">
              <a:buFont typeface="+mj-lt"/>
              <a:buAutoNum type="arabicPeriod"/>
            </a:pPr>
            <a:r>
              <a:rPr lang="hu-HU" sz="2800" dirty="0" err="1" smtClean="0"/>
              <a:t>Terminated</a:t>
            </a:r>
            <a:r>
              <a:rPr lang="hu-HU" sz="2800" dirty="0" smtClean="0"/>
              <a:t>:</a:t>
            </a:r>
          </a:p>
          <a:p>
            <a:pPr lvl="1"/>
            <a:r>
              <a:rPr lang="hu-HU" sz="2400" dirty="0" err="1"/>
              <a:t>Suspended</a:t>
            </a:r>
            <a:r>
              <a:rPr lang="hu-HU" sz="2400" dirty="0"/>
              <a:t> </a:t>
            </a:r>
            <a:r>
              <a:rPr lang="hu-HU" sz="2400" dirty="0" smtClean="0"/>
              <a:t>állapotból</a:t>
            </a:r>
          </a:p>
          <a:p>
            <a:pPr lvl="1"/>
            <a:r>
              <a:rPr lang="hu-HU" sz="2400" dirty="0" smtClean="0"/>
              <a:t>Rendszer kezdeményezi</a:t>
            </a:r>
          </a:p>
          <a:p>
            <a:pPr lvl="1"/>
            <a:r>
              <a:rPr lang="hu-HU" sz="2400" dirty="0" smtClean="0"/>
              <a:t>Nyújtsunk konzisztens élményt a felhasználónak!</a:t>
            </a:r>
          </a:p>
          <a:p>
            <a:pPr lvl="1"/>
            <a:r>
              <a:rPr lang="hu-HU" sz="2400" dirty="0" smtClean="0"/>
              <a:t>Állapot elmentése/visszaállítása</a:t>
            </a:r>
          </a:p>
          <a:p>
            <a:pPr marL="514350" indent="-514350">
              <a:buFont typeface="+mj-lt"/>
              <a:buAutoNum type="arabicPeriod"/>
            </a:pPr>
            <a:r>
              <a:rPr lang="hu-HU" sz="2800" dirty="0" err="1" smtClean="0"/>
              <a:t>Closed</a:t>
            </a:r>
            <a:r>
              <a:rPr lang="hu-HU" sz="2800" dirty="0" smtClean="0"/>
              <a:t> </a:t>
            </a:r>
            <a:r>
              <a:rPr lang="hu-HU" sz="2800" dirty="0" err="1" smtClean="0"/>
              <a:t>by</a:t>
            </a:r>
            <a:r>
              <a:rPr lang="hu-HU" sz="2800" dirty="0" smtClean="0"/>
              <a:t> </a:t>
            </a:r>
            <a:r>
              <a:rPr lang="hu-HU" sz="2800" dirty="0" err="1" smtClean="0"/>
              <a:t>user</a:t>
            </a:r>
            <a:r>
              <a:rPr lang="hu-HU" sz="2800" dirty="0" smtClean="0"/>
              <a:t>:</a:t>
            </a:r>
          </a:p>
          <a:p>
            <a:pPr lvl="1"/>
            <a:r>
              <a:rPr lang="hu-HU" sz="2400" dirty="0" smtClean="0"/>
              <a:t>Alkalmazás függő reakció</a:t>
            </a:r>
          </a:p>
          <a:p>
            <a:pPr marL="514350" indent="-514350">
              <a:buFont typeface="+mj-lt"/>
              <a:buAutoNum type="arabicPeriod"/>
            </a:pPr>
            <a:r>
              <a:rPr lang="hu-HU" sz="2800" dirty="0" err="1"/>
              <a:t>Not</a:t>
            </a:r>
            <a:r>
              <a:rPr lang="hu-HU" sz="2800" dirty="0"/>
              <a:t> </a:t>
            </a:r>
            <a:r>
              <a:rPr lang="hu-HU" sz="2800" dirty="0" err="1"/>
              <a:t>running</a:t>
            </a:r>
            <a:r>
              <a:rPr lang="hu-HU" sz="2800" dirty="0"/>
              <a:t>:</a:t>
            </a:r>
          </a:p>
          <a:p>
            <a:pPr lvl="1"/>
            <a:r>
              <a:rPr lang="hu-HU" sz="2400" dirty="0"/>
              <a:t>Indítsuk újra a kezdő </a:t>
            </a:r>
            <a:r>
              <a:rPr lang="hu-HU" sz="2400" dirty="0" smtClean="0"/>
              <a:t>képernyőről</a:t>
            </a:r>
            <a:endParaRPr lang="hu-HU" sz="2400" dirty="0"/>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136093593"/>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err="1" smtClean="0"/>
              <a:t>Live</a:t>
            </a:r>
            <a:r>
              <a:rPr lang="hu-HU" dirty="0" smtClean="0"/>
              <a:t> szolgáltatások</a:t>
            </a:r>
            <a:br>
              <a:rPr lang="hu-HU" dirty="0" smtClean="0"/>
            </a:br>
            <a:r>
              <a:rPr lang="hu-HU" dirty="0" smtClean="0"/>
              <a:t>(Microsoft Account)</a:t>
            </a:r>
            <a:endParaRPr lang="en-US" dirty="0"/>
          </a:p>
        </p:txBody>
      </p:sp>
      <p:sp>
        <p:nvSpPr>
          <p:cNvPr id="2" name="Alcím 1"/>
          <p:cNvSpPr>
            <a:spLocks noGrp="1"/>
          </p:cNvSpPr>
          <p:nvPr>
            <p:ph type="subTitle" idx="1"/>
          </p:nvPr>
        </p:nvSpPr>
        <p:spPr/>
        <p:txBody>
          <a:bodyPr/>
          <a:lstStyle/>
          <a:p>
            <a:endParaRPr lang="en-US"/>
          </a:p>
        </p:txBody>
      </p:sp>
      <p:sp>
        <p:nvSpPr>
          <p:cNvPr id="3" name="Szöveg helye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35691288"/>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7"/>
          <p:cNvSpPr>
            <a:spLocks noGrp="1"/>
          </p:cNvSpPr>
          <p:nvPr>
            <p:ph type="title"/>
          </p:nvPr>
        </p:nvSpPr>
        <p:spPr/>
        <p:txBody>
          <a:bodyPr/>
          <a:lstStyle/>
          <a:p>
            <a:r>
              <a:rPr lang="hu-HU" dirty="0" err="1" smtClean="0"/>
              <a:t>Live</a:t>
            </a:r>
            <a:r>
              <a:rPr lang="hu-HU" dirty="0" smtClean="0"/>
              <a:t> szolgáltatások</a:t>
            </a:r>
            <a:endParaRPr lang="en-US" dirty="0"/>
          </a:p>
        </p:txBody>
      </p:sp>
      <p:sp>
        <p:nvSpPr>
          <p:cNvPr id="9" name="Szöveg helye 8"/>
          <p:cNvSpPr>
            <a:spLocks noGrp="1"/>
          </p:cNvSpPr>
          <p:nvPr>
            <p:ph type="body" sz="quarter" idx="10"/>
          </p:nvPr>
        </p:nvSpPr>
        <p:spPr>
          <a:xfrm>
            <a:off x="454001" y="1684476"/>
            <a:ext cx="8363938" cy="4869025"/>
          </a:xfrm>
        </p:spPr>
        <p:txBody>
          <a:bodyPr/>
          <a:lstStyle/>
          <a:p>
            <a:r>
              <a:rPr lang="hu-HU" dirty="0" err="1" smtClean="0"/>
              <a:t>Live</a:t>
            </a:r>
            <a:r>
              <a:rPr lang="hu-HU" dirty="0" smtClean="0"/>
              <a:t> bejelentkezés</a:t>
            </a:r>
          </a:p>
          <a:p>
            <a:r>
              <a:rPr lang="hu-HU" dirty="0" smtClean="0"/>
              <a:t>Felhasználó adatainak elérése</a:t>
            </a:r>
          </a:p>
          <a:p>
            <a:r>
              <a:rPr lang="hu-HU" dirty="0" smtClean="0"/>
              <a:t>Hotmail</a:t>
            </a:r>
          </a:p>
          <a:p>
            <a:r>
              <a:rPr lang="hu-HU" dirty="0" err="1" smtClean="0"/>
              <a:t>SkyDrive</a:t>
            </a:r>
            <a:endParaRPr lang="hu-HU" dirty="0" smtClean="0"/>
          </a:p>
          <a:p>
            <a:r>
              <a:rPr lang="hu-HU" dirty="0" smtClean="0"/>
              <a:t>Messenger</a:t>
            </a:r>
          </a:p>
          <a:p>
            <a:endParaRPr lang="hu-HU" dirty="0" smtClean="0"/>
          </a:p>
          <a:p>
            <a:r>
              <a:rPr lang="hu-HU" dirty="0" err="1" smtClean="0"/>
              <a:t>Live</a:t>
            </a:r>
            <a:r>
              <a:rPr lang="hu-HU" dirty="0" smtClean="0"/>
              <a:t> SDK</a:t>
            </a:r>
          </a:p>
          <a:p>
            <a:pPr lvl="1"/>
            <a:r>
              <a:rPr lang="hu-HU" dirty="0" smtClean="0"/>
              <a:t>Windows 8 Metro</a:t>
            </a:r>
          </a:p>
          <a:p>
            <a:pPr lvl="1"/>
            <a:r>
              <a:rPr lang="hu-HU" dirty="0" smtClean="0"/>
              <a:t>WP7</a:t>
            </a:r>
          </a:p>
          <a:p>
            <a:pPr lvl="1"/>
            <a:r>
              <a:rPr lang="hu-HU" dirty="0" err="1" smtClean="0"/>
              <a:t>iOS</a:t>
            </a:r>
            <a:endParaRPr lang="hu-HU" dirty="0" smtClean="0"/>
          </a:p>
          <a:p>
            <a:pPr lvl="1"/>
            <a:r>
              <a:rPr lang="hu-HU" dirty="0" smtClean="0"/>
              <a:t>Andorid</a:t>
            </a:r>
          </a:p>
          <a:p>
            <a:endParaRPr lang="hu-HU" dirty="0" smtClean="0"/>
          </a:p>
          <a:p>
            <a:pPr lvl="1"/>
            <a:endParaRPr lang="en-US" dirty="0"/>
          </a:p>
        </p:txBody>
      </p:sp>
      <p:sp>
        <p:nvSpPr>
          <p:cNvPr id="10" name="Szöveg helye 9"/>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25020873"/>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Live</a:t>
            </a:r>
            <a:r>
              <a:rPr lang="hu-HU" dirty="0" smtClean="0"/>
              <a:t> bejelentkezés</a:t>
            </a:r>
            <a:endParaRPr lang="en-US" dirty="0"/>
          </a:p>
        </p:txBody>
      </p:sp>
      <p:sp>
        <p:nvSpPr>
          <p:cNvPr id="3" name="Szöveg helye 2"/>
          <p:cNvSpPr>
            <a:spLocks noGrp="1"/>
          </p:cNvSpPr>
          <p:nvPr>
            <p:ph type="body" sz="quarter" idx="10"/>
          </p:nvPr>
        </p:nvSpPr>
        <p:spPr>
          <a:xfrm>
            <a:off x="454001" y="1684476"/>
            <a:ext cx="8363938" cy="3650230"/>
          </a:xfrm>
        </p:spPr>
        <p:txBody>
          <a:bodyPr/>
          <a:lstStyle/>
          <a:p>
            <a:r>
              <a:rPr lang="hu-HU" dirty="0" smtClean="0"/>
              <a:t>Szabványos protokoll</a:t>
            </a:r>
          </a:p>
          <a:p>
            <a:pPr lvl="1"/>
            <a:r>
              <a:rPr lang="hu-HU" dirty="0" err="1" smtClean="0"/>
              <a:t>OAuth</a:t>
            </a:r>
            <a:r>
              <a:rPr lang="hu-HU" dirty="0" smtClean="0"/>
              <a:t> 2.0</a:t>
            </a:r>
          </a:p>
          <a:p>
            <a:pPr lvl="1"/>
            <a:r>
              <a:rPr lang="hu-HU" dirty="0" smtClean="0"/>
              <a:t>Mint </a:t>
            </a:r>
            <a:r>
              <a:rPr lang="hu-HU" dirty="0" err="1" smtClean="0"/>
              <a:t>Facebook</a:t>
            </a:r>
            <a:r>
              <a:rPr lang="hu-HU" dirty="0" smtClean="0"/>
              <a:t>, </a:t>
            </a:r>
            <a:r>
              <a:rPr lang="hu-HU" dirty="0" err="1"/>
              <a:t>T</a:t>
            </a:r>
            <a:r>
              <a:rPr lang="hu-HU" dirty="0" err="1" smtClean="0"/>
              <a:t>witter</a:t>
            </a:r>
            <a:r>
              <a:rPr lang="hu-HU" dirty="0" smtClean="0"/>
              <a:t>, </a:t>
            </a:r>
            <a:r>
              <a:rPr lang="hu-HU" dirty="0" err="1" smtClean="0"/>
              <a:t>stb</a:t>
            </a:r>
            <a:r>
              <a:rPr lang="hu-HU" dirty="0" smtClean="0"/>
              <a:t>…</a:t>
            </a:r>
            <a:endParaRPr lang="hu-HU" dirty="0"/>
          </a:p>
          <a:p>
            <a:r>
              <a:rPr lang="hu-HU" dirty="0" smtClean="0"/>
              <a:t>Teljes SDK támogatás</a:t>
            </a:r>
          </a:p>
          <a:p>
            <a:pPr lvl="1"/>
            <a:r>
              <a:rPr lang="hu-HU" dirty="0" err="1" smtClean="0"/>
              <a:t>Single</a:t>
            </a:r>
            <a:r>
              <a:rPr lang="hu-HU" dirty="0" smtClean="0"/>
              <a:t> </a:t>
            </a:r>
            <a:r>
              <a:rPr lang="hu-HU" dirty="0" err="1" smtClean="0"/>
              <a:t>Sign</a:t>
            </a:r>
            <a:r>
              <a:rPr lang="hu-HU" dirty="0" smtClean="0"/>
              <a:t> </a:t>
            </a:r>
            <a:r>
              <a:rPr lang="hu-HU" dirty="0" err="1" smtClean="0"/>
              <a:t>On</a:t>
            </a:r>
            <a:endParaRPr lang="hu-HU" dirty="0" smtClean="0"/>
          </a:p>
          <a:p>
            <a:pPr lvl="1"/>
            <a:r>
              <a:rPr lang="hu-HU" dirty="0" err="1" smtClean="0"/>
              <a:t>SignInButton</a:t>
            </a:r>
            <a:r>
              <a:rPr lang="hu-HU" dirty="0" smtClean="0"/>
              <a:t> (XAML)</a:t>
            </a:r>
            <a:endParaRPr lang="hu-HU" dirty="0"/>
          </a:p>
          <a:p>
            <a:r>
              <a:rPr lang="hu-HU" dirty="0" smtClean="0"/>
              <a:t>Sikeres bejelentkezés</a:t>
            </a:r>
          </a:p>
          <a:p>
            <a:pPr lvl="1"/>
            <a:r>
              <a:rPr lang="hu-HU" dirty="0" smtClean="0"/>
              <a:t>Access </a:t>
            </a:r>
            <a:r>
              <a:rPr lang="hu-HU" dirty="0" err="1" smtClean="0"/>
              <a:t>token</a:t>
            </a:r>
            <a:r>
              <a:rPr lang="hu-HU" dirty="0" smtClean="0"/>
              <a:t> (és JWT </a:t>
            </a:r>
            <a:r>
              <a:rPr lang="hu-HU" dirty="0" err="1" smtClean="0"/>
              <a:t>token</a:t>
            </a:r>
            <a:r>
              <a:rPr lang="hu-HU" dirty="0" smtClean="0"/>
              <a:t>)</a:t>
            </a:r>
          </a:p>
          <a:p>
            <a:r>
              <a:rPr lang="hu-HU" dirty="0" smtClean="0"/>
              <a:t>Jogosultságok</a:t>
            </a:r>
          </a:p>
          <a:p>
            <a:pPr lvl="1"/>
            <a:r>
              <a:rPr lang="hu-HU" dirty="0" err="1" smtClean="0"/>
              <a:t>wl.singin</a:t>
            </a:r>
            <a:r>
              <a:rPr lang="hu-HU" dirty="0" smtClean="0"/>
              <a:t>, </a:t>
            </a:r>
            <a:r>
              <a:rPr lang="hu-HU" dirty="0" err="1" smtClean="0"/>
              <a:t>wl.basic</a:t>
            </a:r>
            <a:r>
              <a:rPr lang="hu-HU" dirty="0" smtClean="0"/>
              <a:t>, </a:t>
            </a:r>
            <a:r>
              <a:rPr lang="hu-HU" dirty="0" err="1" smtClean="0"/>
              <a:t>wl.emails</a:t>
            </a:r>
            <a:r>
              <a:rPr lang="hu-HU" dirty="0" smtClean="0"/>
              <a:t>, </a:t>
            </a:r>
            <a:r>
              <a:rPr lang="hu-HU" dirty="0" err="1" smtClean="0"/>
              <a:t>wl.skydrive</a:t>
            </a:r>
            <a:r>
              <a:rPr lang="hu-HU" dirty="0" smtClean="0"/>
              <a:t>, </a:t>
            </a:r>
            <a:r>
              <a:rPr lang="hu-HU" dirty="0" err="1" smtClean="0"/>
              <a:t>stb</a:t>
            </a:r>
            <a:r>
              <a:rPr lang="hu-HU" dirty="0" smtClean="0"/>
              <a:t>…</a:t>
            </a:r>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68086556"/>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Kitérő: felhasználó </a:t>
            </a:r>
            <a:r>
              <a:rPr lang="hu-HU" dirty="0" err="1" smtClean="0"/>
              <a:t>autentikáció</a:t>
            </a:r>
            <a:endParaRPr lang="en-US" dirty="0"/>
          </a:p>
        </p:txBody>
      </p:sp>
      <p:sp>
        <p:nvSpPr>
          <p:cNvPr id="6" name="Szöveg helye 5"/>
          <p:cNvSpPr>
            <a:spLocks noGrp="1"/>
          </p:cNvSpPr>
          <p:nvPr>
            <p:ph type="body" sz="quarter" idx="10"/>
          </p:nvPr>
        </p:nvSpPr>
        <p:spPr>
          <a:xfrm>
            <a:off x="454001" y="1684476"/>
            <a:ext cx="8363938" cy="3834896"/>
          </a:xfrm>
        </p:spPr>
        <p:txBody>
          <a:bodyPr/>
          <a:lstStyle/>
          <a:p>
            <a:pPr>
              <a:lnSpc>
                <a:spcPct val="110000"/>
              </a:lnSpc>
              <a:buFont typeface="+mj-lt"/>
              <a:buAutoNum type="arabicPeriod"/>
            </a:pPr>
            <a:r>
              <a:rPr lang="hu-HU" sz="2800" b="1" dirty="0" smtClean="0"/>
              <a:t>Saját account</a:t>
            </a:r>
          </a:p>
          <a:p>
            <a:pPr lvl="1">
              <a:lnSpc>
                <a:spcPct val="110000"/>
              </a:lnSpc>
            </a:pPr>
            <a:r>
              <a:rPr lang="hu-HU" sz="2400" dirty="0" smtClean="0"/>
              <a:t>Felhasználónév/jelszó (vagy </a:t>
            </a:r>
            <a:r>
              <a:rPr lang="hu-HU" sz="2400" dirty="0" err="1" smtClean="0"/>
              <a:t>certificate</a:t>
            </a:r>
            <a:r>
              <a:rPr lang="hu-HU" sz="2400" dirty="0" smtClean="0"/>
              <a:t>)</a:t>
            </a:r>
          </a:p>
          <a:p>
            <a:pPr lvl="1">
              <a:lnSpc>
                <a:spcPct val="110000"/>
              </a:lnSpc>
            </a:pPr>
            <a:r>
              <a:rPr lang="hu-HU" sz="2400" dirty="0" smtClean="0"/>
              <a:t>Saját szerver, regisztráció</a:t>
            </a:r>
          </a:p>
          <a:p>
            <a:pPr marL="460375" lvl="1" indent="0">
              <a:lnSpc>
                <a:spcPct val="110000"/>
              </a:lnSpc>
              <a:buNone/>
            </a:pPr>
            <a:endParaRPr lang="hu-HU" sz="2400" dirty="0" smtClean="0"/>
          </a:p>
          <a:p>
            <a:pPr lvl="1">
              <a:lnSpc>
                <a:spcPct val="110000"/>
              </a:lnSpc>
            </a:pPr>
            <a:r>
              <a:rPr lang="hu-HU" sz="2400" dirty="0" err="1" smtClean="0"/>
              <a:t>WinRT</a:t>
            </a:r>
            <a:r>
              <a:rPr lang="hu-HU" sz="2400" dirty="0" smtClean="0"/>
              <a:t> támogatás:</a:t>
            </a:r>
          </a:p>
          <a:p>
            <a:pPr lvl="2">
              <a:lnSpc>
                <a:spcPct val="110000"/>
              </a:lnSpc>
            </a:pPr>
            <a:r>
              <a:rPr lang="hu-HU" sz="2000" dirty="0" err="1" smtClean="0"/>
              <a:t>PasswordBox</a:t>
            </a:r>
            <a:endParaRPr lang="hu-HU" sz="2000" dirty="0" smtClean="0"/>
          </a:p>
          <a:p>
            <a:pPr lvl="2">
              <a:lnSpc>
                <a:spcPct val="110000"/>
              </a:lnSpc>
            </a:pPr>
            <a:r>
              <a:rPr lang="hu-HU" sz="2000" dirty="0" err="1" smtClean="0"/>
              <a:t>PasswordVault</a:t>
            </a:r>
            <a:endParaRPr lang="hu-HU" sz="2000" dirty="0"/>
          </a:p>
          <a:p>
            <a:pPr lvl="3">
              <a:lnSpc>
                <a:spcPct val="110000"/>
              </a:lnSpc>
            </a:pPr>
            <a:r>
              <a:rPr lang="hu-HU" dirty="0" smtClean="0"/>
              <a:t>J</a:t>
            </a:r>
            <a:r>
              <a:rPr lang="hu-HU" sz="1600" dirty="0" smtClean="0"/>
              <a:t>elszó biztonságos tárolása</a:t>
            </a:r>
          </a:p>
          <a:p>
            <a:pPr lvl="3">
              <a:lnSpc>
                <a:spcPct val="110000"/>
              </a:lnSpc>
            </a:pPr>
            <a:r>
              <a:rPr lang="hu-HU" dirty="0" smtClean="0"/>
              <a:t>Roaming</a:t>
            </a:r>
            <a:endParaRPr lang="hu-HU" sz="1600" dirty="0" smtClean="0"/>
          </a:p>
        </p:txBody>
      </p:sp>
    </p:spTree>
    <p:extLst>
      <p:ext uri="{BB962C8B-B14F-4D97-AF65-F5344CB8AC3E}">
        <p14:creationId xmlns:p14="http://schemas.microsoft.com/office/powerpoint/2010/main" val="2255609091"/>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Kitérő: felhasználó </a:t>
            </a:r>
            <a:r>
              <a:rPr lang="hu-HU" dirty="0" err="1" smtClean="0"/>
              <a:t>autentikáció</a:t>
            </a:r>
            <a:endParaRPr lang="en-US" dirty="0"/>
          </a:p>
        </p:txBody>
      </p:sp>
      <p:sp>
        <p:nvSpPr>
          <p:cNvPr id="6" name="Szöveg helye 5"/>
          <p:cNvSpPr>
            <a:spLocks noGrp="1"/>
          </p:cNvSpPr>
          <p:nvPr>
            <p:ph type="body" sz="quarter" idx="10"/>
          </p:nvPr>
        </p:nvSpPr>
        <p:spPr>
          <a:xfrm>
            <a:off x="454001" y="1684476"/>
            <a:ext cx="8363938" cy="4625882"/>
          </a:xfrm>
        </p:spPr>
        <p:txBody>
          <a:bodyPr/>
          <a:lstStyle/>
          <a:p>
            <a:pPr marL="514350" indent="-514350">
              <a:buFont typeface="+mj-lt"/>
              <a:buAutoNum type="arabicPeriod" startAt="2"/>
            </a:pPr>
            <a:r>
              <a:rPr lang="hu-HU" sz="2800" b="1" dirty="0" err="1" smtClean="0"/>
              <a:t>Identity</a:t>
            </a:r>
            <a:r>
              <a:rPr lang="hu-HU" sz="2800" b="1" dirty="0" smtClean="0"/>
              <a:t> </a:t>
            </a:r>
            <a:r>
              <a:rPr lang="hu-HU" sz="2800" b="1" dirty="0" err="1" smtClean="0"/>
              <a:t>Provider</a:t>
            </a:r>
            <a:endParaRPr lang="hu-HU" sz="2800" b="1" dirty="0" smtClean="0"/>
          </a:p>
          <a:p>
            <a:pPr lvl="1"/>
            <a:r>
              <a:rPr lang="hu-HU" sz="2400" dirty="0" err="1" smtClean="0"/>
              <a:t>Facebook</a:t>
            </a:r>
            <a:r>
              <a:rPr lang="hu-HU" sz="2400" dirty="0" smtClean="0"/>
              <a:t>, </a:t>
            </a:r>
            <a:r>
              <a:rPr lang="hu-HU" sz="2400" dirty="0" err="1" smtClean="0"/>
              <a:t>Live</a:t>
            </a:r>
            <a:r>
              <a:rPr lang="hu-HU" sz="2400" dirty="0" smtClean="0"/>
              <a:t> (Microsoft Account), </a:t>
            </a:r>
            <a:r>
              <a:rPr lang="hu-HU" sz="2400" dirty="0" err="1" smtClean="0"/>
              <a:t>Twitter</a:t>
            </a:r>
            <a:r>
              <a:rPr lang="hu-HU" sz="2400" dirty="0" smtClean="0"/>
              <a:t>, </a:t>
            </a:r>
            <a:r>
              <a:rPr lang="hu-HU" sz="2400" dirty="0" err="1" smtClean="0"/>
              <a:t>Google</a:t>
            </a:r>
            <a:r>
              <a:rPr lang="hu-HU" sz="2400" dirty="0" smtClean="0"/>
              <a:t>, Yahoo, </a:t>
            </a:r>
            <a:r>
              <a:rPr lang="hu-HU" sz="2400" dirty="0" err="1" smtClean="0"/>
              <a:t>stb</a:t>
            </a:r>
            <a:r>
              <a:rPr lang="hu-HU" sz="2400" dirty="0" smtClean="0"/>
              <a:t>…</a:t>
            </a:r>
          </a:p>
          <a:p>
            <a:pPr lvl="1"/>
            <a:r>
              <a:rPr lang="hu-HU" sz="2400" dirty="0" smtClean="0"/>
              <a:t>Szabványos </a:t>
            </a:r>
            <a:r>
              <a:rPr lang="hu-HU" sz="2400" dirty="0" err="1" smtClean="0"/>
              <a:t>autentikáció</a:t>
            </a:r>
            <a:r>
              <a:rPr lang="hu-HU" sz="2400" dirty="0" smtClean="0"/>
              <a:t> mechanizmus</a:t>
            </a:r>
          </a:p>
          <a:p>
            <a:pPr lvl="2"/>
            <a:r>
              <a:rPr lang="hu-HU" sz="2200" dirty="0" smtClean="0"/>
              <a:t>Általában </a:t>
            </a:r>
            <a:r>
              <a:rPr lang="hu-HU" sz="2200" dirty="0" err="1" smtClean="0"/>
              <a:t>OAuth</a:t>
            </a:r>
            <a:r>
              <a:rPr lang="hu-HU" sz="2200" dirty="0" smtClean="0"/>
              <a:t> 2.0</a:t>
            </a:r>
          </a:p>
          <a:p>
            <a:pPr lvl="1"/>
            <a:r>
              <a:rPr lang="hu-HU" sz="2400" dirty="0" err="1" smtClean="0"/>
              <a:t>App</a:t>
            </a:r>
            <a:r>
              <a:rPr lang="hu-HU" sz="2400" dirty="0" smtClean="0"/>
              <a:t> regisztráció</a:t>
            </a:r>
          </a:p>
          <a:p>
            <a:pPr lvl="1"/>
            <a:r>
              <a:rPr lang="hu-HU" sz="2400" dirty="0" smtClean="0"/>
              <a:t>Bejelentkezés eredménye: </a:t>
            </a:r>
            <a:r>
              <a:rPr lang="hu-HU" sz="2200" dirty="0" err="1" smtClean="0"/>
              <a:t>User</a:t>
            </a:r>
            <a:r>
              <a:rPr lang="hu-HU" sz="2200" dirty="0" smtClean="0"/>
              <a:t> ID vagy Access </a:t>
            </a:r>
            <a:r>
              <a:rPr lang="hu-HU" sz="2200" dirty="0" err="1" smtClean="0"/>
              <a:t>token</a:t>
            </a:r>
            <a:endParaRPr lang="hu-HU" sz="2400" dirty="0" smtClean="0"/>
          </a:p>
          <a:p>
            <a:pPr lvl="1">
              <a:spcBef>
                <a:spcPts val="1200"/>
              </a:spcBef>
            </a:pPr>
            <a:r>
              <a:rPr lang="hu-HU" sz="2400" dirty="0" smtClean="0"/>
              <a:t>Csak </a:t>
            </a:r>
            <a:r>
              <a:rPr lang="hu-HU" sz="2400" dirty="0" err="1" smtClean="0"/>
              <a:t>Live</a:t>
            </a:r>
            <a:r>
              <a:rPr lang="hu-HU" sz="2400" dirty="0" smtClean="0"/>
              <a:t>:</a:t>
            </a:r>
            <a:endParaRPr lang="hu-HU" sz="2400" dirty="0"/>
          </a:p>
          <a:p>
            <a:pPr lvl="2"/>
            <a:r>
              <a:rPr lang="hu-HU" sz="2000" dirty="0" err="1" smtClean="0"/>
              <a:t>Live</a:t>
            </a:r>
            <a:r>
              <a:rPr lang="hu-HU" sz="2000" dirty="0" smtClean="0"/>
              <a:t> SDK</a:t>
            </a:r>
          </a:p>
          <a:p>
            <a:pPr lvl="1"/>
            <a:r>
              <a:rPr lang="hu-HU" sz="2400" dirty="0" smtClean="0"/>
              <a:t>Több </a:t>
            </a:r>
            <a:r>
              <a:rPr lang="hu-HU" sz="2400" dirty="0" err="1" smtClean="0"/>
              <a:t>provider</a:t>
            </a:r>
            <a:r>
              <a:rPr lang="hu-HU" sz="2400" dirty="0" smtClean="0"/>
              <a:t> támogatása:</a:t>
            </a:r>
          </a:p>
          <a:p>
            <a:pPr lvl="2"/>
            <a:r>
              <a:rPr lang="hu-HU" sz="2000" dirty="0" smtClean="0"/>
              <a:t>Microsoft </a:t>
            </a:r>
            <a:r>
              <a:rPr lang="hu-HU" sz="2000" dirty="0" err="1" smtClean="0"/>
              <a:t>Azure</a:t>
            </a:r>
            <a:r>
              <a:rPr lang="hu-HU" sz="2000" dirty="0" smtClean="0"/>
              <a:t> Access </a:t>
            </a:r>
            <a:r>
              <a:rPr lang="hu-HU" sz="2000" dirty="0" err="1" smtClean="0"/>
              <a:t>Control</a:t>
            </a:r>
            <a:r>
              <a:rPr lang="hu-HU" sz="2000" dirty="0" smtClean="0"/>
              <a:t> Service (ACS)</a:t>
            </a:r>
          </a:p>
          <a:p>
            <a:pPr lvl="2"/>
            <a:r>
              <a:rPr lang="hu-HU" sz="2000" dirty="0" err="1" smtClean="0"/>
              <a:t>WinRT</a:t>
            </a:r>
            <a:r>
              <a:rPr lang="hu-HU" sz="2000" dirty="0" smtClean="0"/>
              <a:t>: Web </a:t>
            </a:r>
            <a:r>
              <a:rPr lang="hu-HU" sz="2000" dirty="0" err="1" smtClean="0"/>
              <a:t>Authentication</a:t>
            </a:r>
            <a:r>
              <a:rPr lang="hu-HU" sz="2000" dirty="0" smtClean="0"/>
              <a:t> </a:t>
            </a:r>
            <a:r>
              <a:rPr lang="hu-HU" sz="2000" dirty="0" err="1" smtClean="0"/>
              <a:t>Broker</a:t>
            </a:r>
            <a:endParaRPr lang="en-US" sz="2000" dirty="0"/>
          </a:p>
        </p:txBody>
      </p:sp>
    </p:spTree>
    <p:extLst>
      <p:ext uri="{BB962C8B-B14F-4D97-AF65-F5344CB8AC3E}">
        <p14:creationId xmlns:p14="http://schemas.microsoft.com/office/powerpoint/2010/main" val="3971913498"/>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Felhasználó adatai</a:t>
            </a:r>
            <a:endParaRPr lang="en-US" dirty="0"/>
          </a:p>
        </p:txBody>
      </p:sp>
      <p:sp>
        <p:nvSpPr>
          <p:cNvPr id="3" name="Szöveg helye 2"/>
          <p:cNvSpPr>
            <a:spLocks noGrp="1"/>
          </p:cNvSpPr>
          <p:nvPr>
            <p:ph type="body" sz="quarter" idx="10"/>
          </p:nvPr>
        </p:nvSpPr>
        <p:spPr>
          <a:xfrm>
            <a:off x="454001" y="1684476"/>
            <a:ext cx="8363938" cy="3637919"/>
          </a:xfrm>
        </p:spPr>
        <p:txBody>
          <a:bodyPr/>
          <a:lstStyle/>
          <a:p>
            <a:r>
              <a:rPr lang="hu-HU" sz="2800" dirty="0" smtClean="0"/>
              <a:t>REST API</a:t>
            </a:r>
          </a:p>
          <a:p>
            <a:pPr lvl="1"/>
            <a:r>
              <a:rPr lang="hu-HU" dirty="0" smtClean="0"/>
              <a:t>Egyszerű webes kéréssel hívható</a:t>
            </a:r>
          </a:p>
          <a:p>
            <a:pPr lvl="1"/>
            <a:r>
              <a:rPr lang="hu-HU" dirty="0"/>
              <a:t>SDK </a:t>
            </a:r>
            <a:r>
              <a:rPr lang="hu-HU" dirty="0" smtClean="0"/>
              <a:t>becsomagolja</a:t>
            </a:r>
            <a:endParaRPr lang="hu-HU" sz="2800" dirty="0" smtClean="0"/>
          </a:p>
          <a:p>
            <a:pPr>
              <a:spcBef>
                <a:spcPts val="1200"/>
              </a:spcBef>
            </a:pPr>
            <a:r>
              <a:rPr lang="hu-HU" sz="2800" dirty="0" smtClean="0"/>
              <a:t>Lekérdezhető:</a:t>
            </a:r>
          </a:p>
          <a:p>
            <a:pPr lvl="1"/>
            <a:r>
              <a:rPr lang="hu-HU" dirty="0" smtClean="0"/>
              <a:t>ID</a:t>
            </a:r>
          </a:p>
          <a:p>
            <a:pPr lvl="1"/>
            <a:r>
              <a:rPr lang="hu-HU" dirty="0" smtClean="0"/>
              <a:t>Név</a:t>
            </a:r>
          </a:p>
          <a:p>
            <a:pPr lvl="1"/>
            <a:r>
              <a:rPr lang="hu-HU" dirty="0" smtClean="0"/>
              <a:t>Profilkép</a:t>
            </a:r>
          </a:p>
          <a:p>
            <a:pPr lvl="1"/>
            <a:r>
              <a:rPr lang="hu-HU" dirty="0" smtClean="0"/>
              <a:t>Email</a:t>
            </a:r>
          </a:p>
          <a:p>
            <a:pPr lvl="1"/>
            <a:r>
              <a:rPr lang="hu-HU" dirty="0" smtClean="0"/>
              <a:t>Telefon, cím, születésnap, nem</a:t>
            </a:r>
            <a:endParaRPr lang="hu-HU" dirty="0"/>
          </a:p>
          <a:p>
            <a:pPr lvl="1"/>
            <a:r>
              <a:rPr lang="hu-HU" dirty="0" err="1" smtClean="0"/>
              <a:t>Activity</a:t>
            </a:r>
            <a:r>
              <a:rPr lang="hu-HU" dirty="0" smtClean="0"/>
              <a:t> </a:t>
            </a:r>
            <a:r>
              <a:rPr lang="hu-HU" dirty="0" err="1" smtClean="0"/>
              <a:t>feed</a:t>
            </a:r>
            <a:r>
              <a:rPr lang="hu-HU" dirty="0" smtClean="0"/>
              <a:t>, státusz (írás is)</a:t>
            </a:r>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7562861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XAML alapok</a:t>
            </a:r>
            <a:endParaRPr lang="hu-HU" dirty="0"/>
          </a:p>
        </p:txBody>
      </p:sp>
      <p:sp>
        <p:nvSpPr>
          <p:cNvPr id="3" name="Text Placeholder 2"/>
          <p:cNvSpPr>
            <a:spLocks noGrp="1"/>
          </p:cNvSpPr>
          <p:nvPr>
            <p:ph type="body" sz="quarter" idx="10"/>
          </p:nvPr>
        </p:nvSpPr>
        <p:spPr>
          <a:xfrm>
            <a:off x="454001" y="1931910"/>
            <a:ext cx="8363938" cy="3178306"/>
          </a:xfrm>
        </p:spPr>
        <p:txBody>
          <a:bodyPr/>
          <a:lstStyle/>
          <a:p>
            <a:r>
              <a:rPr lang="hu-HU" dirty="0" smtClean="0"/>
              <a:t>XAML nyelv</a:t>
            </a:r>
          </a:p>
          <a:p>
            <a:pPr lvl="1">
              <a:lnSpc>
                <a:spcPct val="115000"/>
              </a:lnSpc>
              <a:spcAft>
                <a:spcPts val="1000"/>
              </a:spcAft>
            </a:pPr>
            <a:r>
              <a:rPr lang="hu-HU" dirty="0" smtClean="0"/>
              <a:t>Saját névtér: </a:t>
            </a:r>
            <a:r>
              <a:rPr lang="hu-HU" sz="1800" dirty="0" err="1">
                <a:solidFill>
                  <a:srgbClr val="FF0000"/>
                </a:solidFill>
                <a:latin typeface="Consolas"/>
                <a:ea typeface="Consolas"/>
                <a:cs typeface="Times New Roman"/>
              </a:rPr>
              <a:t>xmlns</a:t>
            </a:r>
            <a:r>
              <a:rPr lang="hu-HU" sz="1800" dirty="0">
                <a:solidFill>
                  <a:srgbClr val="0000FF"/>
                </a:solidFill>
                <a:latin typeface="Consolas"/>
                <a:ea typeface="Consolas"/>
                <a:cs typeface="Times New Roman"/>
              </a:rPr>
              <a:t>:</a:t>
            </a:r>
            <a:r>
              <a:rPr lang="hu-HU" sz="1800" dirty="0" err="1">
                <a:solidFill>
                  <a:srgbClr val="FF0000"/>
                </a:solidFill>
                <a:latin typeface="Consolas"/>
                <a:ea typeface="Consolas"/>
                <a:cs typeface="Times New Roman"/>
              </a:rPr>
              <a:t>my</a:t>
            </a:r>
            <a:r>
              <a:rPr lang="hu-HU" sz="1800" dirty="0">
                <a:solidFill>
                  <a:srgbClr val="0000FF"/>
                </a:solidFill>
                <a:latin typeface="Consolas"/>
                <a:ea typeface="Consolas"/>
                <a:cs typeface="Times New Roman"/>
              </a:rPr>
              <a:t>="</a:t>
            </a:r>
            <a:r>
              <a:rPr lang="hu-HU" sz="1800" dirty="0" err="1">
                <a:solidFill>
                  <a:srgbClr val="0000FF"/>
                </a:solidFill>
                <a:latin typeface="Consolas"/>
                <a:ea typeface="Consolas"/>
                <a:cs typeface="Times New Roman"/>
              </a:rPr>
              <a:t>using</a:t>
            </a:r>
            <a:r>
              <a:rPr lang="hu-HU" sz="1800" dirty="0">
                <a:solidFill>
                  <a:srgbClr val="0000FF"/>
                </a:solidFill>
                <a:latin typeface="Consolas"/>
                <a:ea typeface="Consolas"/>
                <a:cs typeface="Times New Roman"/>
              </a:rPr>
              <a:t>:</a:t>
            </a:r>
            <a:r>
              <a:rPr lang="hu-HU" sz="1800" dirty="0" err="1">
                <a:solidFill>
                  <a:srgbClr val="0000FF"/>
                </a:solidFill>
                <a:latin typeface="Consolas"/>
                <a:ea typeface="Consolas"/>
                <a:cs typeface="Times New Roman"/>
              </a:rPr>
              <a:t>MyNamespace</a:t>
            </a:r>
            <a:r>
              <a:rPr lang="hu-HU" sz="1800" dirty="0">
                <a:solidFill>
                  <a:srgbClr val="0000FF"/>
                </a:solidFill>
                <a:latin typeface="Consolas"/>
                <a:ea typeface="Consolas"/>
                <a:cs typeface="Times New Roman"/>
              </a:rPr>
              <a:t>"</a:t>
            </a:r>
            <a:endParaRPr lang="hu-HU" sz="1800" dirty="0">
              <a:latin typeface="Calibri"/>
              <a:ea typeface="Times New Roman"/>
              <a:cs typeface="Times New Roman"/>
            </a:endParaRPr>
          </a:p>
          <a:p>
            <a:r>
              <a:rPr lang="hu-HU" dirty="0" err="1" smtClean="0"/>
              <a:t>Dependency</a:t>
            </a:r>
            <a:r>
              <a:rPr lang="hu-HU" dirty="0" smtClean="0"/>
              <a:t> </a:t>
            </a:r>
            <a:r>
              <a:rPr lang="hu-HU" dirty="0" err="1" smtClean="0"/>
              <a:t>Property</a:t>
            </a:r>
            <a:endParaRPr lang="hu-HU" dirty="0" smtClean="0"/>
          </a:p>
          <a:p>
            <a:r>
              <a:rPr lang="hu-HU" dirty="0" err="1" smtClean="0"/>
              <a:t>Attached</a:t>
            </a:r>
            <a:r>
              <a:rPr lang="hu-HU" dirty="0" smtClean="0"/>
              <a:t> </a:t>
            </a:r>
            <a:r>
              <a:rPr lang="hu-HU" dirty="0" err="1" smtClean="0"/>
              <a:t>Property</a:t>
            </a:r>
            <a:endParaRPr lang="hu-HU" dirty="0" smtClean="0"/>
          </a:p>
          <a:p>
            <a:r>
              <a:rPr lang="hu-HU" dirty="0" err="1" smtClean="0"/>
              <a:t>Routed</a:t>
            </a:r>
            <a:r>
              <a:rPr lang="hu-HU" dirty="0" smtClean="0"/>
              <a:t> </a:t>
            </a:r>
            <a:r>
              <a:rPr lang="hu-HU" dirty="0" err="1" smtClean="0"/>
              <a:t>Event</a:t>
            </a:r>
            <a:endParaRPr lang="hu-HU" dirty="0" smtClean="0"/>
          </a:p>
          <a:p>
            <a:pPr lvl="1"/>
            <a:r>
              <a:rPr lang="hu-HU" dirty="0" smtClean="0"/>
              <a:t>Csak </a:t>
            </a:r>
            <a:r>
              <a:rPr lang="hu-HU" dirty="0" err="1" smtClean="0"/>
              <a:t>bubbling</a:t>
            </a:r>
            <a:r>
              <a:rPr lang="hu-HU" dirty="0" smtClean="0"/>
              <a:t> (nincsenek </a:t>
            </a:r>
            <a:r>
              <a:rPr lang="hu-HU" dirty="0" err="1" smtClean="0"/>
              <a:t>PreviewXXX</a:t>
            </a:r>
            <a:r>
              <a:rPr lang="hu-HU" dirty="0"/>
              <a:t> </a:t>
            </a:r>
            <a:r>
              <a:rPr lang="hu-HU" dirty="0" smtClean="0"/>
              <a:t>események)</a:t>
            </a:r>
          </a:p>
          <a:p>
            <a:r>
              <a:rPr lang="hu-HU" dirty="0" err="1" smtClean="0"/>
              <a:t>Dispatcher</a:t>
            </a:r>
            <a:endParaRPr lang="hu-HU" dirty="0" smtClean="0"/>
          </a:p>
          <a:p>
            <a:pPr lvl="1"/>
            <a:r>
              <a:rPr lang="hu-HU" dirty="0" err="1" smtClean="0"/>
              <a:t>CoreDispatcher</a:t>
            </a:r>
            <a:r>
              <a:rPr lang="hu-HU" dirty="0" smtClean="0"/>
              <a:t>, </a:t>
            </a:r>
            <a:r>
              <a:rPr lang="hu-HU" dirty="0" err="1" smtClean="0"/>
              <a:t>Invoke</a:t>
            </a:r>
            <a:r>
              <a:rPr lang="hu-HU" dirty="0" smtClean="0"/>
              <a:t>, </a:t>
            </a:r>
            <a:r>
              <a:rPr lang="hu-HU" dirty="0" err="1" smtClean="0"/>
              <a:t>InvokeAsync</a:t>
            </a:r>
            <a:endParaRPr lang="hu-HU" dirty="0" smtClean="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2012162972"/>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SkyDrive</a:t>
            </a:r>
            <a:r>
              <a:rPr lang="hu-HU" dirty="0" smtClean="0"/>
              <a:t>, Hotmail, Messenger</a:t>
            </a:r>
            <a:endParaRPr lang="en-US" dirty="0"/>
          </a:p>
        </p:txBody>
      </p:sp>
      <p:sp>
        <p:nvSpPr>
          <p:cNvPr id="3" name="Szöveg helye 2"/>
          <p:cNvSpPr>
            <a:spLocks noGrp="1"/>
          </p:cNvSpPr>
          <p:nvPr>
            <p:ph type="body" sz="quarter" idx="10"/>
          </p:nvPr>
        </p:nvSpPr>
        <p:spPr>
          <a:xfrm>
            <a:off x="454001" y="1684476"/>
            <a:ext cx="8363938" cy="4530471"/>
          </a:xfrm>
        </p:spPr>
        <p:txBody>
          <a:bodyPr/>
          <a:lstStyle/>
          <a:p>
            <a:r>
              <a:rPr lang="hu-HU" dirty="0" err="1" smtClean="0"/>
              <a:t>SkyDrive</a:t>
            </a:r>
            <a:endParaRPr lang="hu-HU" dirty="0" smtClean="0"/>
          </a:p>
          <a:p>
            <a:pPr lvl="1"/>
            <a:r>
              <a:rPr lang="hu-HU" dirty="0" smtClean="0"/>
              <a:t>Mappa és fájl műveletek</a:t>
            </a:r>
          </a:p>
          <a:p>
            <a:pPr lvl="2"/>
            <a:r>
              <a:rPr lang="hu-HU" dirty="0"/>
              <a:t>L</a:t>
            </a:r>
            <a:r>
              <a:rPr lang="hu-HU" dirty="0" smtClean="0"/>
              <a:t>ekérdezése, felöltést, mozgatása, másolás, törlés</a:t>
            </a:r>
          </a:p>
          <a:p>
            <a:pPr lvl="2"/>
            <a:r>
              <a:rPr lang="hu-HU" dirty="0" smtClean="0"/>
              <a:t>Megosztás (publikus link)</a:t>
            </a:r>
          </a:p>
          <a:p>
            <a:pPr lvl="1"/>
            <a:r>
              <a:rPr lang="hu-HU" dirty="0" smtClean="0"/>
              <a:t>Albumok, Fotók, Videók, </a:t>
            </a:r>
            <a:r>
              <a:rPr lang="hu-HU" dirty="0" err="1" smtClean="0"/>
              <a:t>Audió</a:t>
            </a:r>
            <a:endParaRPr lang="hu-HU" dirty="0" smtClean="0"/>
          </a:p>
          <a:p>
            <a:pPr lvl="1"/>
            <a:r>
              <a:rPr lang="hu-HU" dirty="0" smtClean="0"/>
              <a:t>Kommentek, </a:t>
            </a:r>
            <a:r>
              <a:rPr lang="hu-HU" dirty="0" err="1" smtClean="0"/>
              <a:t>tagek</a:t>
            </a:r>
            <a:r>
              <a:rPr lang="hu-HU" dirty="0" smtClean="0"/>
              <a:t> kezelése</a:t>
            </a:r>
          </a:p>
          <a:p>
            <a:r>
              <a:rPr lang="hu-HU" dirty="0"/>
              <a:t>Hotmail</a:t>
            </a:r>
          </a:p>
          <a:p>
            <a:pPr lvl="1"/>
            <a:r>
              <a:rPr lang="hu-HU" dirty="0"/>
              <a:t>Kontaktok (új kontakt is)</a:t>
            </a:r>
          </a:p>
          <a:p>
            <a:pPr lvl="1"/>
            <a:r>
              <a:rPr lang="hu-HU" dirty="0"/>
              <a:t>Naptár (új bejegyzés </a:t>
            </a:r>
            <a:r>
              <a:rPr lang="hu-HU" dirty="0" smtClean="0"/>
              <a:t>is)</a:t>
            </a:r>
          </a:p>
          <a:p>
            <a:r>
              <a:rPr lang="hu-HU" dirty="0" smtClean="0"/>
              <a:t>Messenger</a:t>
            </a:r>
            <a:endParaRPr lang="hu-HU" dirty="0"/>
          </a:p>
          <a:p>
            <a:pPr lvl="1"/>
            <a:r>
              <a:rPr lang="hu-HU" dirty="0"/>
              <a:t>Azonnali üzenetküldés (XMPP)</a:t>
            </a:r>
          </a:p>
          <a:p>
            <a:pPr lvl="1"/>
            <a:r>
              <a:rPr lang="hu-HU" dirty="0"/>
              <a:t>Státusz</a:t>
            </a:r>
            <a:endParaRPr lang="en-US" dirty="0"/>
          </a:p>
          <a:p>
            <a:endParaRPr lang="hu-HU" dirty="0" smtClean="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21044037"/>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Multimédia</a:t>
            </a:r>
            <a:endParaRPr lang="en-US" dirty="0"/>
          </a:p>
        </p:txBody>
      </p:sp>
      <p:sp>
        <p:nvSpPr>
          <p:cNvPr id="2" name="Alcím 1"/>
          <p:cNvSpPr>
            <a:spLocks noGrp="1"/>
          </p:cNvSpPr>
          <p:nvPr>
            <p:ph type="subTitle" idx="1"/>
          </p:nvPr>
        </p:nvSpPr>
        <p:spPr/>
        <p:txBody>
          <a:bodyPr/>
          <a:lstStyle/>
          <a:p>
            <a:endParaRPr lang="en-US"/>
          </a:p>
        </p:txBody>
      </p:sp>
      <p:sp>
        <p:nvSpPr>
          <p:cNvPr id="3" name="Szöveg helye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43181109"/>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Lejátszás</a:t>
            </a:r>
            <a:endParaRPr lang="en-US" dirty="0"/>
          </a:p>
        </p:txBody>
      </p:sp>
      <p:sp>
        <p:nvSpPr>
          <p:cNvPr id="6" name="Szöveg helye 5"/>
          <p:cNvSpPr>
            <a:spLocks noGrp="1"/>
          </p:cNvSpPr>
          <p:nvPr>
            <p:ph type="body" sz="quarter" idx="10"/>
          </p:nvPr>
        </p:nvSpPr>
        <p:spPr>
          <a:xfrm>
            <a:off x="454001" y="1684476"/>
            <a:ext cx="8363938" cy="4468916"/>
          </a:xfrm>
        </p:spPr>
        <p:txBody>
          <a:bodyPr/>
          <a:lstStyle/>
          <a:p>
            <a:r>
              <a:rPr lang="hu-HU" dirty="0" err="1" smtClean="0"/>
              <a:t>MediaElement</a:t>
            </a:r>
            <a:endParaRPr lang="hu-HU" dirty="0" smtClean="0"/>
          </a:p>
          <a:p>
            <a:pPr lvl="1"/>
            <a:r>
              <a:rPr lang="hu-HU" dirty="0" smtClean="0"/>
              <a:t>XAML vezérlő (WPF, SL)</a:t>
            </a:r>
          </a:p>
          <a:p>
            <a:pPr lvl="1"/>
            <a:r>
              <a:rPr lang="hu-HU" dirty="0" smtClean="0"/>
              <a:t>Video és </a:t>
            </a:r>
            <a:r>
              <a:rPr lang="hu-HU" dirty="0" err="1" smtClean="0"/>
              <a:t>audio</a:t>
            </a:r>
            <a:endParaRPr lang="hu-HU" dirty="0" smtClean="0"/>
          </a:p>
          <a:p>
            <a:pPr lvl="1"/>
            <a:r>
              <a:rPr lang="hu-HU" dirty="0" smtClean="0"/>
              <a:t>Fájlból vagy </a:t>
            </a:r>
            <a:r>
              <a:rPr lang="hu-HU" dirty="0" err="1" smtClean="0"/>
              <a:t>streamből</a:t>
            </a:r>
            <a:endParaRPr lang="hu-HU" dirty="0" smtClean="0"/>
          </a:p>
          <a:p>
            <a:pPr lvl="1"/>
            <a:r>
              <a:rPr lang="hu-HU" dirty="0" smtClean="0"/>
              <a:t>Támogatott formátumok: MP3, WMA, WAV, AAC, MPEG-4, MPEG-2, H.264, H.263, MOV, …</a:t>
            </a:r>
          </a:p>
          <a:p>
            <a:pPr lvl="1"/>
            <a:r>
              <a:rPr lang="hu-HU" dirty="0" smtClean="0"/>
              <a:t>DRM (</a:t>
            </a:r>
            <a:r>
              <a:rPr lang="hu-HU" dirty="0" err="1" smtClean="0"/>
              <a:t>PlayReady</a:t>
            </a:r>
            <a:r>
              <a:rPr lang="hu-HU" dirty="0" smtClean="0"/>
              <a:t>)</a:t>
            </a:r>
          </a:p>
          <a:p>
            <a:pPr lvl="1"/>
            <a:r>
              <a:rPr lang="hu-HU" dirty="0" err="1" smtClean="0"/>
              <a:t>PlayTo</a:t>
            </a:r>
            <a:r>
              <a:rPr lang="hu-HU" dirty="0" smtClean="0"/>
              <a:t> támogatás (DLNA)</a:t>
            </a:r>
          </a:p>
          <a:p>
            <a:endParaRPr lang="hu-HU" dirty="0" smtClean="0"/>
          </a:p>
          <a:p>
            <a:r>
              <a:rPr lang="hu-HU" dirty="0" err="1" smtClean="0"/>
              <a:t>Background</a:t>
            </a:r>
            <a:r>
              <a:rPr lang="hu-HU" dirty="0" smtClean="0"/>
              <a:t> </a:t>
            </a:r>
            <a:r>
              <a:rPr lang="hu-HU" dirty="0" err="1" smtClean="0"/>
              <a:t>audio</a:t>
            </a:r>
            <a:endParaRPr lang="hu-HU" dirty="0" smtClean="0"/>
          </a:p>
          <a:p>
            <a:pPr lvl="1"/>
            <a:r>
              <a:rPr lang="hu-HU" dirty="0" err="1"/>
              <a:t>MediaElement</a:t>
            </a:r>
            <a:r>
              <a:rPr lang="hu-HU" dirty="0"/>
              <a:t> </a:t>
            </a:r>
            <a:r>
              <a:rPr lang="hu-HU" dirty="0" err="1" smtClean="0"/>
              <a:t>AudioCategory</a:t>
            </a:r>
            <a:endParaRPr lang="hu-HU" dirty="0" smtClean="0"/>
          </a:p>
          <a:p>
            <a:pPr lvl="1"/>
            <a:r>
              <a:rPr lang="hu-HU" dirty="0" err="1" smtClean="0"/>
              <a:t>Manifestben</a:t>
            </a:r>
            <a:r>
              <a:rPr lang="hu-HU" dirty="0" smtClean="0"/>
              <a:t> fel kell tüntetni</a:t>
            </a:r>
            <a:endParaRPr lang="hu-HU" dirty="0"/>
          </a:p>
          <a:p>
            <a:pPr lvl="1"/>
            <a:endParaRPr lang="hu-HU" dirty="0" smtClean="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9826020"/>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Felvétel</a:t>
            </a:r>
            <a:endParaRPr lang="en-US" dirty="0"/>
          </a:p>
        </p:txBody>
      </p:sp>
      <p:sp>
        <p:nvSpPr>
          <p:cNvPr id="6" name="Szöveg helye 5"/>
          <p:cNvSpPr>
            <a:spLocks noGrp="1"/>
          </p:cNvSpPr>
          <p:nvPr>
            <p:ph type="body" sz="quarter" idx="10"/>
          </p:nvPr>
        </p:nvSpPr>
        <p:spPr>
          <a:xfrm>
            <a:off x="454001" y="1684476"/>
            <a:ext cx="8363938" cy="3243965"/>
          </a:xfrm>
        </p:spPr>
        <p:txBody>
          <a:bodyPr/>
          <a:lstStyle/>
          <a:p>
            <a:r>
              <a:rPr lang="hu-HU" dirty="0" smtClean="0"/>
              <a:t>Mikrofon és </a:t>
            </a:r>
            <a:r>
              <a:rPr lang="hu-HU" dirty="0" err="1" smtClean="0"/>
              <a:t>Webcam</a:t>
            </a:r>
            <a:endParaRPr lang="hu-HU" dirty="0" smtClean="0"/>
          </a:p>
          <a:p>
            <a:r>
              <a:rPr lang="hu-HU" dirty="0" err="1" smtClean="0"/>
              <a:t>Manifestben</a:t>
            </a:r>
            <a:r>
              <a:rPr lang="hu-HU" dirty="0" smtClean="0"/>
              <a:t> jog</a:t>
            </a:r>
          </a:p>
          <a:p>
            <a:r>
              <a:rPr lang="hu-HU" dirty="0" smtClean="0"/>
              <a:t>Támogatott formátumok:</a:t>
            </a:r>
          </a:p>
          <a:p>
            <a:pPr lvl="1"/>
            <a:r>
              <a:rPr lang="hu-HU" dirty="0" smtClean="0"/>
              <a:t>Videó: WMV, MP4 (H.264)</a:t>
            </a:r>
          </a:p>
          <a:p>
            <a:pPr lvl="1"/>
            <a:r>
              <a:rPr lang="hu-HU" dirty="0" smtClean="0"/>
              <a:t>Kép: </a:t>
            </a:r>
            <a:r>
              <a:rPr lang="hu-HU" dirty="0" err="1" smtClean="0"/>
              <a:t>Jpeg</a:t>
            </a:r>
            <a:r>
              <a:rPr lang="hu-HU" dirty="0" smtClean="0"/>
              <a:t>, </a:t>
            </a:r>
            <a:r>
              <a:rPr lang="hu-HU" dirty="0" err="1" smtClean="0"/>
              <a:t>JpegXR</a:t>
            </a:r>
            <a:r>
              <a:rPr lang="hu-HU" dirty="0" smtClean="0"/>
              <a:t> (</a:t>
            </a:r>
            <a:r>
              <a:rPr lang="hu-HU" dirty="0" err="1" smtClean="0"/>
              <a:t>HDPhoto</a:t>
            </a:r>
            <a:r>
              <a:rPr lang="hu-HU" dirty="0" smtClean="0"/>
              <a:t>), PNG</a:t>
            </a:r>
          </a:p>
          <a:p>
            <a:pPr lvl="1"/>
            <a:r>
              <a:rPr lang="hu-HU" dirty="0" smtClean="0"/>
              <a:t>Hang: MP3, M4A, WMA</a:t>
            </a:r>
          </a:p>
          <a:p>
            <a:r>
              <a:rPr lang="hu-HU" dirty="0" smtClean="0"/>
              <a:t>Lehetőségek:</a:t>
            </a:r>
          </a:p>
          <a:p>
            <a:pPr marL="917575" lvl="1" indent="-457200">
              <a:buFont typeface="+mj-lt"/>
              <a:buAutoNum type="arabicPeriod"/>
            </a:pPr>
            <a:r>
              <a:rPr lang="hu-HU" dirty="0" smtClean="0"/>
              <a:t>Camera </a:t>
            </a:r>
            <a:r>
              <a:rPr lang="hu-HU" dirty="0" err="1" smtClean="0"/>
              <a:t>dialog</a:t>
            </a:r>
            <a:r>
              <a:rPr lang="hu-HU" dirty="0" smtClean="0"/>
              <a:t> (</a:t>
            </a:r>
            <a:r>
              <a:rPr lang="hu-HU" dirty="0" err="1" smtClean="0"/>
              <a:t>CameraCaptureUI</a:t>
            </a:r>
            <a:r>
              <a:rPr lang="hu-HU" dirty="0" smtClean="0"/>
              <a:t>)</a:t>
            </a:r>
          </a:p>
          <a:p>
            <a:pPr marL="917575" lvl="1" indent="-457200">
              <a:buFont typeface="+mj-lt"/>
              <a:buAutoNum type="arabicPeriod"/>
            </a:pPr>
            <a:r>
              <a:rPr lang="hu-HU" dirty="0" err="1" smtClean="0"/>
              <a:t>MediaCapture</a:t>
            </a:r>
            <a:endParaRPr lang="hu-HU" dirty="0" smtClean="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38074035"/>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Felvétel </a:t>
            </a:r>
            <a:r>
              <a:rPr lang="hu-HU" dirty="0" smtClean="0"/>
              <a:t>– </a:t>
            </a:r>
            <a:r>
              <a:rPr lang="hu-HU" dirty="0" smtClean="0"/>
              <a:t>Camera </a:t>
            </a:r>
            <a:r>
              <a:rPr lang="hu-HU" dirty="0" err="1" smtClean="0"/>
              <a:t>dialog</a:t>
            </a:r>
            <a:endParaRPr lang="en-US" dirty="0"/>
          </a:p>
        </p:txBody>
      </p:sp>
      <p:sp>
        <p:nvSpPr>
          <p:cNvPr id="3" name="Szöveg helye 2"/>
          <p:cNvSpPr>
            <a:spLocks noGrp="1"/>
          </p:cNvSpPr>
          <p:nvPr>
            <p:ph type="body" sz="quarter" idx="10"/>
          </p:nvPr>
        </p:nvSpPr>
        <p:spPr>
          <a:xfrm>
            <a:off x="454001" y="1684476"/>
            <a:ext cx="8363938" cy="4056495"/>
          </a:xfrm>
        </p:spPr>
        <p:txBody>
          <a:bodyPr/>
          <a:lstStyle/>
          <a:p>
            <a:pPr marL="522287" indent="-457200"/>
            <a:r>
              <a:rPr lang="hu-HU" dirty="0" err="1" smtClean="0"/>
              <a:t>CameraCaptureUI</a:t>
            </a:r>
            <a:endParaRPr lang="hu-HU" dirty="0" smtClean="0"/>
          </a:p>
          <a:p>
            <a:pPr marL="522287" indent="-457200"/>
            <a:r>
              <a:rPr lang="hu-HU" dirty="0" smtClean="0"/>
              <a:t>Beépített </a:t>
            </a:r>
            <a:r>
              <a:rPr lang="hu-HU" dirty="0"/>
              <a:t>UI (mint pl. </a:t>
            </a:r>
            <a:r>
              <a:rPr lang="hu-HU" dirty="0" err="1"/>
              <a:t>FilePicker</a:t>
            </a:r>
            <a:r>
              <a:rPr lang="hu-HU" dirty="0"/>
              <a:t>)</a:t>
            </a:r>
          </a:p>
          <a:p>
            <a:pPr marL="522287" indent="-457200"/>
            <a:r>
              <a:rPr lang="hu-HU" dirty="0"/>
              <a:t>Video és </a:t>
            </a:r>
            <a:r>
              <a:rPr lang="hu-HU" dirty="0" smtClean="0"/>
              <a:t>kép</a:t>
            </a:r>
          </a:p>
          <a:p>
            <a:pPr marL="522287" indent="-457200"/>
            <a:r>
              <a:rPr lang="hu-HU" dirty="0" smtClean="0"/>
              <a:t>Beállítások</a:t>
            </a:r>
          </a:p>
          <a:p>
            <a:pPr marL="917575" lvl="1" indent="-457200"/>
            <a:r>
              <a:rPr lang="hu-HU" dirty="0" smtClean="0"/>
              <a:t>Felbontás, méret, hossz</a:t>
            </a:r>
          </a:p>
          <a:p>
            <a:pPr marL="917575" lvl="1" indent="-457200"/>
            <a:r>
              <a:rPr lang="hu-HU" dirty="0" smtClean="0"/>
              <a:t>Formátum</a:t>
            </a:r>
          </a:p>
          <a:p>
            <a:pPr marL="917575" lvl="1" indent="-457200"/>
            <a:r>
              <a:rPr lang="hu-HU" dirty="0" smtClean="0"/>
              <a:t>Képarány, </a:t>
            </a:r>
            <a:r>
              <a:rPr lang="hu-HU" dirty="0" err="1" smtClean="0"/>
              <a:t>stb</a:t>
            </a:r>
            <a:r>
              <a:rPr lang="hu-HU" dirty="0" smtClean="0"/>
              <a:t>…</a:t>
            </a:r>
          </a:p>
          <a:p>
            <a:pPr marL="522287" indent="-457200"/>
            <a:r>
              <a:rPr lang="hu-HU" dirty="0" smtClean="0"/>
              <a:t>Kiegészítő funkciók</a:t>
            </a:r>
          </a:p>
          <a:p>
            <a:pPr marL="917575" lvl="1" indent="-457200"/>
            <a:r>
              <a:rPr lang="hu-HU" dirty="0" smtClean="0"/>
              <a:t>Kép kivágás</a:t>
            </a:r>
          </a:p>
          <a:p>
            <a:pPr marL="917575" lvl="1" indent="-457200"/>
            <a:r>
              <a:rPr lang="hu-HU" dirty="0" smtClean="0"/>
              <a:t>Videó vágás (</a:t>
            </a:r>
            <a:r>
              <a:rPr lang="hu-HU" dirty="0" err="1" smtClean="0"/>
              <a:t>trim</a:t>
            </a:r>
            <a:r>
              <a:rPr lang="hu-HU" dirty="0" smtClean="0"/>
              <a:t>)</a:t>
            </a:r>
          </a:p>
          <a:p>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63129197"/>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Felvétel </a:t>
            </a:r>
            <a:r>
              <a:rPr lang="hu-HU" dirty="0"/>
              <a:t>– </a:t>
            </a:r>
            <a:r>
              <a:rPr lang="hu-HU" dirty="0" err="1" smtClean="0"/>
              <a:t>MediaCapture</a:t>
            </a:r>
            <a:endParaRPr lang="en-US" dirty="0"/>
          </a:p>
        </p:txBody>
      </p:sp>
      <p:sp>
        <p:nvSpPr>
          <p:cNvPr id="3" name="Szöveg helye 2"/>
          <p:cNvSpPr>
            <a:spLocks noGrp="1"/>
          </p:cNvSpPr>
          <p:nvPr>
            <p:ph type="body" sz="quarter" idx="10"/>
          </p:nvPr>
        </p:nvSpPr>
        <p:spPr>
          <a:xfrm>
            <a:off x="454001" y="1684476"/>
            <a:ext cx="8363938" cy="4056495"/>
          </a:xfrm>
        </p:spPr>
        <p:txBody>
          <a:bodyPr/>
          <a:lstStyle/>
          <a:p>
            <a:r>
              <a:rPr lang="hu-HU" dirty="0" err="1" smtClean="0"/>
              <a:t>Testreszabható</a:t>
            </a:r>
            <a:endParaRPr lang="hu-HU" dirty="0"/>
          </a:p>
          <a:p>
            <a:r>
              <a:rPr lang="hu-HU" dirty="0" err="1" smtClean="0"/>
              <a:t>Encoding</a:t>
            </a:r>
            <a:r>
              <a:rPr lang="hu-HU" dirty="0" smtClean="0"/>
              <a:t> </a:t>
            </a:r>
            <a:r>
              <a:rPr lang="hu-HU" dirty="0" err="1"/>
              <a:t>profile</a:t>
            </a:r>
            <a:r>
              <a:rPr lang="hu-HU" dirty="0"/>
              <a:t>	</a:t>
            </a:r>
          </a:p>
          <a:p>
            <a:pPr marL="917575" lvl="1" indent="-457200"/>
            <a:r>
              <a:rPr lang="hu-HU" dirty="0" smtClean="0"/>
              <a:t>Formátummal kapcsolatos információk</a:t>
            </a:r>
          </a:p>
          <a:p>
            <a:pPr marL="917575" lvl="1" indent="-457200"/>
            <a:r>
              <a:rPr lang="hu-HU" dirty="0" smtClean="0"/>
              <a:t>Kódolás, minőség, méret, </a:t>
            </a:r>
            <a:r>
              <a:rPr lang="hu-HU" dirty="0" err="1" smtClean="0"/>
              <a:t>bitrate</a:t>
            </a:r>
            <a:r>
              <a:rPr lang="hu-HU" dirty="0" smtClean="0"/>
              <a:t>, </a:t>
            </a:r>
            <a:r>
              <a:rPr lang="hu-HU" dirty="0" err="1" smtClean="0"/>
              <a:t>framerate</a:t>
            </a:r>
            <a:r>
              <a:rPr lang="hu-HU" dirty="0" smtClean="0"/>
              <a:t>, </a:t>
            </a:r>
            <a:r>
              <a:rPr lang="hu-HU" dirty="0" err="1" smtClean="0"/>
              <a:t>stb</a:t>
            </a:r>
            <a:r>
              <a:rPr lang="hu-HU" dirty="0" smtClean="0"/>
              <a:t>…</a:t>
            </a:r>
          </a:p>
          <a:p>
            <a:pPr marL="522287" indent="-457200"/>
            <a:r>
              <a:rPr lang="hu-HU" dirty="0" err="1" smtClean="0"/>
              <a:t>Preview</a:t>
            </a:r>
            <a:r>
              <a:rPr lang="hu-HU" dirty="0" smtClean="0"/>
              <a:t> támogatás</a:t>
            </a:r>
          </a:p>
          <a:p>
            <a:pPr marL="917575" lvl="1" indent="-457200"/>
            <a:r>
              <a:rPr lang="hu-HU" dirty="0" err="1" smtClean="0"/>
              <a:t>CaptureElement</a:t>
            </a:r>
            <a:r>
              <a:rPr lang="hu-HU" dirty="0"/>
              <a:t> </a:t>
            </a:r>
            <a:r>
              <a:rPr lang="hu-HU" dirty="0" smtClean="0"/>
              <a:t>(XAML)</a:t>
            </a:r>
          </a:p>
          <a:p>
            <a:pPr marL="522287" indent="-457200"/>
            <a:r>
              <a:rPr lang="hu-HU" dirty="0" smtClean="0"/>
              <a:t>Felvétel:</a:t>
            </a:r>
          </a:p>
          <a:p>
            <a:pPr marL="917575" lvl="1" indent="-457200"/>
            <a:r>
              <a:rPr lang="hu-HU" dirty="0" smtClean="0"/>
              <a:t>Fájl</a:t>
            </a:r>
          </a:p>
          <a:p>
            <a:pPr marL="917575" lvl="1" indent="-457200"/>
            <a:r>
              <a:rPr lang="hu-HU" dirty="0" err="1" smtClean="0"/>
              <a:t>Stream</a:t>
            </a:r>
            <a:endParaRPr lang="hu-HU" dirty="0"/>
          </a:p>
          <a:p>
            <a:endParaRPr lang="hu-HU" dirty="0" smtClean="0"/>
          </a:p>
          <a:p>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04407571"/>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Felvétel </a:t>
            </a:r>
            <a:r>
              <a:rPr lang="hu-HU" dirty="0"/>
              <a:t>– </a:t>
            </a:r>
            <a:r>
              <a:rPr lang="hu-HU" dirty="0" err="1" smtClean="0"/>
              <a:t>MediaCapture</a:t>
            </a:r>
            <a:endParaRPr lang="en-US" dirty="0"/>
          </a:p>
        </p:txBody>
      </p:sp>
      <p:sp>
        <p:nvSpPr>
          <p:cNvPr id="3" name="Szöveg helye 2"/>
          <p:cNvSpPr>
            <a:spLocks noGrp="1"/>
          </p:cNvSpPr>
          <p:nvPr>
            <p:ph type="body" sz="quarter" idx="10"/>
          </p:nvPr>
        </p:nvSpPr>
        <p:spPr>
          <a:xfrm>
            <a:off x="454001" y="1684476"/>
            <a:ext cx="8363938" cy="4327338"/>
          </a:xfrm>
        </p:spPr>
        <p:txBody>
          <a:bodyPr/>
          <a:lstStyle/>
          <a:p>
            <a:pPr marL="522287" indent="-457200"/>
            <a:r>
              <a:rPr lang="hu-HU" dirty="0"/>
              <a:t>Beállítások</a:t>
            </a:r>
          </a:p>
          <a:p>
            <a:pPr marL="917575" lvl="1" indent="-457200"/>
            <a:r>
              <a:rPr lang="hu-HU" dirty="0"/>
              <a:t>Videó: </a:t>
            </a:r>
            <a:r>
              <a:rPr lang="hu-HU" dirty="0" err="1"/>
              <a:t>brightness</a:t>
            </a:r>
            <a:r>
              <a:rPr lang="hu-HU" dirty="0"/>
              <a:t>, kontraszt, fókusz, zoom, fehéregyensúly, …</a:t>
            </a:r>
          </a:p>
          <a:p>
            <a:pPr marL="917575" lvl="1" indent="-457200"/>
            <a:r>
              <a:rPr lang="hu-HU" dirty="0" err="1" smtClean="0"/>
              <a:t>Audio</a:t>
            </a:r>
            <a:r>
              <a:rPr lang="hu-HU" dirty="0" smtClean="0"/>
              <a:t>: hangerő, …</a:t>
            </a:r>
          </a:p>
          <a:p>
            <a:endParaRPr lang="hu-HU" dirty="0" smtClean="0"/>
          </a:p>
          <a:p>
            <a:r>
              <a:rPr lang="hu-HU" dirty="0" smtClean="0"/>
              <a:t>Effektek</a:t>
            </a:r>
          </a:p>
          <a:p>
            <a:pPr lvl="1"/>
            <a:r>
              <a:rPr lang="hu-HU" dirty="0" err="1" smtClean="0"/>
              <a:t>Audio</a:t>
            </a:r>
            <a:r>
              <a:rPr lang="hu-HU" dirty="0" smtClean="0"/>
              <a:t> és videó is</a:t>
            </a:r>
          </a:p>
          <a:p>
            <a:pPr lvl="1"/>
            <a:r>
              <a:rPr lang="hu-HU" dirty="0" err="1" smtClean="0"/>
              <a:t>IMediaExtension</a:t>
            </a:r>
            <a:r>
              <a:rPr lang="hu-HU" dirty="0" smtClean="0"/>
              <a:t> interfész</a:t>
            </a:r>
          </a:p>
          <a:p>
            <a:pPr lvl="1"/>
            <a:r>
              <a:rPr lang="hu-HU" dirty="0" smtClean="0"/>
              <a:t>Beépített: </a:t>
            </a:r>
            <a:r>
              <a:rPr lang="hu-HU" dirty="0" err="1" smtClean="0"/>
              <a:t>VideoStabilization</a:t>
            </a:r>
            <a:endParaRPr lang="hu-HU" dirty="0" smtClean="0"/>
          </a:p>
          <a:p>
            <a:pPr marL="460375" lvl="1" indent="0">
              <a:buNone/>
            </a:pPr>
            <a:endParaRPr lang="hu-HU" dirty="0" smtClean="0"/>
          </a:p>
          <a:p>
            <a:pPr marL="917575" lvl="1" indent="-457200"/>
            <a:endParaRPr lang="hu-HU" dirty="0"/>
          </a:p>
          <a:p>
            <a:endParaRPr lang="hu-HU" dirty="0" smtClean="0"/>
          </a:p>
          <a:p>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59623793"/>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Feldolgozás/átkódolás</a:t>
            </a:r>
            <a:endParaRPr lang="en-US" dirty="0"/>
          </a:p>
        </p:txBody>
      </p:sp>
      <p:sp>
        <p:nvSpPr>
          <p:cNvPr id="3" name="Szöveg helye 2"/>
          <p:cNvSpPr>
            <a:spLocks noGrp="1"/>
          </p:cNvSpPr>
          <p:nvPr>
            <p:ph type="body" sz="quarter" idx="10"/>
          </p:nvPr>
        </p:nvSpPr>
        <p:spPr>
          <a:xfrm>
            <a:off x="454001" y="1684476"/>
            <a:ext cx="8363938" cy="4801314"/>
          </a:xfrm>
        </p:spPr>
        <p:txBody>
          <a:bodyPr/>
          <a:lstStyle/>
          <a:p>
            <a:r>
              <a:rPr lang="hu-HU" dirty="0" err="1" smtClean="0"/>
              <a:t>Audio</a:t>
            </a:r>
            <a:r>
              <a:rPr lang="hu-HU" dirty="0" smtClean="0"/>
              <a:t> és video átkódolás</a:t>
            </a:r>
            <a:endParaRPr lang="hu-HU" dirty="0"/>
          </a:p>
          <a:p>
            <a:pPr lvl="1"/>
            <a:r>
              <a:rPr lang="hu-HU" dirty="0" err="1" smtClean="0"/>
              <a:t>MediaTranscoder</a:t>
            </a:r>
            <a:endParaRPr lang="hu-HU" dirty="0" smtClean="0"/>
          </a:p>
          <a:p>
            <a:pPr lvl="1"/>
            <a:r>
              <a:rPr lang="hu-HU" dirty="0" err="1"/>
              <a:t>Encoding</a:t>
            </a:r>
            <a:r>
              <a:rPr lang="hu-HU" dirty="0"/>
              <a:t> </a:t>
            </a:r>
            <a:r>
              <a:rPr lang="hu-HU" dirty="0" err="1" smtClean="0"/>
              <a:t>profile</a:t>
            </a:r>
            <a:r>
              <a:rPr lang="hu-HU" dirty="0" smtClean="0"/>
              <a:t>, mint a </a:t>
            </a:r>
            <a:r>
              <a:rPr lang="hu-HU" dirty="0" err="1" smtClean="0"/>
              <a:t>MediaCapture</a:t>
            </a:r>
            <a:r>
              <a:rPr lang="hu-HU" dirty="0" smtClean="0"/>
              <a:t> esetében</a:t>
            </a:r>
          </a:p>
          <a:p>
            <a:pPr lvl="2"/>
            <a:r>
              <a:rPr lang="hu-HU" dirty="0" smtClean="0"/>
              <a:t>Formátum</a:t>
            </a:r>
          </a:p>
          <a:p>
            <a:pPr lvl="2"/>
            <a:r>
              <a:rPr lang="hu-HU" dirty="0" smtClean="0"/>
              <a:t>Egyéb beállítások (képarány, méret, </a:t>
            </a:r>
            <a:r>
              <a:rPr lang="hu-HU" dirty="0" err="1" smtClean="0"/>
              <a:t>stb</a:t>
            </a:r>
            <a:r>
              <a:rPr lang="hu-HU" dirty="0" smtClean="0"/>
              <a:t>…)</a:t>
            </a:r>
          </a:p>
          <a:p>
            <a:pPr lvl="1"/>
            <a:r>
              <a:rPr lang="hu-HU" dirty="0" smtClean="0"/>
              <a:t>Effektek, mint a </a:t>
            </a:r>
            <a:r>
              <a:rPr lang="hu-HU" dirty="0" err="1" smtClean="0"/>
              <a:t>MediaCapture</a:t>
            </a:r>
            <a:r>
              <a:rPr lang="hu-HU" dirty="0" smtClean="0"/>
              <a:t> esetében</a:t>
            </a:r>
          </a:p>
          <a:p>
            <a:pPr lvl="1"/>
            <a:r>
              <a:rPr lang="hu-HU" dirty="0" smtClean="0"/>
              <a:t>Video vágás (</a:t>
            </a:r>
            <a:r>
              <a:rPr lang="hu-HU" dirty="0" err="1" smtClean="0"/>
              <a:t>trim</a:t>
            </a:r>
            <a:r>
              <a:rPr lang="hu-HU" dirty="0" smtClean="0"/>
              <a:t>)</a:t>
            </a:r>
          </a:p>
          <a:p>
            <a:pPr lvl="1"/>
            <a:endParaRPr lang="hu-HU" dirty="0"/>
          </a:p>
          <a:p>
            <a:r>
              <a:rPr lang="hu-HU" dirty="0"/>
              <a:t>Képfeldolgozás</a:t>
            </a:r>
          </a:p>
          <a:p>
            <a:pPr lvl="1"/>
            <a:r>
              <a:rPr lang="hu-HU" dirty="0" err="1"/>
              <a:t>BitmapEncoder</a:t>
            </a:r>
            <a:r>
              <a:rPr lang="hu-HU" dirty="0"/>
              <a:t>/</a:t>
            </a:r>
            <a:r>
              <a:rPr lang="hu-HU" dirty="0" err="1"/>
              <a:t>BitmapDecoder</a:t>
            </a:r>
            <a:endParaRPr lang="hu-HU" dirty="0"/>
          </a:p>
          <a:p>
            <a:pPr lvl="1"/>
            <a:r>
              <a:rPr lang="hu-HU" dirty="0" err="1" smtClean="0"/>
              <a:t>WritableBitmap</a:t>
            </a:r>
            <a:endParaRPr lang="hu-HU" dirty="0" smtClean="0"/>
          </a:p>
          <a:p>
            <a:pPr lvl="1"/>
            <a:r>
              <a:rPr lang="hu-HU" dirty="0" smtClean="0"/>
              <a:t>További lehetőségek: Direct2D</a:t>
            </a:r>
            <a:endParaRPr lang="hu-HU" dirty="0"/>
          </a:p>
          <a:p>
            <a:pPr lvl="1"/>
            <a:endParaRPr lang="en-US" dirty="0"/>
          </a:p>
          <a:p>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01363450"/>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További lehetőségek</a:t>
            </a:r>
            <a:endParaRPr lang="en-US" dirty="0"/>
          </a:p>
        </p:txBody>
      </p:sp>
      <p:sp>
        <p:nvSpPr>
          <p:cNvPr id="3" name="Szöveg helye 2"/>
          <p:cNvSpPr>
            <a:spLocks noGrp="1"/>
          </p:cNvSpPr>
          <p:nvPr>
            <p:ph type="body" sz="quarter" idx="10"/>
          </p:nvPr>
        </p:nvSpPr>
        <p:spPr>
          <a:xfrm>
            <a:off x="454001" y="1684476"/>
            <a:ext cx="8363938" cy="2160591"/>
          </a:xfrm>
        </p:spPr>
        <p:txBody>
          <a:bodyPr/>
          <a:lstStyle/>
          <a:p>
            <a:r>
              <a:rPr lang="hu-HU" dirty="0" err="1" smtClean="0"/>
              <a:t>MediaControl</a:t>
            </a:r>
            <a:endParaRPr lang="hu-HU" dirty="0" smtClean="0"/>
          </a:p>
          <a:p>
            <a:pPr lvl="1"/>
            <a:r>
              <a:rPr lang="hu-HU" dirty="0" smtClean="0"/>
              <a:t>Vezérlőgombok használata</a:t>
            </a:r>
          </a:p>
          <a:p>
            <a:pPr lvl="1"/>
            <a:r>
              <a:rPr lang="hu-HU" dirty="0" smtClean="0"/>
              <a:t>Play, Stop, </a:t>
            </a:r>
            <a:r>
              <a:rPr lang="hu-HU" dirty="0" err="1" smtClean="0"/>
              <a:t>Pause</a:t>
            </a:r>
            <a:r>
              <a:rPr lang="hu-HU" dirty="0" smtClean="0"/>
              <a:t>, </a:t>
            </a:r>
            <a:r>
              <a:rPr lang="hu-HU" dirty="0" err="1" smtClean="0"/>
              <a:t>Rewind</a:t>
            </a:r>
            <a:r>
              <a:rPr lang="hu-HU" dirty="0" smtClean="0"/>
              <a:t>, </a:t>
            </a:r>
            <a:r>
              <a:rPr lang="hu-HU" dirty="0" err="1" smtClean="0"/>
              <a:t>Record</a:t>
            </a:r>
            <a:r>
              <a:rPr lang="hu-HU" dirty="0" smtClean="0"/>
              <a:t>, </a:t>
            </a:r>
            <a:r>
              <a:rPr lang="hu-HU" dirty="0" err="1" smtClean="0"/>
              <a:t>stb</a:t>
            </a:r>
            <a:r>
              <a:rPr lang="hu-HU" dirty="0" smtClean="0"/>
              <a:t>…</a:t>
            </a:r>
          </a:p>
          <a:p>
            <a:pPr lvl="1"/>
            <a:endParaRPr lang="hu-HU" dirty="0"/>
          </a:p>
          <a:p>
            <a:r>
              <a:rPr lang="hu-HU" dirty="0" err="1" smtClean="0"/>
              <a:t>Real-time</a:t>
            </a:r>
            <a:r>
              <a:rPr lang="hu-HU" dirty="0" smtClean="0"/>
              <a:t> </a:t>
            </a:r>
            <a:r>
              <a:rPr lang="hu-HU" dirty="0" err="1" smtClean="0"/>
              <a:t>communication</a:t>
            </a:r>
            <a:endParaRPr lang="hu-HU" dirty="0" smtClean="0"/>
          </a:p>
          <a:p>
            <a:pPr lvl="1"/>
            <a:r>
              <a:rPr lang="hu-HU" dirty="0" smtClean="0"/>
              <a:t>Video chat</a:t>
            </a:r>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21769340"/>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Szenzorok, helymeghatározás</a:t>
            </a:r>
            <a:endParaRPr lang="en-US" dirty="0"/>
          </a:p>
        </p:txBody>
      </p:sp>
      <p:sp>
        <p:nvSpPr>
          <p:cNvPr id="2" name="Alcím 1"/>
          <p:cNvSpPr>
            <a:spLocks noGrp="1"/>
          </p:cNvSpPr>
          <p:nvPr>
            <p:ph type="subTitle" idx="1"/>
          </p:nvPr>
        </p:nvSpPr>
        <p:spPr/>
        <p:txBody>
          <a:bodyPr/>
          <a:lstStyle/>
          <a:p>
            <a:endParaRPr lang="en-US"/>
          </a:p>
        </p:txBody>
      </p:sp>
      <p:sp>
        <p:nvSpPr>
          <p:cNvPr id="3" name="Szöveg helye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8617746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XAML funkciók 1</a:t>
            </a:r>
          </a:p>
        </p:txBody>
      </p:sp>
      <p:sp>
        <p:nvSpPr>
          <p:cNvPr id="3" name="Text Placeholder 2"/>
          <p:cNvSpPr>
            <a:spLocks noGrp="1"/>
          </p:cNvSpPr>
          <p:nvPr>
            <p:ph type="body" sz="quarter" idx="10"/>
          </p:nvPr>
        </p:nvSpPr>
        <p:spPr>
          <a:xfrm>
            <a:off x="454001" y="1684476"/>
            <a:ext cx="8363938" cy="4191917"/>
          </a:xfrm>
        </p:spPr>
        <p:txBody>
          <a:bodyPr/>
          <a:lstStyle/>
          <a:p>
            <a:r>
              <a:rPr lang="hu-HU" dirty="0" err="1" smtClean="0"/>
              <a:t>Markup</a:t>
            </a:r>
            <a:r>
              <a:rPr lang="hu-HU" dirty="0" smtClean="0"/>
              <a:t> </a:t>
            </a:r>
            <a:r>
              <a:rPr lang="hu-HU" dirty="0" err="1" smtClean="0"/>
              <a:t>Extension</a:t>
            </a:r>
            <a:endParaRPr lang="hu-HU" dirty="0" smtClean="0"/>
          </a:p>
          <a:p>
            <a:pPr lvl="1"/>
            <a:r>
              <a:rPr lang="hu-HU" dirty="0" err="1" smtClean="0"/>
              <a:t>StaticResource</a:t>
            </a:r>
            <a:endParaRPr lang="hu-HU" dirty="0" smtClean="0"/>
          </a:p>
          <a:p>
            <a:pPr lvl="1"/>
            <a:r>
              <a:rPr lang="hu-HU" dirty="0" err="1" smtClean="0"/>
              <a:t>Binding</a:t>
            </a:r>
            <a:r>
              <a:rPr lang="hu-HU" dirty="0" smtClean="0"/>
              <a:t>, </a:t>
            </a:r>
            <a:r>
              <a:rPr lang="hu-HU" dirty="0" err="1" smtClean="0"/>
              <a:t>TemplateBinding</a:t>
            </a:r>
            <a:r>
              <a:rPr lang="hu-HU" dirty="0" smtClean="0"/>
              <a:t>, </a:t>
            </a:r>
            <a:r>
              <a:rPr lang="hu-HU" dirty="0" err="1" smtClean="0"/>
              <a:t>RelativeSource</a:t>
            </a:r>
            <a:endParaRPr lang="hu-HU" dirty="0" smtClean="0"/>
          </a:p>
          <a:p>
            <a:pPr lvl="1"/>
            <a:r>
              <a:rPr lang="hu-HU" dirty="0"/>
              <a:t>Nincs </a:t>
            </a:r>
            <a:r>
              <a:rPr lang="hu-HU" dirty="0" smtClean="0"/>
              <a:t>saját</a:t>
            </a:r>
          </a:p>
          <a:p>
            <a:r>
              <a:rPr lang="hu-HU" dirty="0" smtClean="0"/>
              <a:t>Adatkötés</a:t>
            </a:r>
            <a:endParaRPr lang="hu-HU" dirty="0"/>
          </a:p>
          <a:p>
            <a:pPr lvl="1"/>
            <a:r>
              <a:rPr lang="hu-HU" dirty="0" err="1" smtClean="0"/>
              <a:t>ElementName</a:t>
            </a:r>
            <a:endParaRPr lang="hu-HU" dirty="0" smtClean="0"/>
          </a:p>
          <a:p>
            <a:pPr lvl="1"/>
            <a:r>
              <a:rPr lang="hu-HU" dirty="0" err="1" smtClean="0"/>
              <a:t>Source</a:t>
            </a:r>
            <a:endParaRPr lang="hu-HU" dirty="0" smtClean="0"/>
          </a:p>
          <a:p>
            <a:pPr lvl="1"/>
            <a:r>
              <a:rPr lang="hu-HU" dirty="0" err="1" smtClean="0"/>
              <a:t>Mode</a:t>
            </a:r>
            <a:r>
              <a:rPr lang="hu-HU" dirty="0" smtClean="0"/>
              <a:t>: </a:t>
            </a:r>
            <a:r>
              <a:rPr lang="hu-HU" dirty="0" err="1" smtClean="0"/>
              <a:t>OneWay</a:t>
            </a:r>
            <a:r>
              <a:rPr lang="hu-HU" dirty="0" smtClean="0"/>
              <a:t>, </a:t>
            </a:r>
            <a:r>
              <a:rPr lang="hu-HU" dirty="0" err="1" smtClean="0"/>
              <a:t>TwoWay</a:t>
            </a:r>
            <a:r>
              <a:rPr lang="hu-HU" dirty="0" smtClean="0"/>
              <a:t>, </a:t>
            </a:r>
            <a:r>
              <a:rPr lang="hu-HU" dirty="0" err="1" smtClean="0"/>
              <a:t>OneTime</a:t>
            </a:r>
            <a:endParaRPr lang="hu-HU" dirty="0" smtClean="0"/>
          </a:p>
          <a:p>
            <a:pPr lvl="1"/>
            <a:r>
              <a:rPr lang="hu-HU" dirty="0" err="1" smtClean="0"/>
              <a:t>RelativeSource</a:t>
            </a:r>
            <a:r>
              <a:rPr lang="hu-HU" dirty="0" smtClean="0"/>
              <a:t>: </a:t>
            </a:r>
            <a:r>
              <a:rPr lang="hu-HU" dirty="0" err="1" smtClean="0"/>
              <a:t>TemplatedParent</a:t>
            </a:r>
            <a:r>
              <a:rPr lang="hu-HU" dirty="0" smtClean="0"/>
              <a:t>, </a:t>
            </a:r>
            <a:r>
              <a:rPr lang="hu-HU" dirty="0" err="1" smtClean="0"/>
              <a:t>Self</a:t>
            </a:r>
            <a:endParaRPr lang="hu-HU" dirty="0" smtClean="0"/>
          </a:p>
          <a:p>
            <a:pPr lvl="1"/>
            <a:r>
              <a:rPr lang="hu-HU" dirty="0" err="1" smtClean="0"/>
              <a:t>ValueConverter</a:t>
            </a:r>
            <a:endParaRPr lang="hu-HU" dirty="0" smtClean="0"/>
          </a:p>
          <a:p>
            <a:r>
              <a:rPr lang="hu-HU" dirty="0" err="1" smtClean="0"/>
              <a:t>Validáció</a:t>
            </a:r>
            <a:r>
              <a:rPr lang="hu-HU" dirty="0" smtClean="0"/>
              <a:t> – egyenlőre nincs</a:t>
            </a:r>
          </a:p>
          <a:p>
            <a:pPr lvl="1"/>
            <a:r>
              <a:rPr lang="hu-HU" dirty="0" err="1" smtClean="0"/>
              <a:t>IDataErrorInfo</a:t>
            </a:r>
            <a:r>
              <a:rPr lang="hu-HU" dirty="0" smtClean="0"/>
              <a:t>, </a:t>
            </a:r>
            <a:r>
              <a:rPr lang="hu-HU" dirty="0" err="1" smtClean="0"/>
              <a:t>INotifyDataErrorInfo</a:t>
            </a:r>
            <a:r>
              <a:rPr lang="hu-HU" dirty="0" smtClean="0"/>
              <a:t>, </a:t>
            </a:r>
            <a:r>
              <a:rPr lang="hu-HU" dirty="0" err="1" smtClean="0"/>
              <a:t>ValidationRule</a:t>
            </a:r>
            <a:endParaRPr lang="hu-HU" dirty="0" smtClean="0"/>
          </a:p>
        </p:txBody>
      </p:sp>
      <p:sp>
        <p:nvSpPr>
          <p:cNvPr id="6" name="Text Placeholder 5"/>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642239443"/>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Támogatott szenzorok 1</a:t>
            </a:r>
            <a:endParaRPr lang="en-US" dirty="0"/>
          </a:p>
        </p:txBody>
      </p:sp>
      <p:sp>
        <p:nvSpPr>
          <p:cNvPr id="6" name="Szöveg helye 5"/>
          <p:cNvSpPr>
            <a:spLocks noGrp="1"/>
          </p:cNvSpPr>
          <p:nvPr>
            <p:ph type="body" sz="quarter" idx="10"/>
          </p:nvPr>
        </p:nvSpPr>
        <p:spPr>
          <a:xfrm>
            <a:off x="454001" y="1684476"/>
            <a:ext cx="8363938" cy="3683701"/>
          </a:xfrm>
        </p:spPr>
        <p:txBody>
          <a:bodyPr/>
          <a:lstStyle/>
          <a:p>
            <a:pPr>
              <a:lnSpc>
                <a:spcPct val="120000"/>
              </a:lnSpc>
            </a:pPr>
            <a:r>
              <a:rPr lang="hu-HU" dirty="0" smtClean="0"/>
              <a:t>Gyorsulásmérő (</a:t>
            </a:r>
            <a:r>
              <a:rPr lang="hu-HU" dirty="0" err="1" smtClean="0"/>
              <a:t>Accelerometer</a:t>
            </a:r>
            <a:r>
              <a:rPr lang="hu-HU" dirty="0" smtClean="0"/>
              <a:t>)</a:t>
            </a:r>
          </a:p>
          <a:p>
            <a:pPr lvl="1">
              <a:lnSpc>
                <a:spcPct val="120000"/>
              </a:lnSpc>
            </a:pPr>
            <a:r>
              <a:rPr lang="hu-HU" dirty="0" smtClean="0"/>
              <a:t>3 tengely mentén szöggyorsulás</a:t>
            </a:r>
          </a:p>
          <a:p>
            <a:pPr>
              <a:lnSpc>
                <a:spcPct val="120000"/>
              </a:lnSpc>
            </a:pPr>
            <a:r>
              <a:rPr lang="hu-HU" dirty="0" smtClean="0"/>
              <a:t>Iránytű (</a:t>
            </a:r>
            <a:r>
              <a:rPr lang="hu-HU" dirty="0" err="1" smtClean="0"/>
              <a:t>Compass</a:t>
            </a:r>
            <a:r>
              <a:rPr lang="hu-HU" dirty="0" smtClean="0"/>
              <a:t>)</a:t>
            </a:r>
          </a:p>
          <a:p>
            <a:pPr lvl="1">
              <a:lnSpc>
                <a:spcPct val="120000"/>
              </a:lnSpc>
            </a:pPr>
            <a:r>
              <a:rPr lang="hu-HU" dirty="0" smtClean="0"/>
              <a:t>Mágnesen északi irány, valódi északi irány</a:t>
            </a:r>
          </a:p>
          <a:p>
            <a:pPr>
              <a:lnSpc>
                <a:spcPct val="120000"/>
              </a:lnSpc>
            </a:pPr>
            <a:r>
              <a:rPr lang="hu-HU" dirty="0" smtClean="0"/>
              <a:t>Giroszkóp (</a:t>
            </a:r>
            <a:r>
              <a:rPr lang="hu-HU" dirty="0" err="1" smtClean="0"/>
              <a:t>Gyrometer</a:t>
            </a:r>
            <a:r>
              <a:rPr lang="hu-HU" dirty="0" smtClean="0"/>
              <a:t>)</a:t>
            </a:r>
          </a:p>
          <a:p>
            <a:pPr lvl="1">
              <a:lnSpc>
                <a:spcPct val="120000"/>
              </a:lnSpc>
            </a:pPr>
            <a:r>
              <a:rPr lang="hu-HU" dirty="0" smtClean="0"/>
              <a:t>Szögsebesség a 3 tengely mentén</a:t>
            </a:r>
          </a:p>
          <a:p>
            <a:pPr>
              <a:lnSpc>
                <a:spcPct val="120000"/>
              </a:lnSpc>
            </a:pPr>
            <a:r>
              <a:rPr lang="hu-HU" dirty="0" smtClean="0"/>
              <a:t>Dőlésszögmérő (</a:t>
            </a:r>
            <a:r>
              <a:rPr lang="hu-HU" dirty="0" err="1" smtClean="0"/>
              <a:t>Inclinometer</a:t>
            </a:r>
            <a:r>
              <a:rPr lang="hu-HU" dirty="0" smtClean="0"/>
              <a:t>)</a:t>
            </a:r>
          </a:p>
          <a:p>
            <a:pPr lvl="1">
              <a:lnSpc>
                <a:spcPct val="120000"/>
              </a:lnSpc>
            </a:pPr>
            <a:r>
              <a:rPr lang="hu-HU" dirty="0" err="1" smtClean="0"/>
              <a:t>Yaw</a:t>
            </a:r>
            <a:r>
              <a:rPr lang="hu-HU" dirty="0" smtClean="0"/>
              <a:t>, </a:t>
            </a:r>
            <a:r>
              <a:rPr lang="hu-HU" dirty="0" err="1" smtClean="0"/>
              <a:t>pitch</a:t>
            </a:r>
            <a:r>
              <a:rPr lang="hu-HU" dirty="0" smtClean="0"/>
              <a:t>, roll szögek a 3 tengely mentén</a:t>
            </a:r>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1678299"/>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Támogatott szenzorok 2</a:t>
            </a:r>
            <a:endParaRPr lang="en-US" dirty="0"/>
          </a:p>
        </p:txBody>
      </p:sp>
      <p:sp>
        <p:nvSpPr>
          <p:cNvPr id="6" name="Szöveg helye 5"/>
          <p:cNvSpPr>
            <a:spLocks noGrp="1"/>
          </p:cNvSpPr>
          <p:nvPr>
            <p:ph type="body" sz="quarter" idx="10"/>
          </p:nvPr>
        </p:nvSpPr>
        <p:spPr>
          <a:xfrm>
            <a:off x="454001" y="1684476"/>
            <a:ext cx="8363938" cy="3200876"/>
          </a:xfrm>
        </p:spPr>
        <p:txBody>
          <a:bodyPr/>
          <a:lstStyle/>
          <a:p>
            <a:pPr>
              <a:lnSpc>
                <a:spcPct val="120000"/>
              </a:lnSpc>
            </a:pPr>
            <a:r>
              <a:rPr lang="hu-HU" dirty="0" smtClean="0"/>
              <a:t>Egyszerű orientáció (</a:t>
            </a:r>
            <a:r>
              <a:rPr lang="hu-HU" dirty="0" err="1" smtClean="0"/>
              <a:t>Simple</a:t>
            </a:r>
            <a:r>
              <a:rPr lang="hu-HU" dirty="0" smtClean="0"/>
              <a:t> </a:t>
            </a:r>
            <a:r>
              <a:rPr lang="hu-HU" dirty="0" err="1" smtClean="0"/>
              <a:t>orientation</a:t>
            </a:r>
            <a:r>
              <a:rPr lang="hu-HU" dirty="0" smtClean="0"/>
              <a:t>)</a:t>
            </a:r>
          </a:p>
          <a:p>
            <a:pPr lvl="1">
              <a:lnSpc>
                <a:spcPct val="120000"/>
              </a:lnSpc>
            </a:pPr>
            <a:r>
              <a:rPr lang="hu-HU" dirty="0" smtClean="0"/>
              <a:t>Hogy áll az eszköz?</a:t>
            </a:r>
          </a:p>
          <a:p>
            <a:pPr lvl="1">
              <a:lnSpc>
                <a:spcPct val="120000"/>
              </a:lnSpc>
            </a:pPr>
            <a:r>
              <a:rPr lang="hu-HU" dirty="0" smtClean="0"/>
              <a:t>0 fok, 90 fok, 180 fok, 270 fok, </a:t>
            </a:r>
            <a:r>
              <a:rPr lang="hu-HU" dirty="0" err="1" smtClean="0"/>
              <a:t>stb</a:t>
            </a:r>
            <a:r>
              <a:rPr lang="hu-HU" dirty="0" smtClean="0"/>
              <a:t>…</a:t>
            </a:r>
          </a:p>
          <a:p>
            <a:pPr>
              <a:lnSpc>
                <a:spcPct val="120000"/>
              </a:lnSpc>
            </a:pPr>
            <a:r>
              <a:rPr lang="hu-HU" dirty="0" smtClean="0"/>
              <a:t>Pontos orientáció (</a:t>
            </a:r>
            <a:r>
              <a:rPr lang="hu-HU" dirty="0" err="1" smtClean="0"/>
              <a:t>Orientation</a:t>
            </a:r>
            <a:r>
              <a:rPr lang="hu-HU" dirty="0" smtClean="0"/>
              <a:t> </a:t>
            </a:r>
            <a:r>
              <a:rPr lang="hu-HU" dirty="0" err="1" smtClean="0"/>
              <a:t>sensor</a:t>
            </a:r>
            <a:r>
              <a:rPr lang="hu-HU" dirty="0" smtClean="0"/>
              <a:t>)</a:t>
            </a:r>
          </a:p>
          <a:p>
            <a:pPr lvl="1">
              <a:lnSpc>
                <a:spcPct val="120000"/>
              </a:lnSpc>
            </a:pPr>
            <a:r>
              <a:rPr lang="hu-HU" dirty="0" smtClean="0"/>
              <a:t>Pontos helyzet (mátrix vagy </a:t>
            </a:r>
            <a:r>
              <a:rPr lang="hu-HU" dirty="0" err="1" smtClean="0"/>
              <a:t>kvaternió</a:t>
            </a:r>
            <a:r>
              <a:rPr lang="hu-HU" dirty="0" smtClean="0"/>
              <a:t>)</a:t>
            </a:r>
          </a:p>
          <a:p>
            <a:pPr>
              <a:lnSpc>
                <a:spcPct val="120000"/>
              </a:lnSpc>
            </a:pPr>
            <a:r>
              <a:rPr lang="hu-HU" dirty="0"/>
              <a:t>Fényérzékelő (</a:t>
            </a:r>
            <a:r>
              <a:rPr lang="hu-HU" dirty="0" err="1"/>
              <a:t>Light</a:t>
            </a:r>
            <a:r>
              <a:rPr lang="hu-HU" dirty="0"/>
              <a:t> </a:t>
            </a:r>
            <a:r>
              <a:rPr lang="hu-HU" dirty="0" err="1"/>
              <a:t>sensor</a:t>
            </a:r>
            <a:r>
              <a:rPr lang="hu-HU" dirty="0"/>
              <a:t>)</a:t>
            </a:r>
          </a:p>
          <a:p>
            <a:pPr lvl="1">
              <a:lnSpc>
                <a:spcPct val="120000"/>
              </a:lnSpc>
            </a:pPr>
            <a:r>
              <a:rPr lang="hu-HU" dirty="0"/>
              <a:t>Fényerősség </a:t>
            </a:r>
            <a:r>
              <a:rPr lang="hu-HU" dirty="0" err="1" smtClean="0"/>
              <a:t>Lux-ban</a:t>
            </a:r>
            <a:endParaRPr lang="hu-HU"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35945816"/>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Helymeghatározás</a:t>
            </a:r>
            <a:endParaRPr lang="en-US" dirty="0"/>
          </a:p>
        </p:txBody>
      </p:sp>
      <p:sp>
        <p:nvSpPr>
          <p:cNvPr id="6" name="Szöveg helye 5"/>
          <p:cNvSpPr>
            <a:spLocks noGrp="1"/>
          </p:cNvSpPr>
          <p:nvPr>
            <p:ph type="body" sz="quarter" idx="10"/>
          </p:nvPr>
        </p:nvSpPr>
        <p:spPr>
          <a:xfrm>
            <a:off x="454001" y="1684476"/>
            <a:ext cx="8363938" cy="3520964"/>
          </a:xfrm>
        </p:spPr>
        <p:txBody>
          <a:bodyPr/>
          <a:lstStyle/>
          <a:p>
            <a:r>
              <a:rPr lang="hu-HU" dirty="0" smtClean="0"/>
              <a:t>Támogatott módszerek</a:t>
            </a:r>
          </a:p>
          <a:p>
            <a:pPr lvl="1"/>
            <a:r>
              <a:rPr lang="hu-HU" dirty="0" smtClean="0"/>
              <a:t>IP cím</a:t>
            </a:r>
          </a:p>
          <a:p>
            <a:pPr lvl="1"/>
            <a:r>
              <a:rPr lang="hu-HU" dirty="0" err="1" smtClean="0"/>
              <a:t>Wi-Fi</a:t>
            </a:r>
            <a:r>
              <a:rPr lang="hu-HU" dirty="0" smtClean="0"/>
              <a:t> háromszögelés</a:t>
            </a:r>
          </a:p>
          <a:p>
            <a:pPr lvl="1"/>
            <a:r>
              <a:rPr lang="hu-HU" dirty="0" smtClean="0"/>
              <a:t>GPS</a:t>
            </a:r>
          </a:p>
          <a:p>
            <a:r>
              <a:rPr lang="hu-HU" dirty="0" err="1" smtClean="0"/>
              <a:t>Geolocator</a:t>
            </a:r>
            <a:r>
              <a:rPr lang="hu-HU" dirty="0" smtClean="0"/>
              <a:t> osztály</a:t>
            </a:r>
          </a:p>
          <a:p>
            <a:r>
              <a:rPr lang="hu-HU" dirty="0" smtClean="0"/>
              <a:t>Két pontosság (eltérő költség)</a:t>
            </a:r>
          </a:p>
          <a:p>
            <a:r>
              <a:rPr lang="hu-HU" dirty="0" err="1" smtClean="0"/>
              <a:t>Geoposition</a:t>
            </a:r>
            <a:r>
              <a:rPr lang="hu-HU" dirty="0" smtClean="0"/>
              <a:t>:</a:t>
            </a:r>
          </a:p>
          <a:p>
            <a:pPr lvl="1"/>
            <a:r>
              <a:rPr lang="hu-HU" dirty="0" err="1" smtClean="0"/>
              <a:t>Geocoordinate</a:t>
            </a:r>
            <a:r>
              <a:rPr lang="hu-HU" dirty="0" smtClean="0"/>
              <a:t>: hosszúság, szélesség, magasság,</a:t>
            </a:r>
            <a:r>
              <a:rPr lang="hu-HU" dirty="0"/>
              <a:t> </a:t>
            </a:r>
            <a:r>
              <a:rPr lang="hu-HU" dirty="0" smtClean="0"/>
              <a:t>pontosság, sebesség, nézőpont</a:t>
            </a:r>
          </a:p>
          <a:p>
            <a:pPr lvl="1"/>
            <a:r>
              <a:rPr lang="hu-HU" dirty="0" err="1" smtClean="0"/>
              <a:t>Address</a:t>
            </a:r>
            <a:r>
              <a:rPr lang="hu-HU" dirty="0" smtClean="0"/>
              <a:t>: ország, város, postakód</a:t>
            </a:r>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01989146"/>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Hogyan tűnik élőnek?</a:t>
            </a:r>
            <a:endParaRPr lang="hu-HU" dirty="0"/>
          </a:p>
        </p:txBody>
      </p:sp>
      <p:sp>
        <p:nvSpPr>
          <p:cNvPr id="3" name="Szöveg helye 2"/>
          <p:cNvSpPr>
            <a:spLocks noGrp="1"/>
          </p:cNvSpPr>
          <p:nvPr>
            <p:ph type="body" sz="quarter" idx="10"/>
          </p:nvPr>
        </p:nvSpPr>
        <p:spPr>
          <a:xfrm>
            <a:off x="454001" y="1684476"/>
            <a:ext cx="8363938" cy="3705630"/>
          </a:xfrm>
        </p:spPr>
        <p:txBody>
          <a:bodyPr/>
          <a:lstStyle/>
          <a:p>
            <a:r>
              <a:rPr lang="hu-HU" sz="2800" dirty="0" smtClean="0"/>
              <a:t>Értesítések</a:t>
            </a:r>
          </a:p>
          <a:p>
            <a:pPr lvl="1"/>
            <a:r>
              <a:rPr lang="hu-HU" sz="2800" dirty="0" smtClean="0"/>
              <a:t>Ütemezett értesítések</a:t>
            </a:r>
          </a:p>
          <a:p>
            <a:pPr lvl="1"/>
            <a:r>
              <a:rPr lang="hu-HU" sz="2800" dirty="0" err="1" smtClean="0"/>
              <a:t>Push</a:t>
            </a:r>
            <a:r>
              <a:rPr lang="hu-HU" sz="2800" dirty="0" smtClean="0"/>
              <a:t> </a:t>
            </a:r>
            <a:r>
              <a:rPr lang="hu-HU" sz="2800" dirty="0" err="1" smtClean="0"/>
              <a:t>notfication</a:t>
            </a:r>
            <a:endParaRPr lang="hu-HU" sz="2800" dirty="0" smtClean="0"/>
          </a:p>
          <a:p>
            <a:pPr lvl="1"/>
            <a:r>
              <a:rPr lang="hu-HU" sz="2800" dirty="0" err="1" smtClean="0"/>
              <a:t>Periodic</a:t>
            </a:r>
            <a:r>
              <a:rPr lang="hu-HU" sz="2800" dirty="0" smtClean="0"/>
              <a:t> </a:t>
            </a:r>
            <a:r>
              <a:rPr lang="hu-HU" sz="2800" dirty="0" err="1" smtClean="0"/>
              <a:t>notification</a:t>
            </a:r>
            <a:endParaRPr lang="hu-HU" sz="2800" dirty="0" smtClean="0"/>
          </a:p>
          <a:p>
            <a:r>
              <a:rPr lang="hu-HU" sz="2800" dirty="0" smtClean="0"/>
              <a:t>Háttérben futó feladatok</a:t>
            </a:r>
          </a:p>
          <a:p>
            <a:pPr lvl="1"/>
            <a:r>
              <a:rPr lang="hu-HU" sz="2800" dirty="0" smtClean="0"/>
              <a:t>Zene lejátszás</a:t>
            </a:r>
          </a:p>
          <a:p>
            <a:pPr lvl="1"/>
            <a:r>
              <a:rPr lang="hu-HU" sz="2800" dirty="0" smtClean="0"/>
              <a:t>Fájl letöltés/feltöltés</a:t>
            </a:r>
          </a:p>
          <a:p>
            <a:pPr lvl="1"/>
            <a:r>
              <a:rPr lang="hu-HU" sz="2800" dirty="0" smtClean="0"/>
              <a:t>Saját háttérfeladatok (</a:t>
            </a:r>
            <a:r>
              <a:rPr lang="hu-HU" sz="2800" dirty="0" err="1" smtClean="0"/>
              <a:t>Background</a:t>
            </a:r>
            <a:r>
              <a:rPr lang="hu-HU" sz="2800" dirty="0" smtClean="0"/>
              <a:t> </a:t>
            </a:r>
            <a:r>
              <a:rPr lang="hu-HU" sz="2800" dirty="0" err="1" smtClean="0"/>
              <a:t>Tasks</a:t>
            </a:r>
            <a:r>
              <a:rPr lang="hu-HU" sz="2800" dirty="0" smtClean="0"/>
              <a:t>)</a:t>
            </a:r>
          </a:p>
        </p:txBody>
      </p:sp>
      <p:sp>
        <p:nvSpPr>
          <p:cNvPr id="4" name="Szöveg helye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480457060"/>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Háttérben futó feladatok</a:t>
            </a:r>
            <a:endParaRPr lang="en-US" dirty="0"/>
          </a:p>
        </p:txBody>
      </p:sp>
      <p:sp>
        <p:nvSpPr>
          <p:cNvPr id="2" name="Alcím 1"/>
          <p:cNvSpPr>
            <a:spLocks noGrp="1"/>
          </p:cNvSpPr>
          <p:nvPr>
            <p:ph type="subTitle" idx="1"/>
          </p:nvPr>
        </p:nvSpPr>
        <p:spPr/>
        <p:txBody>
          <a:bodyPr/>
          <a:lstStyle/>
          <a:p>
            <a:endParaRPr lang="en-US"/>
          </a:p>
        </p:txBody>
      </p:sp>
      <p:sp>
        <p:nvSpPr>
          <p:cNvPr id="3" name="Szöveg helye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09208921"/>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Hogyan indulnak?</a:t>
            </a:r>
            <a:endParaRPr lang="en-US" dirty="0"/>
          </a:p>
        </p:txBody>
      </p:sp>
      <p:sp>
        <p:nvSpPr>
          <p:cNvPr id="6" name="Szöveg helye 5"/>
          <p:cNvSpPr>
            <a:spLocks noGrp="1"/>
          </p:cNvSpPr>
          <p:nvPr>
            <p:ph type="body" sz="quarter" idx="10"/>
          </p:nvPr>
        </p:nvSpPr>
        <p:spPr>
          <a:xfrm>
            <a:off x="454001" y="1684476"/>
            <a:ext cx="8363938" cy="4327338"/>
          </a:xfrm>
        </p:spPr>
        <p:txBody>
          <a:bodyPr/>
          <a:lstStyle/>
          <a:p>
            <a:r>
              <a:rPr lang="hu-HU" dirty="0" err="1" smtClean="0"/>
              <a:t>Triggerek</a:t>
            </a:r>
            <a:endParaRPr lang="hu-HU" dirty="0" smtClean="0"/>
          </a:p>
          <a:p>
            <a:pPr lvl="1"/>
            <a:r>
              <a:rPr lang="hu-HU" dirty="0" smtClean="0"/>
              <a:t>Time </a:t>
            </a:r>
            <a:r>
              <a:rPr lang="hu-HU" dirty="0" err="1" smtClean="0"/>
              <a:t>Trigger</a:t>
            </a:r>
            <a:endParaRPr lang="hu-HU" dirty="0" smtClean="0"/>
          </a:p>
          <a:p>
            <a:pPr lvl="2"/>
            <a:r>
              <a:rPr lang="hu-HU" dirty="0" smtClean="0"/>
              <a:t>Legkevesebb 15 percenként</a:t>
            </a:r>
          </a:p>
          <a:p>
            <a:pPr lvl="1"/>
            <a:r>
              <a:rPr lang="hu-HU" dirty="0" smtClean="0"/>
              <a:t>System </a:t>
            </a:r>
            <a:r>
              <a:rPr lang="hu-HU" dirty="0" err="1" smtClean="0"/>
              <a:t>Trigger</a:t>
            </a:r>
            <a:endParaRPr lang="hu-HU" dirty="0" smtClean="0"/>
          </a:p>
          <a:p>
            <a:pPr lvl="2"/>
            <a:r>
              <a:rPr lang="hu-HU" dirty="0" err="1" smtClean="0"/>
              <a:t>InternetAvaiable</a:t>
            </a:r>
            <a:r>
              <a:rPr lang="hu-HU" dirty="0" smtClean="0"/>
              <a:t>, </a:t>
            </a:r>
            <a:r>
              <a:rPr lang="hu-HU" dirty="0" err="1" smtClean="0"/>
              <a:t>UserAway</a:t>
            </a:r>
            <a:r>
              <a:rPr lang="hu-HU" dirty="0" smtClean="0"/>
              <a:t>, </a:t>
            </a:r>
            <a:r>
              <a:rPr lang="hu-HU" dirty="0" err="1" smtClean="0"/>
              <a:t>ServicingComplete</a:t>
            </a:r>
            <a:r>
              <a:rPr lang="hu-HU" dirty="0" smtClean="0"/>
              <a:t> …</a:t>
            </a:r>
            <a:endParaRPr lang="hu-HU" dirty="0"/>
          </a:p>
          <a:p>
            <a:pPr lvl="1"/>
            <a:r>
              <a:rPr lang="hu-HU" dirty="0" err="1" smtClean="0"/>
              <a:t>Control</a:t>
            </a:r>
            <a:r>
              <a:rPr lang="hu-HU" dirty="0" smtClean="0"/>
              <a:t> </a:t>
            </a:r>
            <a:r>
              <a:rPr lang="hu-HU" dirty="0" err="1" smtClean="0"/>
              <a:t>Channel</a:t>
            </a:r>
            <a:r>
              <a:rPr lang="hu-HU" dirty="0" smtClean="0"/>
              <a:t> </a:t>
            </a:r>
            <a:r>
              <a:rPr lang="hu-HU" dirty="0" err="1" smtClean="0"/>
              <a:t>Trigger</a:t>
            </a:r>
            <a:endParaRPr lang="hu-HU" dirty="0" smtClean="0"/>
          </a:p>
          <a:p>
            <a:pPr lvl="2"/>
            <a:r>
              <a:rPr lang="hu-HU" dirty="0" smtClean="0"/>
              <a:t>TCP/UDP kommunikáció</a:t>
            </a:r>
          </a:p>
          <a:p>
            <a:pPr lvl="1"/>
            <a:r>
              <a:rPr lang="hu-HU" dirty="0" err="1" smtClean="0"/>
              <a:t>Push</a:t>
            </a:r>
            <a:r>
              <a:rPr lang="hu-HU" dirty="0" smtClean="0"/>
              <a:t> </a:t>
            </a:r>
            <a:r>
              <a:rPr lang="hu-HU" dirty="0" err="1" smtClean="0"/>
              <a:t>notification</a:t>
            </a:r>
            <a:r>
              <a:rPr lang="hu-HU" dirty="0" smtClean="0"/>
              <a:t> (</a:t>
            </a:r>
            <a:r>
              <a:rPr lang="hu-HU" dirty="0" err="1" smtClean="0"/>
              <a:t>raw</a:t>
            </a:r>
            <a:r>
              <a:rPr lang="hu-HU" dirty="0" smtClean="0"/>
              <a:t> </a:t>
            </a:r>
            <a:r>
              <a:rPr lang="hu-HU" dirty="0" err="1" smtClean="0"/>
              <a:t>notification</a:t>
            </a:r>
            <a:r>
              <a:rPr lang="hu-HU" dirty="0" smtClean="0"/>
              <a:t>)</a:t>
            </a:r>
          </a:p>
          <a:p>
            <a:pPr lvl="1"/>
            <a:r>
              <a:rPr lang="hu-HU" dirty="0" err="1" smtClean="0"/>
              <a:t>Maintenence</a:t>
            </a:r>
            <a:r>
              <a:rPr lang="hu-HU" dirty="0" smtClean="0"/>
              <a:t> </a:t>
            </a:r>
            <a:r>
              <a:rPr lang="hu-HU" dirty="0" err="1" smtClean="0"/>
              <a:t>Trigger</a:t>
            </a:r>
            <a:endParaRPr lang="hu-HU" dirty="0" smtClean="0"/>
          </a:p>
          <a:p>
            <a:pPr lvl="2"/>
            <a:r>
              <a:rPr lang="hu-HU" dirty="0" smtClean="0"/>
              <a:t>Csak hálózatról, legkevesebb 15 percenként</a:t>
            </a:r>
          </a:p>
          <a:p>
            <a:r>
              <a:rPr lang="hu-HU" dirty="0" err="1" smtClean="0"/>
              <a:t>Condition</a:t>
            </a:r>
            <a:endParaRPr lang="hu-HU" dirty="0" smtClean="0"/>
          </a:p>
          <a:p>
            <a:pPr lvl="1"/>
            <a:r>
              <a:rPr lang="hu-HU" dirty="0" smtClean="0"/>
              <a:t>Extra feltételek az induláshoz</a:t>
            </a:r>
          </a:p>
          <a:p>
            <a:pPr lvl="1"/>
            <a:r>
              <a:rPr lang="hu-HU" dirty="0" err="1" smtClean="0"/>
              <a:t>InternetAvaiable</a:t>
            </a:r>
            <a:r>
              <a:rPr lang="hu-HU" dirty="0" smtClean="0"/>
              <a:t>, </a:t>
            </a:r>
            <a:r>
              <a:rPr lang="hu-HU" dirty="0" err="1" smtClean="0"/>
              <a:t>UserPresent</a:t>
            </a:r>
            <a:r>
              <a:rPr lang="hu-HU" dirty="0" smtClean="0"/>
              <a:t>, …</a:t>
            </a:r>
            <a:endParaRPr lang="en-US"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79113189"/>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Implementáció</a:t>
            </a:r>
            <a:endParaRPr lang="en-US" dirty="0"/>
          </a:p>
        </p:txBody>
      </p:sp>
      <p:sp>
        <p:nvSpPr>
          <p:cNvPr id="3" name="Szöveg helye 2"/>
          <p:cNvSpPr>
            <a:spLocks noGrp="1"/>
          </p:cNvSpPr>
          <p:nvPr>
            <p:ph type="body" sz="quarter" idx="10"/>
          </p:nvPr>
        </p:nvSpPr>
        <p:spPr>
          <a:xfrm>
            <a:off x="454001" y="1684476"/>
            <a:ext cx="8363938" cy="4191917"/>
          </a:xfrm>
        </p:spPr>
        <p:txBody>
          <a:bodyPr/>
          <a:lstStyle/>
          <a:p>
            <a:r>
              <a:rPr lang="hu-HU" dirty="0" smtClean="0"/>
              <a:t>Külön assembly (</a:t>
            </a:r>
            <a:r>
              <a:rPr lang="hu-HU" dirty="0" err="1" smtClean="0"/>
              <a:t>WinRT</a:t>
            </a:r>
            <a:r>
              <a:rPr lang="hu-HU" dirty="0" smtClean="0"/>
              <a:t> </a:t>
            </a:r>
            <a:r>
              <a:rPr lang="hu-HU" dirty="0" err="1" smtClean="0"/>
              <a:t>Library</a:t>
            </a:r>
            <a:r>
              <a:rPr lang="hu-HU" dirty="0" smtClean="0"/>
              <a:t>)</a:t>
            </a:r>
          </a:p>
          <a:p>
            <a:r>
              <a:rPr lang="hu-HU" dirty="0" err="1" smtClean="0"/>
              <a:t>IBackgroundTask</a:t>
            </a:r>
            <a:endParaRPr lang="hu-HU" dirty="0" smtClean="0"/>
          </a:p>
          <a:p>
            <a:r>
              <a:rPr lang="hu-HU" dirty="0" err="1" smtClean="0"/>
              <a:t>Manifestben</a:t>
            </a:r>
            <a:r>
              <a:rPr lang="hu-HU" dirty="0" smtClean="0"/>
              <a:t> be kell regisztrálni</a:t>
            </a:r>
          </a:p>
          <a:p>
            <a:endParaRPr lang="hu-HU" dirty="0"/>
          </a:p>
          <a:p>
            <a:r>
              <a:rPr lang="hu-HU" dirty="0" smtClean="0"/>
              <a:t>Felhasználható erőforrások</a:t>
            </a:r>
          </a:p>
          <a:p>
            <a:pPr lvl="1"/>
            <a:r>
              <a:rPr lang="hu-HU" dirty="0" smtClean="0"/>
              <a:t>CPU: 2 óránként 1 sec CPU idő</a:t>
            </a:r>
          </a:p>
          <a:p>
            <a:pPr lvl="1"/>
            <a:r>
              <a:rPr lang="hu-HU" dirty="0" smtClean="0"/>
              <a:t>Hálózat: korlátozott (akkura, </a:t>
            </a:r>
            <a:r>
              <a:rPr lang="hu-HU" dirty="0" err="1" smtClean="0"/>
              <a:t>WiFi-re</a:t>
            </a:r>
            <a:r>
              <a:rPr lang="hu-HU" dirty="0" smtClean="0"/>
              <a:t>, 3G-re más-más korlátok)</a:t>
            </a:r>
          </a:p>
          <a:p>
            <a:pPr lvl="1"/>
            <a:endParaRPr lang="hu-HU" dirty="0"/>
          </a:p>
          <a:p>
            <a:r>
              <a:rPr lang="hu-HU" dirty="0" smtClean="0"/>
              <a:t>Kommunikáció az alkalmazással</a:t>
            </a:r>
          </a:p>
          <a:p>
            <a:pPr lvl="1"/>
            <a:r>
              <a:rPr lang="hu-HU" dirty="0" err="1" smtClean="0"/>
              <a:t>AppData-n</a:t>
            </a:r>
            <a:r>
              <a:rPr lang="hu-HU" dirty="0" smtClean="0"/>
              <a:t> keresztül</a:t>
            </a:r>
          </a:p>
          <a:p>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64415961"/>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Kitérő: </a:t>
            </a:r>
            <a:r>
              <a:rPr lang="hu-HU" dirty="0" err="1" smtClean="0"/>
              <a:t>Lock</a:t>
            </a:r>
            <a:r>
              <a:rPr lang="hu-HU" dirty="0" smtClean="0"/>
              <a:t> </a:t>
            </a:r>
            <a:r>
              <a:rPr lang="hu-HU" dirty="0" err="1" smtClean="0"/>
              <a:t>screen</a:t>
            </a:r>
            <a:r>
              <a:rPr lang="hu-HU" dirty="0" smtClean="0"/>
              <a:t> alkalmazások</a:t>
            </a:r>
            <a:endParaRPr lang="en-US" dirty="0"/>
          </a:p>
        </p:txBody>
      </p:sp>
      <p:sp>
        <p:nvSpPr>
          <p:cNvPr id="3" name="Szöveg helye 2"/>
          <p:cNvSpPr>
            <a:spLocks noGrp="1"/>
          </p:cNvSpPr>
          <p:nvPr>
            <p:ph type="body" sz="quarter" idx="10"/>
          </p:nvPr>
        </p:nvSpPr>
        <p:spPr>
          <a:xfrm>
            <a:off x="454001" y="1684476"/>
            <a:ext cx="8363938" cy="3243965"/>
          </a:xfrm>
        </p:spPr>
        <p:txBody>
          <a:bodyPr/>
          <a:lstStyle/>
          <a:p>
            <a:r>
              <a:rPr lang="hu-HU" dirty="0" smtClean="0"/>
              <a:t>Maximum 7</a:t>
            </a:r>
          </a:p>
          <a:p>
            <a:r>
              <a:rPr lang="hu-HU" dirty="0" smtClean="0"/>
              <a:t>Felhasználó állíthatja be</a:t>
            </a:r>
          </a:p>
          <a:p>
            <a:r>
              <a:rPr lang="hu-HU" dirty="0" smtClean="0"/>
              <a:t>Oka: erőforrások és akku kímélése</a:t>
            </a:r>
          </a:p>
          <a:p>
            <a:r>
              <a:rPr lang="hu-HU" dirty="0" smtClean="0"/>
              <a:t>Kiemelt jogok</a:t>
            </a:r>
          </a:p>
          <a:p>
            <a:pPr lvl="1"/>
            <a:r>
              <a:rPr lang="hu-HU" dirty="0" smtClean="0"/>
              <a:t>Time </a:t>
            </a:r>
            <a:r>
              <a:rPr lang="hu-HU" dirty="0" err="1"/>
              <a:t>T</a:t>
            </a:r>
            <a:r>
              <a:rPr lang="hu-HU" dirty="0" err="1" smtClean="0"/>
              <a:t>rigger</a:t>
            </a:r>
            <a:endParaRPr lang="hu-HU" dirty="0" smtClean="0"/>
          </a:p>
          <a:p>
            <a:pPr lvl="1"/>
            <a:r>
              <a:rPr lang="hu-HU" dirty="0" err="1" smtClean="0"/>
              <a:t>Push</a:t>
            </a:r>
            <a:r>
              <a:rPr lang="hu-HU" dirty="0" smtClean="0"/>
              <a:t> </a:t>
            </a:r>
            <a:r>
              <a:rPr lang="hu-HU" dirty="0" err="1"/>
              <a:t>N</a:t>
            </a:r>
            <a:r>
              <a:rPr lang="hu-HU" dirty="0" err="1" smtClean="0"/>
              <a:t>otification</a:t>
            </a:r>
            <a:r>
              <a:rPr lang="hu-HU" dirty="0" smtClean="0"/>
              <a:t> </a:t>
            </a:r>
            <a:r>
              <a:rPr lang="hu-HU" dirty="0" err="1"/>
              <a:t>T</a:t>
            </a:r>
            <a:r>
              <a:rPr lang="hu-HU" dirty="0" err="1" smtClean="0"/>
              <a:t>rigger</a:t>
            </a:r>
            <a:endParaRPr lang="hu-HU" dirty="0"/>
          </a:p>
          <a:p>
            <a:pPr lvl="1"/>
            <a:r>
              <a:rPr lang="hu-HU" dirty="0" err="1" smtClean="0"/>
              <a:t>Control</a:t>
            </a:r>
            <a:r>
              <a:rPr lang="hu-HU" dirty="0" smtClean="0"/>
              <a:t> </a:t>
            </a:r>
            <a:r>
              <a:rPr lang="hu-HU" dirty="0" err="1" smtClean="0"/>
              <a:t>Channel</a:t>
            </a:r>
            <a:r>
              <a:rPr lang="hu-HU" dirty="0" smtClean="0"/>
              <a:t> </a:t>
            </a:r>
            <a:r>
              <a:rPr lang="hu-HU" dirty="0" err="1"/>
              <a:t>T</a:t>
            </a:r>
            <a:r>
              <a:rPr lang="hu-HU" dirty="0" err="1" smtClean="0"/>
              <a:t>irgger</a:t>
            </a:r>
            <a:endParaRPr lang="hu-HU" dirty="0" smtClean="0"/>
          </a:p>
          <a:p>
            <a:pPr lvl="1"/>
            <a:r>
              <a:rPr lang="hu-HU" dirty="0" smtClean="0"/>
              <a:t>Több erőforrás</a:t>
            </a:r>
          </a:p>
          <a:p>
            <a:pPr lvl="1"/>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33583728"/>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Kommunikáció, hálózatkezelés</a:t>
            </a:r>
            <a:endParaRPr lang="hu-HU" dirty="0"/>
          </a:p>
        </p:txBody>
      </p:sp>
      <p:sp>
        <p:nvSpPr>
          <p:cNvPr id="6" name="Alcím 5"/>
          <p:cNvSpPr>
            <a:spLocks noGrp="1"/>
          </p:cNvSpPr>
          <p:nvPr>
            <p:ph type="subTitle" idx="1"/>
          </p:nvPr>
        </p:nvSpPr>
        <p:spPr/>
        <p:txBody>
          <a:bodyPr/>
          <a:lstStyle/>
          <a:p>
            <a:endParaRPr lang="hu-HU"/>
          </a:p>
        </p:txBody>
      </p:sp>
      <p:sp>
        <p:nvSpPr>
          <p:cNvPr id="7" name="Szöveg helye 6"/>
          <p:cNvSpPr>
            <a:spLocks noGrp="1"/>
          </p:cNvSpPr>
          <p:nvPr>
            <p:ph type="body" sz="quarter" idx="10"/>
          </p:nvPr>
        </p:nvSpPr>
        <p:spPr/>
        <p:txBody>
          <a:bodyPr/>
          <a:lstStyle/>
          <a:p>
            <a:endParaRPr lang="hu-HU"/>
          </a:p>
        </p:txBody>
      </p:sp>
    </p:spTree>
    <p:extLst>
      <p:ext uri="{BB962C8B-B14F-4D97-AF65-F5344CB8AC3E}">
        <p14:creationId xmlns:p14="http://schemas.microsoft.com/office/powerpoint/2010/main" val="677082697"/>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Hálózat, webes kommunikáció 1</a:t>
            </a:r>
            <a:endParaRPr lang="en-US" dirty="0"/>
          </a:p>
        </p:txBody>
      </p:sp>
      <p:sp>
        <p:nvSpPr>
          <p:cNvPr id="6" name="Szöveg helye 5"/>
          <p:cNvSpPr>
            <a:spLocks noGrp="1"/>
          </p:cNvSpPr>
          <p:nvPr>
            <p:ph type="body" sz="quarter" idx="10"/>
          </p:nvPr>
        </p:nvSpPr>
        <p:spPr>
          <a:xfrm>
            <a:off x="454001" y="1684476"/>
            <a:ext cx="8363938" cy="4259628"/>
          </a:xfrm>
        </p:spPr>
        <p:txBody>
          <a:bodyPr/>
          <a:lstStyle/>
          <a:p>
            <a:r>
              <a:rPr lang="hu-HU" dirty="0" err="1" smtClean="0"/>
              <a:t>Socket</a:t>
            </a:r>
            <a:endParaRPr lang="hu-HU" dirty="0" smtClean="0"/>
          </a:p>
          <a:p>
            <a:pPr lvl="1"/>
            <a:r>
              <a:rPr lang="hu-HU" dirty="0" smtClean="0"/>
              <a:t>TCP, UDP</a:t>
            </a:r>
          </a:p>
          <a:p>
            <a:pPr lvl="1"/>
            <a:r>
              <a:rPr lang="hu-HU" dirty="0" smtClean="0"/>
              <a:t>SSL/TLS</a:t>
            </a:r>
          </a:p>
          <a:p>
            <a:r>
              <a:rPr lang="hu-HU" dirty="0" err="1" smtClean="0"/>
              <a:t>WebSocket</a:t>
            </a:r>
            <a:endParaRPr lang="hu-HU" dirty="0" smtClean="0"/>
          </a:p>
          <a:p>
            <a:pPr lvl="1"/>
            <a:r>
              <a:rPr lang="hu-HU" dirty="0" smtClean="0"/>
              <a:t>A kapcsolat felépítése </a:t>
            </a:r>
            <a:r>
              <a:rPr lang="hu-HU" dirty="0" err="1" smtClean="0"/>
              <a:t>HTTP-vel</a:t>
            </a:r>
            <a:endParaRPr lang="hu-HU" dirty="0" smtClean="0"/>
          </a:p>
          <a:p>
            <a:pPr lvl="1"/>
            <a:r>
              <a:rPr lang="hu-HU" dirty="0" smtClean="0"/>
              <a:t>Utána hagyományos </a:t>
            </a:r>
            <a:r>
              <a:rPr lang="hu-HU" dirty="0" err="1" smtClean="0"/>
              <a:t>Socket</a:t>
            </a:r>
            <a:r>
              <a:rPr lang="hu-HU" dirty="0" smtClean="0"/>
              <a:t> kommunikáció</a:t>
            </a:r>
          </a:p>
          <a:p>
            <a:r>
              <a:rPr lang="hu-HU" dirty="0"/>
              <a:t>Network </a:t>
            </a:r>
            <a:r>
              <a:rPr lang="hu-HU" dirty="0" err="1"/>
              <a:t>trigger</a:t>
            </a:r>
            <a:endParaRPr lang="hu-HU" dirty="0"/>
          </a:p>
          <a:p>
            <a:pPr lvl="1"/>
            <a:r>
              <a:rPr lang="hu-HU" dirty="0" err="1"/>
              <a:t>Control</a:t>
            </a:r>
            <a:r>
              <a:rPr lang="hu-HU" dirty="0"/>
              <a:t> </a:t>
            </a:r>
            <a:r>
              <a:rPr lang="hu-HU" dirty="0" err="1"/>
              <a:t>Channel</a:t>
            </a:r>
            <a:r>
              <a:rPr lang="hu-HU" dirty="0"/>
              <a:t> </a:t>
            </a:r>
            <a:r>
              <a:rPr lang="hu-HU" dirty="0" err="1"/>
              <a:t>trigger</a:t>
            </a:r>
            <a:endParaRPr lang="hu-HU" dirty="0"/>
          </a:p>
          <a:p>
            <a:pPr lvl="1"/>
            <a:r>
              <a:rPr lang="hu-HU" dirty="0"/>
              <a:t>Ha folyamatos kapcsolatot kell (kéne) fenntartani a szerverrel</a:t>
            </a:r>
          </a:p>
          <a:p>
            <a:pPr lvl="1"/>
            <a:r>
              <a:rPr lang="hu-HU" dirty="0"/>
              <a:t>Ha a szerver nem tud </a:t>
            </a:r>
            <a:r>
              <a:rPr lang="hu-HU" dirty="0" err="1"/>
              <a:t>WNS-t</a:t>
            </a:r>
            <a:r>
              <a:rPr lang="hu-HU" dirty="0"/>
              <a:t> használni</a:t>
            </a:r>
          </a:p>
          <a:p>
            <a:endParaRPr lang="hu-HU" dirty="0" smtClean="0"/>
          </a:p>
          <a:p>
            <a:pPr lvl="1"/>
            <a:endParaRPr lang="en-US"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234108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XAML funkciók 2</a:t>
            </a:r>
            <a:endParaRPr lang="hu-HU" dirty="0"/>
          </a:p>
        </p:txBody>
      </p:sp>
      <p:sp>
        <p:nvSpPr>
          <p:cNvPr id="3" name="Text Placeholder 2"/>
          <p:cNvSpPr>
            <a:spLocks noGrp="1"/>
          </p:cNvSpPr>
          <p:nvPr>
            <p:ph type="body" sz="quarter" idx="10"/>
          </p:nvPr>
        </p:nvSpPr>
        <p:spPr>
          <a:xfrm>
            <a:off x="454001" y="1931910"/>
            <a:ext cx="8363938" cy="3514808"/>
          </a:xfrm>
        </p:spPr>
        <p:txBody>
          <a:bodyPr/>
          <a:lstStyle/>
          <a:p>
            <a:r>
              <a:rPr lang="hu-HU" dirty="0" smtClean="0"/>
              <a:t>Input kezelés</a:t>
            </a:r>
          </a:p>
          <a:p>
            <a:pPr lvl="1"/>
            <a:r>
              <a:rPr lang="hu-HU" dirty="0" smtClean="0"/>
              <a:t>Pointer események (egér, </a:t>
            </a:r>
            <a:r>
              <a:rPr lang="hu-HU" dirty="0" err="1" smtClean="0"/>
              <a:t>touch</a:t>
            </a:r>
            <a:r>
              <a:rPr lang="hu-HU" dirty="0" smtClean="0"/>
              <a:t>)</a:t>
            </a:r>
          </a:p>
          <a:p>
            <a:pPr lvl="1"/>
            <a:r>
              <a:rPr lang="hu-HU" dirty="0" smtClean="0"/>
              <a:t>Billentyűzet események</a:t>
            </a:r>
          </a:p>
          <a:p>
            <a:pPr lvl="1"/>
            <a:r>
              <a:rPr lang="hu-HU" dirty="0" err="1" smtClean="0"/>
              <a:t>Manipulation</a:t>
            </a:r>
            <a:r>
              <a:rPr lang="hu-HU" dirty="0" smtClean="0"/>
              <a:t> események</a:t>
            </a:r>
          </a:p>
          <a:p>
            <a:r>
              <a:rPr lang="hu-HU" dirty="0" smtClean="0"/>
              <a:t>Animációk</a:t>
            </a:r>
          </a:p>
          <a:p>
            <a:pPr lvl="1"/>
            <a:r>
              <a:rPr lang="hu-HU" dirty="0" err="1" smtClean="0"/>
              <a:t>Storyboard</a:t>
            </a:r>
            <a:r>
              <a:rPr lang="hu-HU" dirty="0" smtClean="0"/>
              <a:t> (</a:t>
            </a:r>
            <a:r>
              <a:rPr lang="hu-HU" dirty="0" err="1" smtClean="0"/>
              <a:t>easing</a:t>
            </a:r>
            <a:r>
              <a:rPr lang="hu-HU" dirty="0" smtClean="0"/>
              <a:t> </a:t>
            </a:r>
            <a:r>
              <a:rPr lang="hu-HU" dirty="0" err="1" smtClean="0"/>
              <a:t>function</a:t>
            </a:r>
            <a:r>
              <a:rPr lang="hu-HU" dirty="0" smtClean="0"/>
              <a:t>, </a:t>
            </a:r>
            <a:r>
              <a:rPr lang="hu-HU" dirty="0" err="1" smtClean="0"/>
              <a:t>keyframe</a:t>
            </a:r>
            <a:r>
              <a:rPr lang="hu-HU" dirty="0" smtClean="0"/>
              <a:t>)</a:t>
            </a:r>
          </a:p>
          <a:p>
            <a:pPr lvl="1"/>
            <a:r>
              <a:rPr lang="hu-HU" dirty="0" smtClean="0"/>
              <a:t>Animációs könyvtár</a:t>
            </a:r>
          </a:p>
          <a:p>
            <a:pPr lvl="1"/>
            <a:r>
              <a:rPr lang="hu-HU" dirty="0" err="1" smtClean="0"/>
              <a:t>Transition</a:t>
            </a:r>
            <a:r>
              <a:rPr lang="hu-HU" dirty="0" smtClean="0"/>
              <a:t> animációk</a:t>
            </a:r>
          </a:p>
          <a:p>
            <a:pPr lvl="1"/>
            <a:r>
              <a:rPr lang="hu-HU" dirty="0" err="1" smtClean="0"/>
              <a:t>Dependent</a:t>
            </a:r>
            <a:r>
              <a:rPr lang="hu-HU" dirty="0" smtClean="0"/>
              <a:t> animációk</a:t>
            </a:r>
          </a:p>
          <a:p>
            <a:r>
              <a:rPr lang="hu-HU" dirty="0" err="1" smtClean="0"/>
              <a:t>Shape</a:t>
            </a:r>
            <a:r>
              <a:rPr lang="hu-HU" dirty="0" smtClean="0"/>
              <a:t> (</a:t>
            </a:r>
            <a:r>
              <a:rPr lang="hu-HU" dirty="0" err="1" smtClean="0"/>
              <a:t>Path</a:t>
            </a:r>
            <a:r>
              <a:rPr lang="hu-HU" dirty="0" smtClean="0"/>
              <a:t>, Line, </a:t>
            </a:r>
            <a:r>
              <a:rPr lang="hu-HU" dirty="0" err="1" smtClean="0"/>
              <a:t>Ellipse</a:t>
            </a:r>
            <a:r>
              <a:rPr lang="hu-HU" dirty="0" smtClean="0"/>
              <a:t>, </a:t>
            </a:r>
            <a:r>
              <a:rPr lang="hu-HU" dirty="0" err="1" smtClean="0"/>
              <a:t>Rectangle</a:t>
            </a:r>
            <a:r>
              <a:rPr lang="hu-HU" dirty="0"/>
              <a:t>)</a:t>
            </a:r>
            <a:endParaRPr lang="hu-HU" dirty="0" smtClean="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1073488132"/>
      </p:ext>
    </p:extLst>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a:t>Hálózat, webes kommunikáció </a:t>
            </a:r>
            <a:r>
              <a:rPr lang="hu-HU" dirty="0" smtClean="0"/>
              <a:t>2</a:t>
            </a:r>
            <a:endParaRPr lang="en-US" dirty="0"/>
          </a:p>
        </p:txBody>
      </p:sp>
      <p:sp>
        <p:nvSpPr>
          <p:cNvPr id="6" name="Szöveg helye 5"/>
          <p:cNvSpPr>
            <a:spLocks noGrp="1"/>
          </p:cNvSpPr>
          <p:nvPr>
            <p:ph type="body" sz="quarter" idx="10"/>
          </p:nvPr>
        </p:nvSpPr>
        <p:spPr>
          <a:xfrm>
            <a:off x="454001" y="1684476"/>
            <a:ext cx="8363938" cy="3853363"/>
          </a:xfrm>
        </p:spPr>
        <p:txBody>
          <a:bodyPr/>
          <a:lstStyle/>
          <a:p>
            <a:r>
              <a:rPr lang="hu-HU" dirty="0" err="1" smtClean="0"/>
              <a:t>HttpClient</a:t>
            </a:r>
            <a:endParaRPr lang="hu-HU" dirty="0"/>
          </a:p>
          <a:p>
            <a:pPr lvl="1"/>
            <a:r>
              <a:rPr lang="hu-HU" dirty="0"/>
              <a:t>.NET része</a:t>
            </a:r>
          </a:p>
          <a:p>
            <a:pPr lvl="1"/>
            <a:r>
              <a:rPr lang="hu-HU" dirty="0"/>
              <a:t>GET, POST, stb. kérések</a:t>
            </a:r>
          </a:p>
          <a:p>
            <a:r>
              <a:rPr lang="hu-HU" dirty="0"/>
              <a:t>WCF</a:t>
            </a:r>
          </a:p>
          <a:p>
            <a:pPr lvl="1"/>
            <a:r>
              <a:rPr lang="hu-HU" dirty="0"/>
              <a:t>.NET része</a:t>
            </a:r>
          </a:p>
          <a:p>
            <a:pPr lvl="1"/>
            <a:r>
              <a:rPr lang="hu-HU" dirty="0" err="1"/>
              <a:t>Webszolgáltatások</a:t>
            </a:r>
            <a:r>
              <a:rPr lang="hu-HU" dirty="0"/>
              <a:t>, REST</a:t>
            </a:r>
            <a:r>
              <a:rPr lang="hu-HU" dirty="0" smtClean="0"/>
              <a:t>, </a:t>
            </a:r>
            <a:r>
              <a:rPr lang="hu-HU" dirty="0" err="1" smtClean="0"/>
              <a:t>OData</a:t>
            </a:r>
            <a:r>
              <a:rPr lang="hu-HU" dirty="0" smtClean="0"/>
              <a:t>, </a:t>
            </a:r>
            <a:r>
              <a:rPr lang="hu-HU" dirty="0"/>
              <a:t>stb</a:t>
            </a:r>
            <a:r>
              <a:rPr lang="hu-HU" dirty="0" smtClean="0"/>
              <a:t>.</a:t>
            </a:r>
          </a:p>
          <a:p>
            <a:r>
              <a:rPr lang="hu-HU" dirty="0" err="1" smtClean="0"/>
              <a:t>BackgroundFileTransfer</a:t>
            </a:r>
            <a:endParaRPr lang="hu-HU" dirty="0" smtClean="0"/>
          </a:p>
          <a:p>
            <a:pPr lvl="1"/>
            <a:r>
              <a:rPr lang="hu-HU" dirty="0"/>
              <a:t>Le- és feltöltés a hátterében</a:t>
            </a:r>
          </a:p>
          <a:p>
            <a:pPr lvl="1"/>
            <a:r>
              <a:rPr lang="hu-HU" dirty="0"/>
              <a:t>Felfüggesztett </a:t>
            </a:r>
            <a:r>
              <a:rPr lang="hu-HU" dirty="0" err="1"/>
              <a:t>appra</a:t>
            </a:r>
            <a:r>
              <a:rPr lang="hu-HU" dirty="0"/>
              <a:t> is </a:t>
            </a:r>
            <a:r>
              <a:rPr lang="hu-HU" dirty="0" smtClean="0"/>
              <a:t>működik</a:t>
            </a:r>
            <a:endParaRPr lang="hu-HU" dirty="0"/>
          </a:p>
          <a:p>
            <a:pPr lvl="1"/>
            <a:r>
              <a:rPr lang="hu-HU" dirty="0"/>
              <a:t>A rendszer </a:t>
            </a:r>
            <a:r>
              <a:rPr lang="hu-HU" dirty="0" smtClean="0"/>
              <a:t>kezeli, támogatja a folytatást is</a:t>
            </a:r>
            <a:endParaRPr lang="hu-HU" dirty="0"/>
          </a:p>
          <a:p>
            <a:pPr lvl="1"/>
            <a:endParaRPr lang="en-US"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07280517"/>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a:t>Hálózat, webes kommunikáció 3</a:t>
            </a:r>
            <a:endParaRPr lang="en-US" dirty="0"/>
          </a:p>
        </p:txBody>
      </p:sp>
      <p:sp>
        <p:nvSpPr>
          <p:cNvPr id="6" name="Szöveg helye 5"/>
          <p:cNvSpPr>
            <a:spLocks noGrp="1"/>
          </p:cNvSpPr>
          <p:nvPr>
            <p:ph type="body" sz="quarter" idx="10"/>
          </p:nvPr>
        </p:nvSpPr>
        <p:spPr>
          <a:xfrm>
            <a:off x="454001" y="1684476"/>
            <a:ext cx="8363938" cy="4259628"/>
          </a:xfrm>
        </p:spPr>
        <p:txBody>
          <a:bodyPr/>
          <a:lstStyle/>
          <a:p>
            <a:r>
              <a:rPr lang="hu-HU" dirty="0" err="1"/>
              <a:t>Push</a:t>
            </a:r>
            <a:r>
              <a:rPr lang="hu-HU" dirty="0"/>
              <a:t> </a:t>
            </a:r>
            <a:r>
              <a:rPr lang="hu-HU" dirty="0" err="1"/>
              <a:t>notification</a:t>
            </a:r>
            <a:endParaRPr lang="hu-HU" dirty="0"/>
          </a:p>
          <a:p>
            <a:pPr lvl="1"/>
            <a:r>
              <a:rPr lang="hu-HU" dirty="0" smtClean="0"/>
              <a:t>Csempe, </a:t>
            </a:r>
            <a:r>
              <a:rPr lang="hu-HU" dirty="0" err="1" smtClean="0"/>
              <a:t>toast</a:t>
            </a:r>
            <a:r>
              <a:rPr lang="hu-HU" dirty="0" smtClean="0"/>
              <a:t>, </a:t>
            </a:r>
            <a:r>
              <a:rPr lang="hu-HU" dirty="0" err="1" smtClean="0"/>
              <a:t>raw</a:t>
            </a:r>
            <a:r>
              <a:rPr lang="hu-HU" dirty="0" smtClean="0"/>
              <a:t> </a:t>
            </a:r>
            <a:r>
              <a:rPr lang="hu-HU" dirty="0" err="1" smtClean="0"/>
              <a:t>notification</a:t>
            </a:r>
            <a:endParaRPr lang="hu-HU" dirty="0"/>
          </a:p>
          <a:p>
            <a:r>
              <a:rPr lang="hu-HU" dirty="0" err="1" smtClean="0"/>
              <a:t>Syndication</a:t>
            </a:r>
            <a:endParaRPr lang="hu-HU" dirty="0" smtClean="0"/>
          </a:p>
          <a:p>
            <a:pPr lvl="1"/>
            <a:r>
              <a:rPr lang="hu-HU" dirty="0" smtClean="0"/>
              <a:t>RSS</a:t>
            </a:r>
          </a:p>
          <a:p>
            <a:pPr lvl="1"/>
            <a:r>
              <a:rPr lang="hu-HU" dirty="0" smtClean="0"/>
              <a:t>Atom</a:t>
            </a:r>
          </a:p>
          <a:p>
            <a:r>
              <a:rPr lang="hu-HU" dirty="0" err="1" smtClean="0"/>
              <a:t>AtomPub</a:t>
            </a:r>
            <a:endParaRPr lang="hu-HU" dirty="0" smtClean="0"/>
          </a:p>
          <a:p>
            <a:r>
              <a:rPr lang="hu-HU" dirty="0" smtClean="0"/>
              <a:t>Network </a:t>
            </a:r>
            <a:r>
              <a:rPr lang="hu-HU" dirty="0" err="1" smtClean="0"/>
              <a:t>information</a:t>
            </a:r>
            <a:endParaRPr lang="hu-HU" dirty="0" smtClean="0"/>
          </a:p>
          <a:p>
            <a:pPr lvl="1"/>
            <a:r>
              <a:rPr lang="hu-HU" dirty="0" smtClean="0"/>
              <a:t>Network státusz figyelése</a:t>
            </a:r>
          </a:p>
          <a:p>
            <a:pPr lvl="1"/>
            <a:r>
              <a:rPr lang="hu-HU" dirty="0" smtClean="0"/>
              <a:t>Hálózati adapterek</a:t>
            </a:r>
          </a:p>
          <a:p>
            <a:pPr lvl="1"/>
            <a:r>
              <a:rPr lang="hu-HU" dirty="0" smtClean="0"/>
              <a:t>Hálózati forgalom mérése</a:t>
            </a:r>
          </a:p>
          <a:p>
            <a:pPr lvl="1"/>
            <a:r>
              <a:rPr lang="hu-HU" dirty="0" smtClean="0"/>
              <a:t>Költségek</a:t>
            </a:r>
            <a:endParaRPr lang="hu-HU" dirty="0"/>
          </a:p>
          <a:p>
            <a:pPr lvl="1"/>
            <a:endParaRPr lang="en-US"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37525475"/>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Egyéb kommunikációs lehetőségek</a:t>
            </a:r>
            <a:endParaRPr lang="en-US" dirty="0"/>
          </a:p>
        </p:txBody>
      </p:sp>
      <p:sp>
        <p:nvSpPr>
          <p:cNvPr id="3" name="Szöveg helye 2"/>
          <p:cNvSpPr>
            <a:spLocks noGrp="1"/>
          </p:cNvSpPr>
          <p:nvPr>
            <p:ph type="body" sz="quarter" idx="10"/>
          </p:nvPr>
        </p:nvSpPr>
        <p:spPr>
          <a:xfrm>
            <a:off x="454001" y="1684476"/>
            <a:ext cx="8363938" cy="3988784"/>
          </a:xfrm>
        </p:spPr>
        <p:txBody>
          <a:bodyPr/>
          <a:lstStyle/>
          <a:p>
            <a:r>
              <a:rPr lang="hu-HU" dirty="0" err="1" smtClean="0"/>
              <a:t>Proxymity</a:t>
            </a:r>
            <a:endParaRPr lang="hu-HU" dirty="0" smtClean="0"/>
          </a:p>
          <a:p>
            <a:pPr lvl="1"/>
            <a:r>
              <a:rPr lang="hu-HU" dirty="0" smtClean="0"/>
              <a:t>„Összeérintett” gépek összekapcsolása, kommunikáció</a:t>
            </a:r>
            <a:endParaRPr lang="hu-HU" dirty="0"/>
          </a:p>
          <a:p>
            <a:pPr lvl="1"/>
            <a:r>
              <a:rPr lang="hu-HU" dirty="0" smtClean="0"/>
              <a:t>Pl. NFC</a:t>
            </a:r>
          </a:p>
          <a:p>
            <a:r>
              <a:rPr lang="hu-HU" dirty="0" smtClean="0"/>
              <a:t>Windows </a:t>
            </a:r>
            <a:r>
              <a:rPr lang="hu-HU" dirty="0" err="1" smtClean="0"/>
              <a:t>Portable</a:t>
            </a:r>
            <a:r>
              <a:rPr lang="hu-HU" dirty="0" smtClean="0"/>
              <a:t> </a:t>
            </a:r>
            <a:r>
              <a:rPr lang="hu-HU" dirty="0" err="1" smtClean="0"/>
              <a:t>Devices</a:t>
            </a:r>
            <a:r>
              <a:rPr lang="hu-HU" dirty="0" smtClean="0"/>
              <a:t> (WPD)</a:t>
            </a:r>
          </a:p>
          <a:p>
            <a:endParaRPr lang="hu-HU" dirty="0" smtClean="0"/>
          </a:p>
          <a:p>
            <a:r>
              <a:rPr lang="hu-HU" dirty="0" smtClean="0"/>
              <a:t>Gyártóknak, szolgáltatóknak:</a:t>
            </a:r>
          </a:p>
          <a:p>
            <a:pPr lvl="1"/>
            <a:r>
              <a:rPr lang="hu-HU" dirty="0" smtClean="0"/>
              <a:t>Mobile </a:t>
            </a:r>
            <a:r>
              <a:rPr lang="hu-HU" dirty="0" err="1" smtClean="0"/>
              <a:t>Broadband</a:t>
            </a:r>
            <a:endParaRPr lang="hu-HU" dirty="0" smtClean="0"/>
          </a:p>
          <a:p>
            <a:pPr lvl="1"/>
            <a:r>
              <a:rPr lang="hu-HU" dirty="0" smtClean="0"/>
              <a:t>SMS</a:t>
            </a:r>
          </a:p>
          <a:p>
            <a:pPr lvl="1"/>
            <a:r>
              <a:rPr lang="hu-HU" dirty="0" smtClean="0"/>
              <a:t>Modem</a:t>
            </a:r>
          </a:p>
          <a:p>
            <a:pPr lvl="1"/>
            <a:r>
              <a:rPr lang="hu-HU" dirty="0" smtClean="0"/>
              <a:t>Egyéb eszközök…</a:t>
            </a:r>
          </a:p>
          <a:p>
            <a:endParaRPr lang="en-US"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74017881"/>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smtClean="0"/>
              <a:t>Windows </a:t>
            </a:r>
            <a:r>
              <a:rPr lang="hu-HU" dirty="0" err="1" smtClean="0"/>
              <a:t>Store</a:t>
            </a:r>
            <a:endParaRPr lang="hu-HU" dirty="0"/>
          </a:p>
        </p:txBody>
      </p:sp>
      <p:sp>
        <p:nvSpPr>
          <p:cNvPr id="3" name="Subtitle 2"/>
          <p:cNvSpPr>
            <a:spLocks noGrp="1"/>
          </p:cNvSpPr>
          <p:nvPr>
            <p:ph type="subTitle" idx="1"/>
          </p:nvPr>
        </p:nvSpPr>
        <p:spPr/>
        <p:txBody>
          <a:bodyPr/>
          <a:lstStyle/>
          <a:p>
            <a:endParaRPr lang="hu-HU"/>
          </a:p>
        </p:txBody>
      </p:sp>
      <p:sp>
        <p:nvSpPr>
          <p:cNvPr id="4" name="Text Placeholder 3"/>
          <p:cNvSpPr>
            <a:spLocks noGrp="1"/>
          </p:cNvSpPr>
          <p:nvPr>
            <p:ph type="body" sz="quarter" idx="10"/>
          </p:nvPr>
        </p:nvSpPr>
        <p:spPr/>
        <p:txBody>
          <a:bodyPr/>
          <a:lstStyle/>
          <a:p>
            <a:endParaRPr lang="hu-HU"/>
          </a:p>
        </p:txBody>
      </p:sp>
    </p:spTree>
    <p:extLst>
      <p:ext uri="{BB962C8B-B14F-4D97-AF65-F5344CB8AC3E}">
        <p14:creationId xmlns:p14="http://schemas.microsoft.com/office/powerpoint/2010/main" val="227435004"/>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Globális elérhetőség</a:t>
            </a:r>
            <a:endParaRPr lang="hu-HU" dirty="0"/>
          </a:p>
        </p:txBody>
      </p:sp>
      <p:sp>
        <p:nvSpPr>
          <p:cNvPr id="3" name="Text Placeholder 2"/>
          <p:cNvSpPr>
            <a:spLocks noGrp="1"/>
          </p:cNvSpPr>
          <p:nvPr>
            <p:ph type="body" sz="quarter" idx="10"/>
          </p:nvPr>
        </p:nvSpPr>
        <p:spPr>
          <a:xfrm>
            <a:off x="454001" y="1931910"/>
            <a:ext cx="8363938" cy="3379387"/>
          </a:xfrm>
        </p:spPr>
        <p:txBody>
          <a:bodyPr/>
          <a:lstStyle/>
          <a:p>
            <a:r>
              <a:rPr lang="hu-HU" dirty="0" smtClean="0"/>
              <a:t>200+ országban elérhető</a:t>
            </a:r>
          </a:p>
          <a:p>
            <a:r>
              <a:rPr lang="hu-HU" dirty="0" smtClean="0"/>
              <a:t>100+ nyelven lokalizált</a:t>
            </a:r>
          </a:p>
          <a:p>
            <a:r>
              <a:rPr lang="hu-HU" dirty="0" smtClean="0"/>
              <a:t>70+ országban helyi valuta</a:t>
            </a:r>
          </a:p>
          <a:p>
            <a:pPr lvl="1"/>
            <a:r>
              <a:rPr lang="hu-HU" dirty="0" smtClean="0"/>
              <a:t>HUF, EUR, USD, …</a:t>
            </a:r>
          </a:p>
          <a:p>
            <a:r>
              <a:rPr lang="hu-HU" dirty="0" smtClean="0"/>
              <a:t>40+ országból lehet publikálni</a:t>
            </a:r>
          </a:p>
          <a:p>
            <a:pPr lvl="1"/>
            <a:r>
              <a:rPr lang="hu-HU" dirty="0" smtClean="0"/>
              <a:t>Magyarországról is!</a:t>
            </a:r>
          </a:p>
          <a:p>
            <a:r>
              <a:rPr lang="hu-HU" dirty="0"/>
              <a:t>Regisztráció (1 évre)</a:t>
            </a:r>
          </a:p>
          <a:p>
            <a:pPr lvl="1"/>
            <a:r>
              <a:rPr lang="hu-HU" dirty="0"/>
              <a:t>Magánszemély: 9400 </a:t>
            </a:r>
            <a:r>
              <a:rPr lang="hu-HU" dirty="0" smtClean="0"/>
              <a:t>Ft (49 USD)</a:t>
            </a:r>
            <a:endParaRPr lang="hu-HU" dirty="0"/>
          </a:p>
          <a:p>
            <a:pPr lvl="1"/>
            <a:r>
              <a:rPr lang="hu-HU" dirty="0"/>
              <a:t>Vállalat: 18800 </a:t>
            </a:r>
            <a:r>
              <a:rPr lang="hu-HU" dirty="0" smtClean="0"/>
              <a:t>Ft (99 USD)</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grpSp>
        <p:nvGrpSpPr>
          <p:cNvPr id="6" name="Group 5"/>
          <p:cNvGrpSpPr/>
          <p:nvPr/>
        </p:nvGrpSpPr>
        <p:grpSpPr>
          <a:xfrm>
            <a:off x="4883261" y="1832070"/>
            <a:ext cx="3820511" cy="2102351"/>
            <a:chOff x="7457370" y="199195"/>
            <a:chExt cx="4311801" cy="2315766"/>
          </a:xfrm>
        </p:grpSpPr>
        <p:sp>
          <p:nvSpPr>
            <p:cNvPr id="7" name="Freeform 559"/>
            <p:cNvSpPr>
              <a:spLocks/>
            </p:cNvSpPr>
            <p:nvPr/>
          </p:nvSpPr>
          <p:spPr bwMode="auto">
            <a:xfrm>
              <a:off x="9408437" y="922698"/>
              <a:ext cx="54769" cy="84931"/>
            </a:xfrm>
            <a:custGeom>
              <a:avLst/>
              <a:gdLst>
                <a:gd name="T0" fmla="*/ 2147483647 w 56"/>
                <a:gd name="T1" fmla="*/ 2147483647 h 88"/>
                <a:gd name="T2" fmla="*/ 0 w 56"/>
                <a:gd name="T3" fmla="*/ 2147483647 h 88"/>
                <a:gd name="T4" fmla="*/ 0 w 56"/>
                <a:gd name="T5" fmla="*/ 2147483647 h 88"/>
                <a:gd name="T6" fmla="*/ 0 w 56"/>
                <a:gd name="T7" fmla="*/ 2147483647 h 88"/>
                <a:gd name="T8" fmla="*/ 2147483647 w 56"/>
                <a:gd name="T9" fmla="*/ 2147483647 h 88"/>
                <a:gd name="T10" fmla="*/ 2147483647 w 56"/>
                <a:gd name="T11" fmla="*/ 2147483647 h 88"/>
                <a:gd name="T12" fmla="*/ 0 w 56"/>
                <a:gd name="T13" fmla="*/ 2147483647 h 88"/>
                <a:gd name="T14" fmla="*/ 2147483647 w 56"/>
                <a:gd name="T15" fmla="*/ 2147483647 h 88"/>
                <a:gd name="T16" fmla="*/ 0 w 56"/>
                <a:gd name="T17" fmla="*/ 2147483647 h 88"/>
                <a:gd name="T18" fmla="*/ 2147483647 w 56"/>
                <a:gd name="T19" fmla="*/ 2147483647 h 88"/>
                <a:gd name="T20" fmla="*/ 2147483647 w 56"/>
                <a:gd name="T21" fmla="*/ 2147483647 h 88"/>
                <a:gd name="T22" fmla="*/ 2147483647 w 56"/>
                <a:gd name="T23" fmla="*/ 0 h 88"/>
                <a:gd name="T24" fmla="*/ 2147483647 w 56"/>
                <a:gd name="T25" fmla="*/ 2147483647 h 88"/>
                <a:gd name="T26" fmla="*/ 2147483647 w 56"/>
                <a:gd name="T27" fmla="*/ 2147483647 h 88"/>
                <a:gd name="T28" fmla="*/ 2147483647 w 56"/>
                <a:gd name="T29" fmla="*/ 2147483647 h 88"/>
                <a:gd name="T30" fmla="*/ 2147483647 w 56"/>
                <a:gd name="T31" fmla="*/ 2147483647 h 88"/>
                <a:gd name="T32" fmla="*/ 2147483647 w 56"/>
                <a:gd name="T33" fmla="*/ 2147483647 h 88"/>
                <a:gd name="T34" fmla="*/ 2147483647 w 56"/>
                <a:gd name="T35" fmla="*/ 2147483647 h 88"/>
                <a:gd name="T36" fmla="*/ 2147483647 w 56"/>
                <a:gd name="T37" fmla="*/ 2147483647 h 88"/>
                <a:gd name="T38" fmla="*/ 2147483647 w 56"/>
                <a:gd name="T39" fmla="*/ 2147483647 h 88"/>
                <a:gd name="T40" fmla="*/ 2147483647 w 56"/>
                <a:gd name="T41" fmla="*/ 2147483647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88"/>
                <a:gd name="T65" fmla="*/ 56 w 56"/>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88">
                  <a:moveTo>
                    <a:pt x="8" y="88"/>
                  </a:moveTo>
                  <a:lnTo>
                    <a:pt x="0" y="80"/>
                  </a:lnTo>
                  <a:lnTo>
                    <a:pt x="0" y="72"/>
                  </a:lnTo>
                  <a:lnTo>
                    <a:pt x="0" y="64"/>
                  </a:lnTo>
                  <a:lnTo>
                    <a:pt x="8" y="56"/>
                  </a:lnTo>
                  <a:lnTo>
                    <a:pt x="8" y="48"/>
                  </a:lnTo>
                  <a:lnTo>
                    <a:pt x="0" y="40"/>
                  </a:lnTo>
                  <a:lnTo>
                    <a:pt x="8" y="40"/>
                  </a:lnTo>
                  <a:lnTo>
                    <a:pt x="0" y="24"/>
                  </a:lnTo>
                  <a:lnTo>
                    <a:pt x="16" y="24"/>
                  </a:lnTo>
                  <a:lnTo>
                    <a:pt x="16" y="16"/>
                  </a:lnTo>
                  <a:lnTo>
                    <a:pt x="32" y="0"/>
                  </a:lnTo>
                  <a:lnTo>
                    <a:pt x="40" y="8"/>
                  </a:lnTo>
                  <a:lnTo>
                    <a:pt x="48" y="8"/>
                  </a:lnTo>
                  <a:lnTo>
                    <a:pt x="48" y="16"/>
                  </a:lnTo>
                  <a:lnTo>
                    <a:pt x="56" y="24"/>
                  </a:lnTo>
                  <a:lnTo>
                    <a:pt x="48" y="32"/>
                  </a:lnTo>
                  <a:lnTo>
                    <a:pt x="48" y="48"/>
                  </a:lnTo>
                  <a:lnTo>
                    <a:pt x="48" y="64"/>
                  </a:lnTo>
                  <a:lnTo>
                    <a:pt x="32" y="72"/>
                  </a:lnTo>
                  <a:lnTo>
                    <a:pt x="8" y="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 name="Freeform 560"/>
            <p:cNvSpPr>
              <a:spLocks/>
            </p:cNvSpPr>
            <p:nvPr/>
          </p:nvSpPr>
          <p:spPr bwMode="auto">
            <a:xfrm>
              <a:off x="9455268" y="852054"/>
              <a:ext cx="92869" cy="179388"/>
            </a:xfrm>
            <a:custGeom>
              <a:avLst/>
              <a:gdLst>
                <a:gd name="T0" fmla="*/ 2147483647 w 96"/>
                <a:gd name="T1" fmla="*/ 2147483647 h 184"/>
                <a:gd name="T2" fmla="*/ 2147483647 w 96"/>
                <a:gd name="T3" fmla="*/ 2147483647 h 184"/>
                <a:gd name="T4" fmla="*/ 2147483647 w 96"/>
                <a:gd name="T5" fmla="*/ 2147483647 h 184"/>
                <a:gd name="T6" fmla="*/ 2147483647 w 96"/>
                <a:gd name="T7" fmla="*/ 2147483647 h 184"/>
                <a:gd name="T8" fmla="*/ 2147483647 w 96"/>
                <a:gd name="T9" fmla="*/ 2147483647 h 184"/>
                <a:gd name="T10" fmla="*/ 2147483647 w 96"/>
                <a:gd name="T11" fmla="*/ 2147483647 h 184"/>
                <a:gd name="T12" fmla="*/ 2147483647 w 96"/>
                <a:gd name="T13" fmla="*/ 2147483647 h 184"/>
                <a:gd name="T14" fmla="*/ 2147483647 w 96"/>
                <a:gd name="T15" fmla="*/ 2147483647 h 184"/>
                <a:gd name="T16" fmla="*/ 2147483647 w 96"/>
                <a:gd name="T17" fmla="*/ 2147483647 h 184"/>
                <a:gd name="T18" fmla="*/ 2147483647 w 96"/>
                <a:gd name="T19" fmla="*/ 2147483647 h 184"/>
                <a:gd name="T20" fmla="*/ 2147483647 w 96"/>
                <a:gd name="T21" fmla="*/ 2147483647 h 184"/>
                <a:gd name="T22" fmla="*/ 2147483647 w 96"/>
                <a:gd name="T23" fmla="*/ 2147483647 h 184"/>
                <a:gd name="T24" fmla="*/ 2147483647 w 96"/>
                <a:gd name="T25" fmla="*/ 2147483647 h 184"/>
                <a:gd name="T26" fmla="*/ 2147483647 w 96"/>
                <a:gd name="T27" fmla="*/ 2147483647 h 184"/>
                <a:gd name="T28" fmla="*/ 2147483647 w 96"/>
                <a:gd name="T29" fmla="*/ 2147483647 h 184"/>
                <a:gd name="T30" fmla="*/ 0 w 96"/>
                <a:gd name="T31" fmla="*/ 2147483647 h 184"/>
                <a:gd name="T32" fmla="*/ 0 w 96"/>
                <a:gd name="T33" fmla="*/ 2147483647 h 184"/>
                <a:gd name="T34" fmla="*/ 0 w 96"/>
                <a:gd name="T35" fmla="*/ 2147483647 h 184"/>
                <a:gd name="T36" fmla="*/ 0 w 96"/>
                <a:gd name="T37" fmla="*/ 2147483647 h 184"/>
                <a:gd name="T38" fmla="*/ 0 w 96"/>
                <a:gd name="T39" fmla="*/ 2147483647 h 184"/>
                <a:gd name="T40" fmla="*/ 2147483647 w 96"/>
                <a:gd name="T41" fmla="*/ 2147483647 h 184"/>
                <a:gd name="T42" fmla="*/ 2147483647 w 96"/>
                <a:gd name="T43" fmla="*/ 0 h 184"/>
                <a:gd name="T44" fmla="*/ 2147483647 w 96"/>
                <a:gd name="T45" fmla="*/ 0 h 184"/>
                <a:gd name="T46" fmla="*/ 2147483647 w 96"/>
                <a:gd name="T47" fmla="*/ 0 h 184"/>
                <a:gd name="T48" fmla="*/ 2147483647 w 96"/>
                <a:gd name="T49" fmla="*/ 2147483647 h 184"/>
                <a:gd name="T50" fmla="*/ 2147483647 w 96"/>
                <a:gd name="T51" fmla="*/ 2147483647 h 184"/>
                <a:gd name="T52" fmla="*/ 2147483647 w 96"/>
                <a:gd name="T53" fmla="*/ 2147483647 h 184"/>
                <a:gd name="T54" fmla="*/ 2147483647 w 96"/>
                <a:gd name="T55" fmla="*/ 2147483647 h 184"/>
                <a:gd name="T56" fmla="*/ 2147483647 w 96"/>
                <a:gd name="T57" fmla="*/ 2147483647 h 184"/>
                <a:gd name="T58" fmla="*/ 2147483647 w 96"/>
                <a:gd name="T59" fmla="*/ 2147483647 h 184"/>
                <a:gd name="T60" fmla="*/ 2147483647 w 96"/>
                <a:gd name="T61" fmla="*/ 2147483647 h 184"/>
                <a:gd name="T62" fmla="*/ 2147483647 w 96"/>
                <a:gd name="T63" fmla="*/ 2147483647 h 184"/>
                <a:gd name="T64" fmla="*/ 2147483647 w 96"/>
                <a:gd name="T65" fmla="*/ 2147483647 h 184"/>
                <a:gd name="T66" fmla="*/ 2147483647 w 96"/>
                <a:gd name="T67" fmla="*/ 2147483647 h 184"/>
                <a:gd name="T68" fmla="*/ 2147483647 w 96"/>
                <a:gd name="T69" fmla="*/ 2147483647 h 184"/>
                <a:gd name="T70" fmla="*/ 2147483647 w 96"/>
                <a:gd name="T71" fmla="*/ 2147483647 h 184"/>
                <a:gd name="T72" fmla="*/ 2147483647 w 96"/>
                <a:gd name="T73" fmla="*/ 2147483647 h 184"/>
                <a:gd name="T74" fmla="*/ 2147483647 w 96"/>
                <a:gd name="T75" fmla="*/ 2147483647 h 184"/>
                <a:gd name="T76" fmla="*/ 2147483647 w 96"/>
                <a:gd name="T77" fmla="*/ 2147483647 h 184"/>
                <a:gd name="T78" fmla="*/ 2147483647 w 96"/>
                <a:gd name="T79" fmla="*/ 2147483647 h 184"/>
                <a:gd name="T80" fmla="*/ 2147483647 w 96"/>
                <a:gd name="T81" fmla="*/ 2147483647 h 184"/>
                <a:gd name="T82" fmla="*/ 2147483647 w 96"/>
                <a:gd name="T83" fmla="*/ 2147483647 h 184"/>
                <a:gd name="T84" fmla="*/ 2147483647 w 96"/>
                <a:gd name="T85" fmla="*/ 2147483647 h 184"/>
                <a:gd name="T86" fmla="*/ 2147483647 w 96"/>
                <a:gd name="T87" fmla="*/ 2147483647 h 184"/>
                <a:gd name="T88" fmla="*/ 2147483647 w 96"/>
                <a:gd name="T89" fmla="*/ 2147483647 h 184"/>
                <a:gd name="T90" fmla="*/ 2147483647 w 96"/>
                <a:gd name="T91" fmla="*/ 2147483647 h 184"/>
                <a:gd name="T92" fmla="*/ 2147483647 w 96"/>
                <a:gd name="T93" fmla="*/ 2147483647 h 184"/>
                <a:gd name="T94" fmla="*/ 2147483647 w 96"/>
                <a:gd name="T95" fmla="*/ 2147483647 h 184"/>
                <a:gd name="T96" fmla="*/ 2147483647 w 96"/>
                <a:gd name="T97" fmla="*/ 2147483647 h 184"/>
                <a:gd name="T98" fmla="*/ 2147483647 w 96"/>
                <a:gd name="T99" fmla="*/ 2147483647 h 184"/>
                <a:gd name="T100" fmla="*/ 2147483647 w 96"/>
                <a:gd name="T101" fmla="*/ 2147483647 h 184"/>
                <a:gd name="T102" fmla="*/ 2147483647 w 96"/>
                <a:gd name="T103" fmla="*/ 2147483647 h 184"/>
                <a:gd name="T104" fmla="*/ 2147483647 w 96"/>
                <a:gd name="T105" fmla="*/ 2147483647 h 184"/>
                <a:gd name="T106" fmla="*/ 2147483647 w 96"/>
                <a:gd name="T107" fmla="*/ 2147483647 h 184"/>
                <a:gd name="T108" fmla="*/ 2147483647 w 96"/>
                <a:gd name="T109" fmla="*/ 2147483647 h 184"/>
                <a:gd name="T110" fmla="*/ 2147483647 w 96"/>
                <a:gd name="T111" fmla="*/ 2147483647 h 184"/>
                <a:gd name="T112" fmla="*/ 2147483647 w 96"/>
                <a:gd name="T113" fmla="*/ 2147483647 h 184"/>
                <a:gd name="T114" fmla="*/ 2147483647 w 96"/>
                <a:gd name="T115" fmla="*/ 2147483647 h 184"/>
                <a:gd name="T116" fmla="*/ 2147483647 w 96"/>
                <a:gd name="T117" fmla="*/ 2147483647 h 184"/>
                <a:gd name="T118" fmla="*/ 2147483647 w 96"/>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184"/>
                <a:gd name="T182" fmla="*/ 96 w 96"/>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184">
                  <a:moveTo>
                    <a:pt x="16" y="144"/>
                  </a:moveTo>
                  <a:lnTo>
                    <a:pt x="24" y="136"/>
                  </a:lnTo>
                  <a:lnTo>
                    <a:pt x="24" y="128"/>
                  </a:lnTo>
                  <a:lnTo>
                    <a:pt x="16" y="128"/>
                  </a:lnTo>
                  <a:lnTo>
                    <a:pt x="24" y="120"/>
                  </a:lnTo>
                  <a:lnTo>
                    <a:pt x="40" y="112"/>
                  </a:lnTo>
                  <a:lnTo>
                    <a:pt x="40" y="104"/>
                  </a:lnTo>
                  <a:lnTo>
                    <a:pt x="40" y="96"/>
                  </a:lnTo>
                  <a:lnTo>
                    <a:pt x="32" y="88"/>
                  </a:lnTo>
                  <a:lnTo>
                    <a:pt x="24" y="88"/>
                  </a:lnTo>
                  <a:lnTo>
                    <a:pt x="16" y="88"/>
                  </a:lnTo>
                  <a:lnTo>
                    <a:pt x="16" y="80"/>
                  </a:lnTo>
                  <a:lnTo>
                    <a:pt x="16" y="64"/>
                  </a:lnTo>
                  <a:lnTo>
                    <a:pt x="8" y="64"/>
                  </a:lnTo>
                  <a:lnTo>
                    <a:pt x="8" y="72"/>
                  </a:lnTo>
                  <a:lnTo>
                    <a:pt x="0" y="64"/>
                  </a:lnTo>
                  <a:lnTo>
                    <a:pt x="0" y="48"/>
                  </a:lnTo>
                  <a:lnTo>
                    <a:pt x="0" y="40"/>
                  </a:lnTo>
                  <a:lnTo>
                    <a:pt x="0" y="32"/>
                  </a:lnTo>
                  <a:lnTo>
                    <a:pt x="0" y="24"/>
                  </a:lnTo>
                  <a:lnTo>
                    <a:pt x="8" y="16"/>
                  </a:lnTo>
                  <a:lnTo>
                    <a:pt x="16" y="0"/>
                  </a:lnTo>
                  <a:lnTo>
                    <a:pt x="24" y="0"/>
                  </a:lnTo>
                  <a:lnTo>
                    <a:pt x="32" y="0"/>
                  </a:lnTo>
                  <a:lnTo>
                    <a:pt x="24" y="16"/>
                  </a:lnTo>
                  <a:lnTo>
                    <a:pt x="32" y="24"/>
                  </a:lnTo>
                  <a:lnTo>
                    <a:pt x="40" y="16"/>
                  </a:lnTo>
                  <a:lnTo>
                    <a:pt x="56" y="24"/>
                  </a:lnTo>
                  <a:lnTo>
                    <a:pt x="48" y="32"/>
                  </a:lnTo>
                  <a:lnTo>
                    <a:pt x="48" y="40"/>
                  </a:lnTo>
                  <a:lnTo>
                    <a:pt x="40" y="56"/>
                  </a:lnTo>
                  <a:lnTo>
                    <a:pt x="48" y="64"/>
                  </a:lnTo>
                  <a:lnTo>
                    <a:pt x="56" y="64"/>
                  </a:lnTo>
                  <a:lnTo>
                    <a:pt x="64" y="88"/>
                  </a:lnTo>
                  <a:lnTo>
                    <a:pt x="72" y="96"/>
                  </a:lnTo>
                  <a:lnTo>
                    <a:pt x="80" y="112"/>
                  </a:lnTo>
                  <a:lnTo>
                    <a:pt x="80" y="120"/>
                  </a:lnTo>
                  <a:lnTo>
                    <a:pt x="80" y="128"/>
                  </a:lnTo>
                  <a:lnTo>
                    <a:pt x="88" y="128"/>
                  </a:lnTo>
                  <a:lnTo>
                    <a:pt x="96" y="128"/>
                  </a:lnTo>
                  <a:lnTo>
                    <a:pt x="96" y="144"/>
                  </a:lnTo>
                  <a:lnTo>
                    <a:pt x="88" y="152"/>
                  </a:lnTo>
                  <a:lnTo>
                    <a:pt x="88" y="160"/>
                  </a:lnTo>
                  <a:lnTo>
                    <a:pt x="96" y="160"/>
                  </a:lnTo>
                  <a:lnTo>
                    <a:pt x="88" y="160"/>
                  </a:lnTo>
                  <a:lnTo>
                    <a:pt x="72" y="168"/>
                  </a:lnTo>
                  <a:lnTo>
                    <a:pt x="56" y="168"/>
                  </a:lnTo>
                  <a:lnTo>
                    <a:pt x="48" y="176"/>
                  </a:lnTo>
                  <a:lnTo>
                    <a:pt x="40" y="168"/>
                  </a:lnTo>
                  <a:lnTo>
                    <a:pt x="32" y="176"/>
                  </a:lnTo>
                  <a:lnTo>
                    <a:pt x="24" y="176"/>
                  </a:lnTo>
                  <a:lnTo>
                    <a:pt x="16" y="176"/>
                  </a:lnTo>
                  <a:lnTo>
                    <a:pt x="16" y="184"/>
                  </a:lnTo>
                  <a:lnTo>
                    <a:pt x="8" y="184"/>
                  </a:lnTo>
                  <a:lnTo>
                    <a:pt x="8" y="176"/>
                  </a:lnTo>
                  <a:lnTo>
                    <a:pt x="24" y="168"/>
                  </a:lnTo>
                  <a:lnTo>
                    <a:pt x="32" y="152"/>
                  </a:lnTo>
                  <a:lnTo>
                    <a:pt x="24" y="152"/>
                  </a:lnTo>
                  <a:lnTo>
                    <a:pt x="16" y="152"/>
                  </a:lnTo>
                  <a:lnTo>
                    <a:pt x="16" y="144"/>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9" name="Freeform 561"/>
            <p:cNvSpPr>
              <a:spLocks/>
            </p:cNvSpPr>
            <p:nvPr/>
          </p:nvSpPr>
          <p:spPr bwMode="auto">
            <a:xfrm>
              <a:off x="10163293" y="223404"/>
              <a:ext cx="217488" cy="271463"/>
            </a:xfrm>
            <a:custGeom>
              <a:avLst/>
              <a:gdLst>
                <a:gd name="T0" fmla="*/ 2147483647 w 224"/>
                <a:gd name="T1" fmla="*/ 2147483647 h 280"/>
                <a:gd name="T2" fmla="*/ 2147483647 w 224"/>
                <a:gd name="T3" fmla="*/ 2147483647 h 280"/>
                <a:gd name="T4" fmla="*/ 2147483647 w 224"/>
                <a:gd name="T5" fmla="*/ 2147483647 h 280"/>
                <a:gd name="T6" fmla="*/ 2147483647 w 224"/>
                <a:gd name="T7" fmla="*/ 2147483647 h 280"/>
                <a:gd name="T8" fmla="*/ 2147483647 w 224"/>
                <a:gd name="T9" fmla="*/ 2147483647 h 280"/>
                <a:gd name="T10" fmla="*/ 2147483647 w 224"/>
                <a:gd name="T11" fmla="*/ 2147483647 h 280"/>
                <a:gd name="T12" fmla="*/ 2147483647 w 224"/>
                <a:gd name="T13" fmla="*/ 2147483647 h 280"/>
                <a:gd name="T14" fmla="*/ 2147483647 w 224"/>
                <a:gd name="T15" fmla="*/ 2147483647 h 280"/>
                <a:gd name="T16" fmla="*/ 2147483647 w 224"/>
                <a:gd name="T17" fmla="*/ 2147483647 h 280"/>
                <a:gd name="T18" fmla="*/ 2147483647 w 224"/>
                <a:gd name="T19" fmla="*/ 2147483647 h 280"/>
                <a:gd name="T20" fmla="*/ 2147483647 w 224"/>
                <a:gd name="T21" fmla="*/ 0 h 280"/>
                <a:gd name="T22" fmla="*/ 2147483647 w 224"/>
                <a:gd name="T23" fmla="*/ 0 h 280"/>
                <a:gd name="T24" fmla="*/ 2147483647 w 224"/>
                <a:gd name="T25" fmla="*/ 2147483647 h 280"/>
                <a:gd name="T26" fmla="*/ 2147483647 w 224"/>
                <a:gd name="T27" fmla="*/ 2147483647 h 280"/>
                <a:gd name="T28" fmla="*/ 2147483647 w 224"/>
                <a:gd name="T29" fmla="*/ 2147483647 h 280"/>
                <a:gd name="T30" fmla="*/ 2147483647 w 224"/>
                <a:gd name="T31" fmla="*/ 2147483647 h 280"/>
                <a:gd name="T32" fmla="*/ 2147483647 w 224"/>
                <a:gd name="T33" fmla="*/ 2147483647 h 280"/>
                <a:gd name="T34" fmla="*/ 2147483647 w 224"/>
                <a:gd name="T35" fmla="*/ 2147483647 h 280"/>
                <a:gd name="T36" fmla="*/ 2147483647 w 224"/>
                <a:gd name="T37" fmla="*/ 2147483647 h 280"/>
                <a:gd name="T38" fmla="*/ 2147483647 w 224"/>
                <a:gd name="T39" fmla="*/ 2147483647 h 280"/>
                <a:gd name="T40" fmla="*/ 2147483647 w 224"/>
                <a:gd name="T41" fmla="*/ 2147483647 h 280"/>
                <a:gd name="T42" fmla="*/ 2147483647 w 224"/>
                <a:gd name="T43" fmla="*/ 2147483647 h 280"/>
                <a:gd name="T44" fmla="*/ 2147483647 w 224"/>
                <a:gd name="T45" fmla="*/ 2147483647 h 280"/>
                <a:gd name="T46" fmla="*/ 2147483647 w 224"/>
                <a:gd name="T47" fmla="*/ 2147483647 h 280"/>
                <a:gd name="T48" fmla="*/ 2147483647 w 224"/>
                <a:gd name="T49" fmla="*/ 2147483647 h 280"/>
                <a:gd name="T50" fmla="*/ 2147483647 w 224"/>
                <a:gd name="T51" fmla="*/ 2147483647 h 280"/>
                <a:gd name="T52" fmla="*/ 2147483647 w 224"/>
                <a:gd name="T53" fmla="*/ 2147483647 h 280"/>
                <a:gd name="T54" fmla="*/ 0 w 224"/>
                <a:gd name="T55" fmla="*/ 2147483647 h 280"/>
                <a:gd name="T56" fmla="*/ 2147483647 w 224"/>
                <a:gd name="T57" fmla="*/ 2147483647 h 280"/>
                <a:gd name="T58" fmla="*/ 2147483647 w 224"/>
                <a:gd name="T59" fmla="*/ 2147483647 h 280"/>
                <a:gd name="T60" fmla="*/ 2147483647 w 224"/>
                <a:gd name="T61" fmla="*/ 2147483647 h 280"/>
                <a:gd name="T62" fmla="*/ 2147483647 w 224"/>
                <a:gd name="T63" fmla="*/ 2147483647 h 280"/>
                <a:gd name="T64" fmla="*/ 2147483647 w 224"/>
                <a:gd name="T65" fmla="*/ 2147483647 h 2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80"/>
                <a:gd name="T101" fmla="*/ 224 w 224"/>
                <a:gd name="T102" fmla="*/ 280 h 2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80">
                  <a:moveTo>
                    <a:pt x="80" y="280"/>
                  </a:moveTo>
                  <a:lnTo>
                    <a:pt x="64" y="264"/>
                  </a:lnTo>
                  <a:lnTo>
                    <a:pt x="48" y="216"/>
                  </a:lnTo>
                  <a:lnTo>
                    <a:pt x="64" y="184"/>
                  </a:lnTo>
                  <a:lnTo>
                    <a:pt x="96" y="120"/>
                  </a:lnTo>
                  <a:lnTo>
                    <a:pt x="128" y="96"/>
                  </a:lnTo>
                  <a:lnTo>
                    <a:pt x="144" y="72"/>
                  </a:lnTo>
                  <a:lnTo>
                    <a:pt x="168" y="64"/>
                  </a:lnTo>
                  <a:lnTo>
                    <a:pt x="192" y="48"/>
                  </a:lnTo>
                  <a:lnTo>
                    <a:pt x="224" y="16"/>
                  </a:lnTo>
                  <a:lnTo>
                    <a:pt x="216" y="0"/>
                  </a:lnTo>
                  <a:lnTo>
                    <a:pt x="192" y="0"/>
                  </a:lnTo>
                  <a:lnTo>
                    <a:pt x="176" y="16"/>
                  </a:lnTo>
                  <a:lnTo>
                    <a:pt x="168" y="24"/>
                  </a:lnTo>
                  <a:lnTo>
                    <a:pt x="144" y="32"/>
                  </a:lnTo>
                  <a:lnTo>
                    <a:pt x="120" y="32"/>
                  </a:lnTo>
                  <a:lnTo>
                    <a:pt x="112" y="40"/>
                  </a:lnTo>
                  <a:lnTo>
                    <a:pt x="104" y="48"/>
                  </a:lnTo>
                  <a:lnTo>
                    <a:pt x="72" y="80"/>
                  </a:lnTo>
                  <a:lnTo>
                    <a:pt x="56" y="88"/>
                  </a:lnTo>
                  <a:lnTo>
                    <a:pt x="56" y="112"/>
                  </a:lnTo>
                  <a:lnTo>
                    <a:pt x="40" y="120"/>
                  </a:lnTo>
                  <a:lnTo>
                    <a:pt x="24" y="144"/>
                  </a:lnTo>
                  <a:lnTo>
                    <a:pt x="24" y="160"/>
                  </a:lnTo>
                  <a:lnTo>
                    <a:pt x="16" y="176"/>
                  </a:lnTo>
                  <a:lnTo>
                    <a:pt x="8" y="192"/>
                  </a:lnTo>
                  <a:lnTo>
                    <a:pt x="8" y="216"/>
                  </a:lnTo>
                  <a:lnTo>
                    <a:pt x="0" y="232"/>
                  </a:lnTo>
                  <a:lnTo>
                    <a:pt x="8" y="256"/>
                  </a:lnTo>
                  <a:lnTo>
                    <a:pt x="32" y="264"/>
                  </a:lnTo>
                  <a:lnTo>
                    <a:pt x="32" y="272"/>
                  </a:lnTo>
                  <a:lnTo>
                    <a:pt x="48" y="280"/>
                  </a:lnTo>
                  <a:lnTo>
                    <a:pt x="80" y="2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 name="Freeform 562"/>
            <p:cNvSpPr>
              <a:spLocks/>
            </p:cNvSpPr>
            <p:nvPr/>
          </p:nvSpPr>
          <p:spPr bwMode="auto">
            <a:xfrm>
              <a:off x="9408437" y="922698"/>
              <a:ext cx="54769" cy="84931"/>
            </a:xfrm>
            <a:custGeom>
              <a:avLst/>
              <a:gdLst>
                <a:gd name="T0" fmla="*/ 2147483647 w 56"/>
                <a:gd name="T1" fmla="*/ 2147483647 h 88"/>
                <a:gd name="T2" fmla="*/ 0 w 56"/>
                <a:gd name="T3" fmla="*/ 2147483647 h 88"/>
                <a:gd name="T4" fmla="*/ 0 w 56"/>
                <a:gd name="T5" fmla="*/ 2147483647 h 88"/>
                <a:gd name="T6" fmla="*/ 0 w 56"/>
                <a:gd name="T7" fmla="*/ 2147483647 h 88"/>
                <a:gd name="T8" fmla="*/ 2147483647 w 56"/>
                <a:gd name="T9" fmla="*/ 2147483647 h 88"/>
                <a:gd name="T10" fmla="*/ 2147483647 w 56"/>
                <a:gd name="T11" fmla="*/ 2147483647 h 88"/>
                <a:gd name="T12" fmla="*/ 0 w 56"/>
                <a:gd name="T13" fmla="*/ 2147483647 h 88"/>
                <a:gd name="T14" fmla="*/ 2147483647 w 56"/>
                <a:gd name="T15" fmla="*/ 2147483647 h 88"/>
                <a:gd name="T16" fmla="*/ 0 w 56"/>
                <a:gd name="T17" fmla="*/ 2147483647 h 88"/>
                <a:gd name="T18" fmla="*/ 2147483647 w 56"/>
                <a:gd name="T19" fmla="*/ 2147483647 h 88"/>
                <a:gd name="T20" fmla="*/ 2147483647 w 56"/>
                <a:gd name="T21" fmla="*/ 2147483647 h 88"/>
                <a:gd name="T22" fmla="*/ 2147483647 w 56"/>
                <a:gd name="T23" fmla="*/ 0 h 88"/>
                <a:gd name="T24" fmla="*/ 2147483647 w 56"/>
                <a:gd name="T25" fmla="*/ 2147483647 h 88"/>
                <a:gd name="T26" fmla="*/ 2147483647 w 56"/>
                <a:gd name="T27" fmla="*/ 2147483647 h 88"/>
                <a:gd name="T28" fmla="*/ 2147483647 w 56"/>
                <a:gd name="T29" fmla="*/ 2147483647 h 88"/>
                <a:gd name="T30" fmla="*/ 2147483647 w 56"/>
                <a:gd name="T31" fmla="*/ 2147483647 h 88"/>
                <a:gd name="T32" fmla="*/ 2147483647 w 56"/>
                <a:gd name="T33" fmla="*/ 2147483647 h 88"/>
                <a:gd name="T34" fmla="*/ 2147483647 w 56"/>
                <a:gd name="T35" fmla="*/ 2147483647 h 88"/>
                <a:gd name="T36" fmla="*/ 2147483647 w 56"/>
                <a:gd name="T37" fmla="*/ 2147483647 h 88"/>
                <a:gd name="T38" fmla="*/ 2147483647 w 56"/>
                <a:gd name="T39" fmla="*/ 2147483647 h 88"/>
                <a:gd name="T40" fmla="*/ 2147483647 w 56"/>
                <a:gd name="T41" fmla="*/ 2147483647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88"/>
                <a:gd name="T65" fmla="*/ 56 w 56"/>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88">
                  <a:moveTo>
                    <a:pt x="8" y="88"/>
                  </a:moveTo>
                  <a:lnTo>
                    <a:pt x="0" y="80"/>
                  </a:lnTo>
                  <a:lnTo>
                    <a:pt x="0" y="72"/>
                  </a:lnTo>
                  <a:lnTo>
                    <a:pt x="0" y="64"/>
                  </a:lnTo>
                  <a:lnTo>
                    <a:pt x="8" y="56"/>
                  </a:lnTo>
                  <a:lnTo>
                    <a:pt x="8" y="48"/>
                  </a:lnTo>
                  <a:lnTo>
                    <a:pt x="0" y="40"/>
                  </a:lnTo>
                  <a:lnTo>
                    <a:pt x="8" y="40"/>
                  </a:lnTo>
                  <a:lnTo>
                    <a:pt x="0" y="24"/>
                  </a:lnTo>
                  <a:lnTo>
                    <a:pt x="16" y="24"/>
                  </a:lnTo>
                  <a:lnTo>
                    <a:pt x="16" y="16"/>
                  </a:lnTo>
                  <a:lnTo>
                    <a:pt x="32" y="0"/>
                  </a:lnTo>
                  <a:lnTo>
                    <a:pt x="40" y="8"/>
                  </a:lnTo>
                  <a:lnTo>
                    <a:pt x="48" y="8"/>
                  </a:lnTo>
                  <a:lnTo>
                    <a:pt x="48" y="16"/>
                  </a:lnTo>
                  <a:lnTo>
                    <a:pt x="56" y="24"/>
                  </a:lnTo>
                  <a:lnTo>
                    <a:pt x="48" y="32"/>
                  </a:lnTo>
                  <a:lnTo>
                    <a:pt x="48" y="48"/>
                  </a:lnTo>
                  <a:lnTo>
                    <a:pt x="48" y="64"/>
                  </a:lnTo>
                  <a:lnTo>
                    <a:pt x="32" y="72"/>
                  </a:lnTo>
                  <a:lnTo>
                    <a:pt x="8" y="88"/>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11" name="Freeform 563"/>
            <p:cNvSpPr>
              <a:spLocks/>
            </p:cNvSpPr>
            <p:nvPr/>
          </p:nvSpPr>
          <p:spPr bwMode="auto">
            <a:xfrm>
              <a:off x="10163293" y="223404"/>
              <a:ext cx="217488" cy="271463"/>
            </a:xfrm>
            <a:custGeom>
              <a:avLst/>
              <a:gdLst>
                <a:gd name="T0" fmla="*/ 2147483647 w 224"/>
                <a:gd name="T1" fmla="*/ 2147483647 h 280"/>
                <a:gd name="T2" fmla="*/ 2147483647 w 224"/>
                <a:gd name="T3" fmla="*/ 2147483647 h 280"/>
                <a:gd name="T4" fmla="*/ 2147483647 w 224"/>
                <a:gd name="T5" fmla="*/ 2147483647 h 280"/>
                <a:gd name="T6" fmla="*/ 2147483647 w 224"/>
                <a:gd name="T7" fmla="*/ 2147483647 h 280"/>
                <a:gd name="T8" fmla="*/ 2147483647 w 224"/>
                <a:gd name="T9" fmla="*/ 2147483647 h 280"/>
                <a:gd name="T10" fmla="*/ 2147483647 w 224"/>
                <a:gd name="T11" fmla="*/ 2147483647 h 280"/>
                <a:gd name="T12" fmla="*/ 2147483647 w 224"/>
                <a:gd name="T13" fmla="*/ 2147483647 h 280"/>
                <a:gd name="T14" fmla="*/ 2147483647 w 224"/>
                <a:gd name="T15" fmla="*/ 2147483647 h 280"/>
                <a:gd name="T16" fmla="*/ 2147483647 w 224"/>
                <a:gd name="T17" fmla="*/ 2147483647 h 280"/>
                <a:gd name="T18" fmla="*/ 2147483647 w 224"/>
                <a:gd name="T19" fmla="*/ 2147483647 h 280"/>
                <a:gd name="T20" fmla="*/ 2147483647 w 224"/>
                <a:gd name="T21" fmla="*/ 0 h 280"/>
                <a:gd name="T22" fmla="*/ 2147483647 w 224"/>
                <a:gd name="T23" fmla="*/ 0 h 280"/>
                <a:gd name="T24" fmla="*/ 2147483647 w 224"/>
                <a:gd name="T25" fmla="*/ 2147483647 h 280"/>
                <a:gd name="T26" fmla="*/ 2147483647 w 224"/>
                <a:gd name="T27" fmla="*/ 2147483647 h 280"/>
                <a:gd name="T28" fmla="*/ 2147483647 w 224"/>
                <a:gd name="T29" fmla="*/ 2147483647 h 280"/>
                <a:gd name="T30" fmla="*/ 2147483647 w 224"/>
                <a:gd name="T31" fmla="*/ 2147483647 h 280"/>
                <a:gd name="T32" fmla="*/ 2147483647 w 224"/>
                <a:gd name="T33" fmla="*/ 2147483647 h 280"/>
                <a:gd name="T34" fmla="*/ 2147483647 w 224"/>
                <a:gd name="T35" fmla="*/ 2147483647 h 280"/>
                <a:gd name="T36" fmla="*/ 2147483647 w 224"/>
                <a:gd name="T37" fmla="*/ 2147483647 h 280"/>
                <a:gd name="T38" fmla="*/ 2147483647 w 224"/>
                <a:gd name="T39" fmla="*/ 2147483647 h 280"/>
                <a:gd name="T40" fmla="*/ 2147483647 w 224"/>
                <a:gd name="T41" fmla="*/ 2147483647 h 280"/>
                <a:gd name="T42" fmla="*/ 2147483647 w 224"/>
                <a:gd name="T43" fmla="*/ 2147483647 h 280"/>
                <a:gd name="T44" fmla="*/ 2147483647 w 224"/>
                <a:gd name="T45" fmla="*/ 2147483647 h 280"/>
                <a:gd name="T46" fmla="*/ 2147483647 w 224"/>
                <a:gd name="T47" fmla="*/ 2147483647 h 280"/>
                <a:gd name="T48" fmla="*/ 2147483647 w 224"/>
                <a:gd name="T49" fmla="*/ 2147483647 h 280"/>
                <a:gd name="T50" fmla="*/ 2147483647 w 224"/>
                <a:gd name="T51" fmla="*/ 2147483647 h 280"/>
                <a:gd name="T52" fmla="*/ 2147483647 w 224"/>
                <a:gd name="T53" fmla="*/ 2147483647 h 280"/>
                <a:gd name="T54" fmla="*/ 0 w 224"/>
                <a:gd name="T55" fmla="*/ 2147483647 h 280"/>
                <a:gd name="T56" fmla="*/ 2147483647 w 224"/>
                <a:gd name="T57" fmla="*/ 2147483647 h 280"/>
                <a:gd name="T58" fmla="*/ 2147483647 w 224"/>
                <a:gd name="T59" fmla="*/ 2147483647 h 280"/>
                <a:gd name="T60" fmla="*/ 2147483647 w 224"/>
                <a:gd name="T61" fmla="*/ 2147483647 h 280"/>
                <a:gd name="T62" fmla="*/ 2147483647 w 224"/>
                <a:gd name="T63" fmla="*/ 2147483647 h 280"/>
                <a:gd name="T64" fmla="*/ 2147483647 w 224"/>
                <a:gd name="T65" fmla="*/ 2147483647 h 2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80"/>
                <a:gd name="T101" fmla="*/ 224 w 224"/>
                <a:gd name="T102" fmla="*/ 280 h 2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80">
                  <a:moveTo>
                    <a:pt x="80" y="280"/>
                  </a:moveTo>
                  <a:lnTo>
                    <a:pt x="64" y="264"/>
                  </a:lnTo>
                  <a:lnTo>
                    <a:pt x="48" y="216"/>
                  </a:lnTo>
                  <a:lnTo>
                    <a:pt x="64" y="184"/>
                  </a:lnTo>
                  <a:lnTo>
                    <a:pt x="96" y="120"/>
                  </a:lnTo>
                  <a:lnTo>
                    <a:pt x="128" y="96"/>
                  </a:lnTo>
                  <a:lnTo>
                    <a:pt x="144" y="72"/>
                  </a:lnTo>
                  <a:lnTo>
                    <a:pt x="168" y="64"/>
                  </a:lnTo>
                  <a:lnTo>
                    <a:pt x="192" y="48"/>
                  </a:lnTo>
                  <a:lnTo>
                    <a:pt x="224" y="16"/>
                  </a:lnTo>
                  <a:lnTo>
                    <a:pt x="216" y="0"/>
                  </a:lnTo>
                  <a:lnTo>
                    <a:pt x="192" y="0"/>
                  </a:lnTo>
                  <a:lnTo>
                    <a:pt x="176" y="16"/>
                  </a:lnTo>
                  <a:lnTo>
                    <a:pt x="168" y="24"/>
                  </a:lnTo>
                  <a:lnTo>
                    <a:pt x="144" y="32"/>
                  </a:lnTo>
                  <a:lnTo>
                    <a:pt x="120" y="32"/>
                  </a:lnTo>
                  <a:lnTo>
                    <a:pt x="112" y="40"/>
                  </a:lnTo>
                  <a:lnTo>
                    <a:pt x="104" y="48"/>
                  </a:lnTo>
                  <a:lnTo>
                    <a:pt x="72" y="80"/>
                  </a:lnTo>
                  <a:lnTo>
                    <a:pt x="56" y="88"/>
                  </a:lnTo>
                  <a:lnTo>
                    <a:pt x="56" y="112"/>
                  </a:lnTo>
                  <a:lnTo>
                    <a:pt x="40" y="120"/>
                  </a:lnTo>
                  <a:lnTo>
                    <a:pt x="24" y="144"/>
                  </a:lnTo>
                  <a:lnTo>
                    <a:pt x="24" y="160"/>
                  </a:lnTo>
                  <a:lnTo>
                    <a:pt x="16" y="176"/>
                  </a:lnTo>
                  <a:lnTo>
                    <a:pt x="8" y="192"/>
                  </a:lnTo>
                  <a:lnTo>
                    <a:pt x="8" y="216"/>
                  </a:lnTo>
                  <a:lnTo>
                    <a:pt x="0" y="232"/>
                  </a:lnTo>
                  <a:lnTo>
                    <a:pt x="8" y="256"/>
                  </a:lnTo>
                  <a:lnTo>
                    <a:pt x="32" y="264"/>
                  </a:lnTo>
                  <a:lnTo>
                    <a:pt x="32" y="272"/>
                  </a:lnTo>
                  <a:lnTo>
                    <a:pt x="48" y="280"/>
                  </a:lnTo>
                  <a:lnTo>
                    <a:pt x="80" y="2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 name="Freeform 564"/>
            <p:cNvSpPr>
              <a:spLocks/>
            </p:cNvSpPr>
            <p:nvPr/>
          </p:nvSpPr>
          <p:spPr bwMode="auto">
            <a:xfrm>
              <a:off x="10062486" y="1893454"/>
              <a:ext cx="77788" cy="171450"/>
            </a:xfrm>
            <a:custGeom>
              <a:avLst/>
              <a:gdLst>
                <a:gd name="T0" fmla="*/ 0 w 80"/>
                <a:gd name="T1" fmla="*/ 2147483647 h 176"/>
                <a:gd name="T2" fmla="*/ 0 w 80"/>
                <a:gd name="T3" fmla="*/ 2147483647 h 176"/>
                <a:gd name="T4" fmla="*/ 2147483647 w 80"/>
                <a:gd name="T5" fmla="*/ 2147483647 h 176"/>
                <a:gd name="T6" fmla="*/ 2147483647 w 80"/>
                <a:gd name="T7" fmla="*/ 2147483647 h 176"/>
                <a:gd name="T8" fmla="*/ 2147483647 w 80"/>
                <a:gd name="T9" fmla="*/ 2147483647 h 176"/>
                <a:gd name="T10" fmla="*/ 2147483647 w 80"/>
                <a:gd name="T11" fmla="*/ 2147483647 h 176"/>
                <a:gd name="T12" fmla="*/ 2147483647 w 80"/>
                <a:gd name="T13" fmla="*/ 2147483647 h 176"/>
                <a:gd name="T14" fmla="*/ 2147483647 w 80"/>
                <a:gd name="T15" fmla="*/ 2147483647 h 176"/>
                <a:gd name="T16" fmla="*/ 2147483647 w 80"/>
                <a:gd name="T17" fmla="*/ 0 h 176"/>
                <a:gd name="T18" fmla="*/ 2147483647 w 80"/>
                <a:gd name="T19" fmla="*/ 2147483647 h 176"/>
                <a:gd name="T20" fmla="*/ 2147483647 w 80"/>
                <a:gd name="T21" fmla="*/ 2147483647 h 176"/>
                <a:gd name="T22" fmla="*/ 2147483647 w 80"/>
                <a:gd name="T23" fmla="*/ 2147483647 h 176"/>
                <a:gd name="T24" fmla="*/ 2147483647 w 80"/>
                <a:gd name="T25" fmla="*/ 2147483647 h 176"/>
                <a:gd name="T26" fmla="*/ 2147483647 w 80"/>
                <a:gd name="T27" fmla="*/ 2147483647 h 176"/>
                <a:gd name="T28" fmla="*/ 2147483647 w 80"/>
                <a:gd name="T29" fmla="*/ 2147483647 h 176"/>
                <a:gd name="T30" fmla="*/ 0 w 80"/>
                <a:gd name="T31" fmla="*/ 2147483647 h 176"/>
                <a:gd name="T32" fmla="*/ 0 w 80"/>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176"/>
                <a:gd name="T53" fmla="*/ 80 w 80"/>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176">
                  <a:moveTo>
                    <a:pt x="0" y="144"/>
                  </a:moveTo>
                  <a:lnTo>
                    <a:pt x="0" y="128"/>
                  </a:lnTo>
                  <a:lnTo>
                    <a:pt x="8" y="112"/>
                  </a:lnTo>
                  <a:lnTo>
                    <a:pt x="16" y="88"/>
                  </a:lnTo>
                  <a:lnTo>
                    <a:pt x="8" y="56"/>
                  </a:lnTo>
                  <a:lnTo>
                    <a:pt x="16" y="48"/>
                  </a:lnTo>
                  <a:lnTo>
                    <a:pt x="32" y="40"/>
                  </a:lnTo>
                  <a:lnTo>
                    <a:pt x="48" y="16"/>
                  </a:lnTo>
                  <a:lnTo>
                    <a:pt x="72" y="0"/>
                  </a:lnTo>
                  <a:lnTo>
                    <a:pt x="80" y="16"/>
                  </a:lnTo>
                  <a:lnTo>
                    <a:pt x="80" y="40"/>
                  </a:lnTo>
                  <a:lnTo>
                    <a:pt x="80" y="56"/>
                  </a:lnTo>
                  <a:lnTo>
                    <a:pt x="48" y="168"/>
                  </a:lnTo>
                  <a:lnTo>
                    <a:pt x="32" y="168"/>
                  </a:lnTo>
                  <a:lnTo>
                    <a:pt x="16" y="176"/>
                  </a:lnTo>
                  <a:lnTo>
                    <a:pt x="0" y="160"/>
                  </a:lnTo>
                  <a:lnTo>
                    <a:pt x="0" y="14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 name="Freeform 565"/>
            <p:cNvSpPr>
              <a:spLocks/>
            </p:cNvSpPr>
            <p:nvPr/>
          </p:nvSpPr>
          <p:spPr bwMode="auto">
            <a:xfrm>
              <a:off x="10513337" y="1629136"/>
              <a:ext cx="23019" cy="31750"/>
            </a:xfrm>
            <a:custGeom>
              <a:avLst/>
              <a:gdLst>
                <a:gd name="T0" fmla="*/ 0 w 24"/>
                <a:gd name="T1" fmla="*/ 0 h 32"/>
                <a:gd name="T2" fmla="*/ 0 w 24"/>
                <a:gd name="T3" fmla="*/ 2147483647 h 32"/>
                <a:gd name="T4" fmla="*/ 0 w 24"/>
                <a:gd name="T5" fmla="*/ 2147483647 h 32"/>
                <a:gd name="T6" fmla="*/ 2147483647 w 24"/>
                <a:gd name="T7" fmla="*/ 2147483647 h 32"/>
                <a:gd name="T8" fmla="*/ 2147483647 w 24"/>
                <a:gd name="T9" fmla="*/ 2147483647 h 32"/>
                <a:gd name="T10" fmla="*/ 0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0"/>
                  </a:moveTo>
                  <a:lnTo>
                    <a:pt x="0" y="16"/>
                  </a:lnTo>
                  <a:lnTo>
                    <a:pt x="0" y="32"/>
                  </a:lnTo>
                  <a:lnTo>
                    <a:pt x="16" y="32"/>
                  </a:lnTo>
                  <a:lnTo>
                    <a:pt x="24" y="16"/>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 name="Freeform 566"/>
            <p:cNvSpPr>
              <a:spLocks/>
            </p:cNvSpPr>
            <p:nvPr/>
          </p:nvSpPr>
          <p:spPr bwMode="auto">
            <a:xfrm>
              <a:off x="10870525" y="1489436"/>
              <a:ext cx="23019" cy="23813"/>
            </a:xfrm>
            <a:custGeom>
              <a:avLst/>
              <a:gdLst>
                <a:gd name="T0" fmla="*/ 0 w 24"/>
                <a:gd name="T1" fmla="*/ 2147483647 h 24"/>
                <a:gd name="T2" fmla="*/ 2147483647 w 24"/>
                <a:gd name="T3" fmla="*/ 2147483647 h 24"/>
                <a:gd name="T4" fmla="*/ 2147483647 w 24"/>
                <a:gd name="T5" fmla="*/ 0 h 24"/>
                <a:gd name="T6" fmla="*/ 2147483647 w 24"/>
                <a:gd name="T7" fmla="*/ 2147483647 h 24"/>
                <a:gd name="T8" fmla="*/ 2147483647 w 24"/>
                <a:gd name="T9" fmla="*/ 2147483647 h 24"/>
                <a:gd name="T10" fmla="*/ 2147483647 w 24"/>
                <a:gd name="T11" fmla="*/ 2147483647 h 24"/>
                <a:gd name="T12" fmla="*/ 0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16"/>
                  </a:moveTo>
                  <a:lnTo>
                    <a:pt x="8" y="8"/>
                  </a:lnTo>
                  <a:lnTo>
                    <a:pt x="16" y="0"/>
                  </a:lnTo>
                  <a:lnTo>
                    <a:pt x="24" y="8"/>
                  </a:lnTo>
                  <a:lnTo>
                    <a:pt x="16" y="16"/>
                  </a:lnTo>
                  <a:lnTo>
                    <a:pt x="8" y="24"/>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 name="Freeform 567"/>
            <p:cNvSpPr>
              <a:spLocks/>
            </p:cNvSpPr>
            <p:nvPr/>
          </p:nvSpPr>
          <p:spPr bwMode="auto">
            <a:xfrm>
              <a:off x="10513337" y="1629136"/>
              <a:ext cx="23019" cy="31750"/>
            </a:xfrm>
            <a:custGeom>
              <a:avLst/>
              <a:gdLst>
                <a:gd name="T0" fmla="*/ 0 w 24"/>
                <a:gd name="T1" fmla="*/ 0 h 32"/>
                <a:gd name="T2" fmla="*/ 0 w 24"/>
                <a:gd name="T3" fmla="*/ 2147483647 h 32"/>
                <a:gd name="T4" fmla="*/ 0 w 24"/>
                <a:gd name="T5" fmla="*/ 2147483647 h 32"/>
                <a:gd name="T6" fmla="*/ 2147483647 w 24"/>
                <a:gd name="T7" fmla="*/ 2147483647 h 32"/>
                <a:gd name="T8" fmla="*/ 2147483647 w 24"/>
                <a:gd name="T9" fmla="*/ 2147483647 h 32"/>
                <a:gd name="T10" fmla="*/ 0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0"/>
                  </a:moveTo>
                  <a:lnTo>
                    <a:pt x="0" y="16"/>
                  </a:lnTo>
                  <a:lnTo>
                    <a:pt x="0" y="32"/>
                  </a:lnTo>
                  <a:lnTo>
                    <a:pt x="16" y="32"/>
                  </a:lnTo>
                  <a:lnTo>
                    <a:pt x="24" y="16"/>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 name="Freeform 568"/>
            <p:cNvSpPr>
              <a:spLocks/>
            </p:cNvSpPr>
            <p:nvPr/>
          </p:nvSpPr>
          <p:spPr bwMode="auto">
            <a:xfrm>
              <a:off x="10870525" y="1489436"/>
              <a:ext cx="23019" cy="23813"/>
            </a:xfrm>
            <a:custGeom>
              <a:avLst/>
              <a:gdLst>
                <a:gd name="T0" fmla="*/ 0 w 24"/>
                <a:gd name="T1" fmla="*/ 2147483647 h 24"/>
                <a:gd name="T2" fmla="*/ 2147483647 w 24"/>
                <a:gd name="T3" fmla="*/ 2147483647 h 24"/>
                <a:gd name="T4" fmla="*/ 2147483647 w 24"/>
                <a:gd name="T5" fmla="*/ 0 h 24"/>
                <a:gd name="T6" fmla="*/ 2147483647 w 24"/>
                <a:gd name="T7" fmla="*/ 2147483647 h 24"/>
                <a:gd name="T8" fmla="*/ 2147483647 w 24"/>
                <a:gd name="T9" fmla="*/ 2147483647 h 24"/>
                <a:gd name="T10" fmla="*/ 2147483647 w 24"/>
                <a:gd name="T11" fmla="*/ 2147483647 h 24"/>
                <a:gd name="T12" fmla="*/ 0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16"/>
                  </a:moveTo>
                  <a:lnTo>
                    <a:pt x="8" y="8"/>
                  </a:lnTo>
                  <a:lnTo>
                    <a:pt x="16" y="0"/>
                  </a:lnTo>
                  <a:lnTo>
                    <a:pt x="24" y="8"/>
                  </a:lnTo>
                  <a:lnTo>
                    <a:pt x="16" y="16"/>
                  </a:lnTo>
                  <a:lnTo>
                    <a:pt x="8" y="24"/>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 name="Freeform 569"/>
            <p:cNvSpPr>
              <a:spLocks/>
            </p:cNvSpPr>
            <p:nvPr/>
          </p:nvSpPr>
          <p:spPr bwMode="auto">
            <a:xfrm>
              <a:off x="11010225" y="1419586"/>
              <a:ext cx="15875" cy="46831"/>
            </a:xfrm>
            <a:custGeom>
              <a:avLst/>
              <a:gdLst>
                <a:gd name="T0" fmla="*/ 0 w 16"/>
                <a:gd name="T1" fmla="*/ 2147483647 h 48"/>
                <a:gd name="T2" fmla="*/ 0 w 16"/>
                <a:gd name="T3" fmla="*/ 2147483647 h 48"/>
                <a:gd name="T4" fmla="*/ 2147483647 w 16"/>
                <a:gd name="T5" fmla="*/ 0 h 48"/>
                <a:gd name="T6" fmla="*/ 2147483647 w 16"/>
                <a:gd name="T7" fmla="*/ 2147483647 h 48"/>
                <a:gd name="T8" fmla="*/ 2147483647 w 16"/>
                <a:gd name="T9" fmla="*/ 2147483647 h 48"/>
                <a:gd name="T10" fmla="*/ 0 w 16"/>
                <a:gd name="T11" fmla="*/ 2147483647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0" y="32"/>
                  </a:moveTo>
                  <a:lnTo>
                    <a:pt x="0" y="16"/>
                  </a:lnTo>
                  <a:lnTo>
                    <a:pt x="16" y="0"/>
                  </a:lnTo>
                  <a:lnTo>
                    <a:pt x="16" y="16"/>
                  </a:lnTo>
                  <a:lnTo>
                    <a:pt x="8" y="48"/>
                  </a:lnTo>
                  <a:lnTo>
                    <a:pt x="0"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 name="Freeform 570"/>
            <p:cNvSpPr>
              <a:spLocks/>
            </p:cNvSpPr>
            <p:nvPr/>
          </p:nvSpPr>
          <p:spPr bwMode="auto">
            <a:xfrm>
              <a:off x="11126905" y="1302904"/>
              <a:ext cx="23019" cy="30957"/>
            </a:xfrm>
            <a:custGeom>
              <a:avLst/>
              <a:gdLst>
                <a:gd name="T0" fmla="*/ 0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0 h 32"/>
                <a:gd name="T12" fmla="*/ 0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0" y="8"/>
                  </a:moveTo>
                  <a:lnTo>
                    <a:pt x="8" y="24"/>
                  </a:lnTo>
                  <a:lnTo>
                    <a:pt x="8" y="32"/>
                  </a:lnTo>
                  <a:lnTo>
                    <a:pt x="24" y="24"/>
                  </a:lnTo>
                  <a:lnTo>
                    <a:pt x="24" y="8"/>
                  </a:lnTo>
                  <a:lnTo>
                    <a:pt x="24" y="0"/>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 name="Freeform 571"/>
            <p:cNvSpPr>
              <a:spLocks/>
            </p:cNvSpPr>
            <p:nvPr/>
          </p:nvSpPr>
          <p:spPr bwMode="auto">
            <a:xfrm>
              <a:off x="11010225" y="1419586"/>
              <a:ext cx="15875" cy="46831"/>
            </a:xfrm>
            <a:custGeom>
              <a:avLst/>
              <a:gdLst>
                <a:gd name="T0" fmla="*/ 0 w 16"/>
                <a:gd name="T1" fmla="*/ 2147483647 h 48"/>
                <a:gd name="T2" fmla="*/ 0 w 16"/>
                <a:gd name="T3" fmla="*/ 2147483647 h 48"/>
                <a:gd name="T4" fmla="*/ 2147483647 w 16"/>
                <a:gd name="T5" fmla="*/ 0 h 48"/>
                <a:gd name="T6" fmla="*/ 2147483647 w 16"/>
                <a:gd name="T7" fmla="*/ 2147483647 h 48"/>
                <a:gd name="T8" fmla="*/ 2147483647 w 16"/>
                <a:gd name="T9" fmla="*/ 2147483647 h 48"/>
                <a:gd name="T10" fmla="*/ 0 w 16"/>
                <a:gd name="T11" fmla="*/ 2147483647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0" y="32"/>
                  </a:moveTo>
                  <a:lnTo>
                    <a:pt x="0" y="16"/>
                  </a:lnTo>
                  <a:lnTo>
                    <a:pt x="16" y="0"/>
                  </a:lnTo>
                  <a:lnTo>
                    <a:pt x="16" y="16"/>
                  </a:lnTo>
                  <a:lnTo>
                    <a:pt x="8" y="48"/>
                  </a:lnTo>
                  <a:lnTo>
                    <a:pt x="0"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 name="Freeform 572"/>
            <p:cNvSpPr>
              <a:spLocks/>
            </p:cNvSpPr>
            <p:nvPr/>
          </p:nvSpPr>
          <p:spPr bwMode="auto">
            <a:xfrm>
              <a:off x="11126905" y="1302904"/>
              <a:ext cx="23019" cy="30957"/>
            </a:xfrm>
            <a:custGeom>
              <a:avLst/>
              <a:gdLst>
                <a:gd name="T0" fmla="*/ 0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0 h 32"/>
                <a:gd name="T12" fmla="*/ 0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0" y="8"/>
                  </a:moveTo>
                  <a:lnTo>
                    <a:pt x="8" y="24"/>
                  </a:lnTo>
                  <a:lnTo>
                    <a:pt x="8" y="32"/>
                  </a:lnTo>
                  <a:lnTo>
                    <a:pt x="24" y="24"/>
                  </a:lnTo>
                  <a:lnTo>
                    <a:pt x="24" y="8"/>
                  </a:lnTo>
                  <a:lnTo>
                    <a:pt x="24" y="0"/>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 name="Freeform 573"/>
            <p:cNvSpPr>
              <a:spLocks/>
            </p:cNvSpPr>
            <p:nvPr/>
          </p:nvSpPr>
          <p:spPr bwMode="auto">
            <a:xfrm>
              <a:off x="11157862" y="1124311"/>
              <a:ext cx="170657" cy="186531"/>
            </a:xfrm>
            <a:custGeom>
              <a:avLst/>
              <a:gdLst>
                <a:gd name="T0" fmla="*/ 0 w 176"/>
                <a:gd name="T1" fmla="*/ 2147483647 h 192"/>
                <a:gd name="T2" fmla="*/ 2147483647 w 176"/>
                <a:gd name="T3" fmla="*/ 2147483647 h 192"/>
                <a:gd name="T4" fmla="*/ 2147483647 w 176"/>
                <a:gd name="T5" fmla="*/ 2147483647 h 192"/>
                <a:gd name="T6" fmla="*/ 2147483647 w 176"/>
                <a:gd name="T7" fmla="*/ 2147483647 h 192"/>
                <a:gd name="T8" fmla="*/ 2147483647 w 176"/>
                <a:gd name="T9" fmla="*/ 2147483647 h 192"/>
                <a:gd name="T10" fmla="*/ 2147483647 w 176"/>
                <a:gd name="T11" fmla="*/ 2147483647 h 192"/>
                <a:gd name="T12" fmla="*/ 2147483647 w 176"/>
                <a:gd name="T13" fmla="*/ 2147483647 h 192"/>
                <a:gd name="T14" fmla="*/ 2147483647 w 176"/>
                <a:gd name="T15" fmla="*/ 2147483647 h 192"/>
                <a:gd name="T16" fmla="*/ 2147483647 w 176"/>
                <a:gd name="T17" fmla="*/ 2147483647 h 192"/>
                <a:gd name="T18" fmla="*/ 2147483647 w 176"/>
                <a:gd name="T19" fmla="*/ 2147483647 h 192"/>
                <a:gd name="T20" fmla="*/ 2147483647 w 176"/>
                <a:gd name="T21" fmla="*/ 0 h 192"/>
                <a:gd name="T22" fmla="*/ 2147483647 w 176"/>
                <a:gd name="T23" fmla="*/ 2147483647 h 192"/>
                <a:gd name="T24" fmla="*/ 2147483647 w 176"/>
                <a:gd name="T25" fmla="*/ 2147483647 h 192"/>
                <a:gd name="T26" fmla="*/ 2147483647 w 176"/>
                <a:gd name="T27" fmla="*/ 2147483647 h 192"/>
                <a:gd name="T28" fmla="*/ 2147483647 w 176"/>
                <a:gd name="T29" fmla="*/ 2147483647 h 192"/>
                <a:gd name="T30" fmla="*/ 2147483647 w 176"/>
                <a:gd name="T31" fmla="*/ 2147483647 h 192"/>
                <a:gd name="T32" fmla="*/ 2147483647 w 176"/>
                <a:gd name="T33" fmla="*/ 2147483647 h 192"/>
                <a:gd name="T34" fmla="*/ 2147483647 w 176"/>
                <a:gd name="T35" fmla="*/ 2147483647 h 192"/>
                <a:gd name="T36" fmla="*/ 2147483647 w 176"/>
                <a:gd name="T37" fmla="*/ 2147483647 h 192"/>
                <a:gd name="T38" fmla="*/ 2147483647 w 176"/>
                <a:gd name="T39" fmla="*/ 2147483647 h 192"/>
                <a:gd name="T40" fmla="*/ 2147483647 w 176"/>
                <a:gd name="T41" fmla="*/ 2147483647 h 192"/>
                <a:gd name="T42" fmla="*/ 2147483647 w 176"/>
                <a:gd name="T43" fmla="*/ 2147483647 h 192"/>
                <a:gd name="T44" fmla="*/ 2147483647 w 176"/>
                <a:gd name="T45" fmla="*/ 2147483647 h 192"/>
                <a:gd name="T46" fmla="*/ 2147483647 w 176"/>
                <a:gd name="T47" fmla="*/ 2147483647 h 192"/>
                <a:gd name="T48" fmla="*/ 2147483647 w 176"/>
                <a:gd name="T49" fmla="*/ 2147483647 h 192"/>
                <a:gd name="T50" fmla="*/ 2147483647 w 176"/>
                <a:gd name="T51" fmla="*/ 2147483647 h 192"/>
                <a:gd name="T52" fmla="*/ 2147483647 w 176"/>
                <a:gd name="T53" fmla="*/ 2147483647 h 192"/>
                <a:gd name="T54" fmla="*/ 2147483647 w 176"/>
                <a:gd name="T55" fmla="*/ 2147483647 h 192"/>
                <a:gd name="T56" fmla="*/ 2147483647 w 176"/>
                <a:gd name="T57" fmla="*/ 2147483647 h 192"/>
                <a:gd name="T58" fmla="*/ 2147483647 w 176"/>
                <a:gd name="T59" fmla="*/ 2147483647 h 192"/>
                <a:gd name="T60" fmla="*/ 2147483647 w 176"/>
                <a:gd name="T61" fmla="*/ 2147483647 h 192"/>
                <a:gd name="T62" fmla="*/ 2147483647 w 176"/>
                <a:gd name="T63" fmla="*/ 2147483647 h 192"/>
                <a:gd name="T64" fmla="*/ 2147483647 w 176"/>
                <a:gd name="T65" fmla="*/ 2147483647 h 192"/>
                <a:gd name="T66" fmla="*/ 0 w 176"/>
                <a:gd name="T67" fmla="*/ 2147483647 h 192"/>
                <a:gd name="T68" fmla="*/ 0 w 176"/>
                <a:gd name="T69" fmla="*/ 2147483647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
                <a:gd name="T106" fmla="*/ 0 h 192"/>
                <a:gd name="T107" fmla="*/ 176 w 176"/>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 h="192">
                  <a:moveTo>
                    <a:pt x="0" y="160"/>
                  </a:moveTo>
                  <a:lnTo>
                    <a:pt x="24" y="152"/>
                  </a:lnTo>
                  <a:lnTo>
                    <a:pt x="40" y="152"/>
                  </a:lnTo>
                  <a:lnTo>
                    <a:pt x="72" y="128"/>
                  </a:lnTo>
                  <a:lnTo>
                    <a:pt x="88" y="120"/>
                  </a:lnTo>
                  <a:lnTo>
                    <a:pt x="96" y="104"/>
                  </a:lnTo>
                  <a:lnTo>
                    <a:pt x="104" y="72"/>
                  </a:lnTo>
                  <a:lnTo>
                    <a:pt x="104" y="48"/>
                  </a:lnTo>
                  <a:lnTo>
                    <a:pt x="112" y="32"/>
                  </a:lnTo>
                  <a:lnTo>
                    <a:pt x="112" y="8"/>
                  </a:lnTo>
                  <a:lnTo>
                    <a:pt x="120" y="0"/>
                  </a:lnTo>
                  <a:lnTo>
                    <a:pt x="136" y="8"/>
                  </a:lnTo>
                  <a:lnTo>
                    <a:pt x="160" y="16"/>
                  </a:lnTo>
                  <a:lnTo>
                    <a:pt x="176" y="16"/>
                  </a:lnTo>
                  <a:lnTo>
                    <a:pt x="160" y="32"/>
                  </a:lnTo>
                  <a:lnTo>
                    <a:pt x="144" y="40"/>
                  </a:lnTo>
                  <a:lnTo>
                    <a:pt x="136" y="56"/>
                  </a:lnTo>
                  <a:lnTo>
                    <a:pt x="120" y="40"/>
                  </a:lnTo>
                  <a:lnTo>
                    <a:pt x="104" y="64"/>
                  </a:lnTo>
                  <a:lnTo>
                    <a:pt x="120" y="88"/>
                  </a:lnTo>
                  <a:lnTo>
                    <a:pt x="112" y="112"/>
                  </a:lnTo>
                  <a:lnTo>
                    <a:pt x="104" y="128"/>
                  </a:lnTo>
                  <a:lnTo>
                    <a:pt x="104" y="152"/>
                  </a:lnTo>
                  <a:lnTo>
                    <a:pt x="96" y="160"/>
                  </a:lnTo>
                  <a:lnTo>
                    <a:pt x="88" y="160"/>
                  </a:lnTo>
                  <a:lnTo>
                    <a:pt x="80" y="160"/>
                  </a:lnTo>
                  <a:lnTo>
                    <a:pt x="64" y="160"/>
                  </a:lnTo>
                  <a:lnTo>
                    <a:pt x="56" y="160"/>
                  </a:lnTo>
                  <a:lnTo>
                    <a:pt x="40" y="176"/>
                  </a:lnTo>
                  <a:lnTo>
                    <a:pt x="40" y="168"/>
                  </a:lnTo>
                  <a:lnTo>
                    <a:pt x="32" y="176"/>
                  </a:lnTo>
                  <a:lnTo>
                    <a:pt x="24" y="176"/>
                  </a:lnTo>
                  <a:lnTo>
                    <a:pt x="8" y="192"/>
                  </a:lnTo>
                  <a:lnTo>
                    <a:pt x="0" y="168"/>
                  </a:lnTo>
                  <a:lnTo>
                    <a:pt x="0" y="16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 name="Freeform 574"/>
            <p:cNvSpPr>
              <a:spLocks/>
            </p:cNvSpPr>
            <p:nvPr/>
          </p:nvSpPr>
          <p:spPr bwMode="auto">
            <a:xfrm>
              <a:off x="11274543" y="953654"/>
              <a:ext cx="30956" cy="147638"/>
            </a:xfrm>
            <a:custGeom>
              <a:avLst/>
              <a:gdLst>
                <a:gd name="T0" fmla="*/ 2147483647 w 32"/>
                <a:gd name="T1" fmla="*/ 2147483647 h 152"/>
                <a:gd name="T2" fmla="*/ 2147483647 w 32"/>
                <a:gd name="T3" fmla="*/ 2147483647 h 152"/>
                <a:gd name="T4" fmla="*/ 2147483647 w 32"/>
                <a:gd name="T5" fmla="*/ 2147483647 h 152"/>
                <a:gd name="T6" fmla="*/ 0 w 32"/>
                <a:gd name="T7" fmla="*/ 2147483647 h 152"/>
                <a:gd name="T8" fmla="*/ 2147483647 w 32"/>
                <a:gd name="T9" fmla="*/ 2147483647 h 152"/>
                <a:gd name="T10" fmla="*/ 2147483647 w 32"/>
                <a:gd name="T11" fmla="*/ 0 h 152"/>
                <a:gd name="T12" fmla="*/ 2147483647 w 32"/>
                <a:gd name="T13" fmla="*/ 2147483647 h 152"/>
                <a:gd name="T14" fmla="*/ 2147483647 w 32"/>
                <a:gd name="T15" fmla="*/ 2147483647 h 152"/>
                <a:gd name="T16" fmla="*/ 2147483647 w 32"/>
                <a:gd name="T17" fmla="*/ 2147483647 h 152"/>
                <a:gd name="T18" fmla="*/ 2147483647 w 32"/>
                <a:gd name="T19" fmla="*/ 2147483647 h 152"/>
                <a:gd name="T20" fmla="*/ 2147483647 w 32"/>
                <a:gd name="T21" fmla="*/ 2147483647 h 152"/>
                <a:gd name="T22" fmla="*/ 2147483647 w 32"/>
                <a:gd name="T23" fmla="*/ 2147483647 h 152"/>
                <a:gd name="T24" fmla="*/ 2147483647 w 32"/>
                <a:gd name="T25" fmla="*/ 2147483647 h 152"/>
                <a:gd name="T26" fmla="*/ 2147483647 w 32"/>
                <a:gd name="T27" fmla="*/ 214748364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52"/>
                <a:gd name="T44" fmla="*/ 32 w 32"/>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52">
                  <a:moveTo>
                    <a:pt x="8" y="144"/>
                  </a:moveTo>
                  <a:lnTo>
                    <a:pt x="8" y="120"/>
                  </a:lnTo>
                  <a:lnTo>
                    <a:pt x="8" y="56"/>
                  </a:lnTo>
                  <a:lnTo>
                    <a:pt x="0" y="40"/>
                  </a:lnTo>
                  <a:lnTo>
                    <a:pt x="8" y="16"/>
                  </a:lnTo>
                  <a:lnTo>
                    <a:pt x="8" y="0"/>
                  </a:lnTo>
                  <a:lnTo>
                    <a:pt x="16" y="24"/>
                  </a:lnTo>
                  <a:lnTo>
                    <a:pt x="16" y="40"/>
                  </a:lnTo>
                  <a:lnTo>
                    <a:pt x="32" y="104"/>
                  </a:lnTo>
                  <a:lnTo>
                    <a:pt x="24" y="96"/>
                  </a:lnTo>
                  <a:lnTo>
                    <a:pt x="16" y="112"/>
                  </a:lnTo>
                  <a:lnTo>
                    <a:pt x="16" y="128"/>
                  </a:lnTo>
                  <a:lnTo>
                    <a:pt x="32" y="152"/>
                  </a:lnTo>
                  <a:lnTo>
                    <a:pt x="8" y="14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 name="Freeform 575"/>
            <p:cNvSpPr>
              <a:spLocks/>
            </p:cNvSpPr>
            <p:nvPr/>
          </p:nvSpPr>
          <p:spPr bwMode="auto">
            <a:xfrm>
              <a:off x="11584900" y="2289535"/>
              <a:ext cx="85725" cy="101600"/>
            </a:xfrm>
            <a:custGeom>
              <a:avLst/>
              <a:gdLst>
                <a:gd name="T0" fmla="*/ 0 w 88"/>
                <a:gd name="T1" fmla="*/ 2147483647 h 104"/>
                <a:gd name="T2" fmla="*/ 2147483647 w 88"/>
                <a:gd name="T3" fmla="*/ 2147483647 h 104"/>
                <a:gd name="T4" fmla="*/ 2147483647 w 88"/>
                <a:gd name="T5" fmla="*/ 2147483647 h 104"/>
                <a:gd name="T6" fmla="*/ 2147483647 w 88"/>
                <a:gd name="T7" fmla="*/ 2147483647 h 104"/>
                <a:gd name="T8" fmla="*/ 2147483647 w 88"/>
                <a:gd name="T9" fmla="*/ 2147483647 h 104"/>
                <a:gd name="T10" fmla="*/ 2147483647 w 88"/>
                <a:gd name="T11" fmla="*/ 2147483647 h 104"/>
                <a:gd name="T12" fmla="*/ 2147483647 w 88"/>
                <a:gd name="T13" fmla="*/ 0 h 104"/>
                <a:gd name="T14" fmla="*/ 2147483647 w 88"/>
                <a:gd name="T15" fmla="*/ 2147483647 h 104"/>
                <a:gd name="T16" fmla="*/ 2147483647 w 88"/>
                <a:gd name="T17" fmla="*/ 2147483647 h 104"/>
                <a:gd name="T18" fmla="*/ 2147483647 w 88"/>
                <a:gd name="T19" fmla="*/ 2147483647 h 104"/>
                <a:gd name="T20" fmla="*/ 2147483647 w 88"/>
                <a:gd name="T21" fmla="*/ 2147483647 h 104"/>
                <a:gd name="T22" fmla="*/ 2147483647 w 88"/>
                <a:gd name="T23" fmla="*/ 2147483647 h 104"/>
                <a:gd name="T24" fmla="*/ 2147483647 w 88"/>
                <a:gd name="T25" fmla="*/ 2147483647 h 104"/>
                <a:gd name="T26" fmla="*/ 2147483647 w 88"/>
                <a:gd name="T27" fmla="*/ 2147483647 h 104"/>
                <a:gd name="T28" fmla="*/ 2147483647 w 88"/>
                <a:gd name="T29" fmla="*/ 2147483647 h 104"/>
                <a:gd name="T30" fmla="*/ 2147483647 w 88"/>
                <a:gd name="T31" fmla="*/ 2147483647 h 104"/>
                <a:gd name="T32" fmla="*/ 2147483647 w 88"/>
                <a:gd name="T33" fmla="*/ 2147483647 h 104"/>
                <a:gd name="T34" fmla="*/ 0 w 88"/>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104"/>
                <a:gd name="T56" fmla="*/ 88 w 88"/>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104">
                  <a:moveTo>
                    <a:pt x="0" y="88"/>
                  </a:moveTo>
                  <a:lnTo>
                    <a:pt x="8" y="64"/>
                  </a:lnTo>
                  <a:lnTo>
                    <a:pt x="16" y="48"/>
                  </a:lnTo>
                  <a:lnTo>
                    <a:pt x="40" y="40"/>
                  </a:lnTo>
                  <a:lnTo>
                    <a:pt x="48" y="32"/>
                  </a:lnTo>
                  <a:lnTo>
                    <a:pt x="56" y="16"/>
                  </a:lnTo>
                  <a:lnTo>
                    <a:pt x="64" y="0"/>
                  </a:lnTo>
                  <a:lnTo>
                    <a:pt x="72" y="8"/>
                  </a:lnTo>
                  <a:lnTo>
                    <a:pt x="88" y="8"/>
                  </a:lnTo>
                  <a:lnTo>
                    <a:pt x="88" y="24"/>
                  </a:lnTo>
                  <a:lnTo>
                    <a:pt x="72" y="32"/>
                  </a:lnTo>
                  <a:lnTo>
                    <a:pt x="64" y="40"/>
                  </a:lnTo>
                  <a:lnTo>
                    <a:pt x="48" y="56"/>
                  </a:lnTo>
                  <a:lnTo>
                    <a:pt x="48" y="72"/>
                  </a:lnTo>
                  <a:lnTo>
                    <a:pt x="40" y="96"/>
                  </a:lnTo>
                  <a:lnTo>
                    <a:pt x="24" y="104"/>
                  </a:lnTo>
                  <a:lnTo>
                    <a:pt x="8" y="96"/>
                  </a:lnTo>
                  <a:lnTo>
                    <a:pt x="0" y="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4" name="Freeform 576"/>
            <p:cNvSpPr>
              <a:spLocks/>
            </p:cNvSpPr>
            <p:nvPr/>
          </p:nvSpPr>
          <p:spPr bwMode="auto">
            <a:xfrm>
              <a:off x="11274543" y="953654"/>
              <a:ext cx="30956" cy="147638"/>
            </a:xfrm>
            <a:custGeom>
              <a:avLst/>
              <a:gdLst>
                <a:gd name="T0" fmla="*/ 2147483647 w 32"/>
                <a:gd name="T1" fmla="*/ 2147483647 h 152"/>
                <a:gd name="T2" fmla="*/ 2147483647 w 32"/>
                <a:gd name="T3" fmla="*/ 2147483647 h 152"/>
                <a:gd name="T4" fmla="*/ 2147483647 w 32"/>
                <a:gd name="T5" fmla="*/ 2147483647 h 152"/>
                <a:gd name="T6" fmla="*/ 0 w 32"/>
                <a:gd name="T7" fmla="*/ 2147483647 h 152"/>
                <a:gd name="T8" fmla="*/ 2147483647 w 32"/>
                <a:gd name="T9" fmla="*/ 2147483647 h 152"/>
                <a:gd name="T10" fmla="*/ 2147483647 w 32"/>
                <a:gd name="T11" fmla="*/ 0 h 152"/>
                <a:gd name="T12" fmla="*/ 2147483647 w 32"/>
                <a:gd name="T13" fmla="*/ 2147483647 h 152"/>
                <a:gd name="T14" fmla="*/ 2147483647 w 32"/>
                <a:gd name="T15" fmla="*/ 2147483647 h 152"/>
                <a:gd name="T16" fmla="*/ 2147483647 w 32"/>
                <a:gd name="T17" fmla="*/ 2147483647 h 152"/>
                <a:gd name="T18" fmla="*/ 2147483647 w 32"/>
                <a:gd name="T19" fmla="*/ 2147483647 h 152"/>
                <a:gd name="T20" fmla="*/ 2147483647 w 32"/>
                <a:gd name="T21" fmla="*/ 2147483647 h 152"/>
                <a:gd name="T22" fmla="*/ 2147483647 w 32"/>
                <a:gd name="T23" fmla="*/ 2147483647 h 152"/>
                <a:gd name="T24" fmla="*/ 2147483647 w 32"/>
                <a:gd name="T25" fmla="*/ 2147483647 h 152"/>
                <a:gd name="T26" fmla="*/ 2147483647 w 32"/>
                <a:gd name="T27" fmla="*/ 214748364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52"/>
                <a:gd name="T44" fmla="*/ 32 w 32"/>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52">
                  <a:moveTo>
                    <a:pt x="8" y="144"/>
                  </a:moveTo>
                  <a:lnTo>
                    <a:pt x="8" y="120"/>
                  </a:lnTo>
                  <a:lnTo>
                    <a:pt x="8" y="56"/>
                  </a:lnTo>
                  <a:lnTo>
                    <a:pt x="0" y="40"/>
                  </a:lnTo>
                  <a:lnTo>
                    <a:pt x="8" y="16"/>
                  </a:lnTo>
                  <a:lnTo>
                    <a:pt x="8" y="0"/>
                  </a:lnTo>
                  <a:lnTo>
                    <a:pt x="16" y="24"/>
                  </a:lnTo>
                  <a:lnTo>
                    <a:pt x="16" y="40"/>
                  </a:lnTo>
                  <a:lnTo>
                    <a:pt x="32" y="104"/>
                  </a:lnTo>
                  <a:lnTo>
                    <a:pt x="24" y="96"/>
                  </a:lnTo>
                  <a:lnTo>
                    <a:pt x="16" y="112"/>
                  </a:lnTo>
                  <a:lnTo>
                    <a:pt x="16" y="128"/>
                  </a:lnTo>
                  <a:lnTo>
                    <a:pt x="32" y="152"/>
                  </a:lnTo>
                  <a:lnTo>
                    <a:pt x="8" y="14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5" name="Freeform 577"/>
            <p:cNvSpPr>
              <a:spLocks/>
            </p:cNvSpPr>
            <p:nvPr/>
          </p:nvSpPr>
          <p:spPr bwMode="auto">
            <a:xfrm>
              <a:off x="11584900" y="2289535"/>
              <a:ext cx="85725" cy="101600"/>
            </a:xfrm>
            <a:custGeom>
              <a:avLst/>
              <a:gdLst>
                <a:gd name="T0" fmla="*/ 0 w 88"/>
                <a:gd name="T1" fmla="*/ 2147483647 h 104"/>
                <a:gd name="T2" fmla="*/ 2147483647 w 88"/>
                <a:gd name="T3" fmla="*/ 2147483647 h 104"/>
                <a:gd name="T4" fmla="*/ 2147483647 w 88"/>
                <a:gd name="T5" fmla="*/ 2147483647 h 104"/>
                <a:gd name="T6" fmla="*/ 2147483647 w 88"/>
                <a:gd name="T7" fmla="*/ 2147483647 h 104"/>
                <a:gd name="T8" fmla="*/ 2147483647 w 88"/>
                <a:gd name="T9" fmla="*/ 2147483647 h 104"/>
                <a:gd name="T10" fmla="*/ 2147483647 w 88"/>
                <a:gd name="T11" fmla="*/ 2147483647 h 104"/>
                <a:gd name="T12" fmla="*/ 2147483647 w 88"/>
                <a:gd name="T13" fmla="*/ 0 h 104"/>
                <a:gd name="T14" fmla="*/ 2147483647 w 88"/>
                <a:gd name="T15" fmla="*/ 2147483647 h 104"/>
                <a:gd name="T16" fmla="*/ 2147483647 w 88"/>
                <a:gd name="T17" fmla="*/ 2147483647 h 104"/>
                <a:gd name="T18" fmla="*/ 2147483647 w 88"/>
                <a:gd name="T19" fmla="*/ 2147483647 h 104"/>
                <a:gd name="T20" fmla="*/ 2147483647 w 88"/>
                <a:gd name="T21" fmla="*/ 2147483647 h 104"/>
                <a:gd name="T22" fmla="*/ 2147483647 w 88"/>
                <a:gd name="T23" fmla="*/ 2147483647 h 104"/>
                <a:gd name="T24" fmla="*/ 2147483647 w 88"/>
                <a:gd name="T25" fmla="*/ 2147483647 h 104"/>
                <a:gd name="T26" fmla="*/ 2147483647 w 88"/>
                <a:gd name="T27" fmla="*/ 2147483647 h 104"/>
                <a:gd name="T28" fmla="*/ 2147483647 w 88"/>
                <a:gd name="T29" fmla="*/ 2147483647 h 104"/>
                <a:gd name="T30" fmla="*/ 2147483647 w 88"/>
                <a:gd name="T31" fmla="*/ 2147483647 h 104"/>
                <a:gd name="T32" fmla="*/ 2147483647 w 88"/>
                <a:gd name="T33" fmla="*/ 2147483647 h 104"/>
                <a:gd name="T34" fmla="*/ 0 w 88"/>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104"/>
                <a:gd name="T56" fmla="*/ 88 w 88"/>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104">
                  <a:moveTo>
                    <a:pt x="0" y="88"/>
                  </a:moveTo>
                  <a:lnTo>
                    <a:pt x="8" y="64"/>
                  </a:lnTo>
                  <a:lnTo>
                    <a:pt x="16" y="48"/>
                  </a:lnTo>
                  <a:lnTo>
                    <a:pt x="40" y="40"/>
                  </a:lnTo>
                  <a:lnTo>
                    <a:pt x="48" y="32"/>
                  </a:lnTo>
                  <a:lnTo>
                    <a:pt x="56" y="16"/>
                  </a:lnTo>
                  <a:lnTo>
                    <a:pt x="64" y="0"/>
                  </a:lnTo>
                  <a:lnTo>
                    <a:pt x="72" y="8"/>
                  </a:lnTo>
                  <a:lnTo>
                    <a:pt x="88" y="8"/>
                  </a:lnTo>
                  <a:lnTo>
                    <a:pt x="88" y="24"/>
                  </a:lnTo>
                  <a:lnTo>
                    <a:pt x="72" y="32"/>
                  </a:lnTo>
                  <a:lnTo>
                    <a:pt x="64" y="40"/>
                  </a:lnTo>
                  <a:lnTo>
                    <a:pt x="48" y="56"/>
                  </a:lnTo>
                  <a:lnTo>
                    <a:pt x="48" y="72"/>
                  </a:lnTo>
                  <a:lnTo>
                    <a:pt x="40" y="96"/>
                  </a:lnTo>
                  <a:lnTo>
                    <a:pt x="24" y="104"/>
                  </a:lnTo>
                  <a:lnTo>
                    <a:pt x="8" y="96"/>
                  </a:lnTo>
                  <a:lnTo>
                    <a:pt x="0" y="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6" name="Freeform 578"/>
            <p:cNvSpPr>
              <a:spLocks/>
            </p:cNvSpPr>
            <p:nvPr/>
          </p:nvSpPr>
          <p:spPr bwMode="auto">
            <a:xfrm>
              <a:off x="11662687" y="2196667"/>
              <a:ext cx="62706" cy="100806"/>
            </a:xfrm>
            <a:custGeom>
              <a:avLst/>
              <a:gdLst>
                <a:gd name="T0" fmla="*/ 0 w 64"/>
                <a:gd name="T1" fmla="*/ 2147483647 h 104"/>
                <a:gd name="T2" fmla="*/ 2147483647 w 64"/>
                <a:gd name="T3" fmla="*/ 2147483647 h 104"/>
                <a:gd name="T4" fmla="*/ 2147483647 w 64"/>
                <a:gd name="T5" fmla="*/ 2147483647 h 104"/>
                <a:gd name="T6" fmla="*/ 0 w 64"/>
                <a:gd name="T7" fmla="*/ 0 h 104"/>
                <a:gd name="T8" fmla="*/ 2147483647 w 64"/>
                <a:gd name="T9" fmla="*/ 2147483647 h 104"/>
                <a:gd name="T10" fmla="*/ 2147483647 w 64"/>
                <a:gd name="T11" fmla="*/ 2147483647 h 104"/>
                <a:gd name="T12" fmla="*/ 2147483647 w 64"/>
                <a:gd name="T13" fmla="*/ 2147483647 h 104"/>
                <a:gd name="T14" fmla="*/ 2147483647 w 64"/>
                <a:gd name="T15" fmla="*/ 2147483647 h 104"/>
                <a:gd name="T16" fmla="*/ 2147483647 w 64"/>
                <a:gd name="T17" fmla="*/ 2147483647 h 104"/>
                <a:gd name="T18" fmla="*/ 2147483647 w 64"/>
                <a:gd name="T19" fmla="*/ 2147483647 h 104"/>
                <a:gd name="T20" fmla="*/ 2147483647 w 64"/>
                <a:gd name="T21" fmla="*/ 2147483647 h 104"/>
                <a:gd name="T22" fmla="*/ 2147483647 w 64"/>
                <a:gd name="T23" fmla="*/ 2147483647 h 104"/>
                <a:gd name="T24" fmla="*/ 2147483647 w 64"/>
                <a:gd name="T25" fmla="*/ 2147483647 h 104"/>
                <a:gd name="T26" fmla="*/ 2147483647 w 64"/>
                <a:gd name="T27" fmla="*/ 2147483647 h 104"/>
                <a:gd name="T28" fmla="*/ 2147483647 w 64"/>
                <a:gd name="T29" fmla="*/ 2147483647 h 104"/>
                <a:gd name="T30" fmla="*/ 2147483647 w 64"/>
                <a:gd name="T31" fmla="*/ 2147483647 h 104"/>
                <a:gd name="T32" fmla="*/ 2147483647 w 64"/>
                <a:gd name="T33" fmla="*/ 2147483647 h 104"/>
                <a:gd name="T34" fmla="*/ 0 w 64"/>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04"/>
                <a:gd name="T56" fmla="*/ 64 w 64"/>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04">
                  <a:moveTo>
                    <a:pt x="0" y="72"/>
                  </a:moveTo>
                  <a:lnTo>
                    <a:pt x="16" y="48"/>
                  </a:lnTo>
                  <a:lnTo>
                    <a:pt x="16" y="32"/>
                  </a:lnTo>
                  <a:lnTo>
                    <a:pt x="0" y="0"/>
                  </a:lnTo>
                  <a:lnTo>
                    <a:pt x="16" y="8"/>
                  </a:lnTo>
                  <a:lnTo>
                    <a:pt x="16" y="24"/>
                  </a:lnTo>
                  <a:lnTo>
                    <a:pt x="24" y="40"/>
                  </a:lnTo>
                  <a:lnTo>
                    <a:pt x="40" y="48"/>
                  </a:lnTo>
                  <a:lnTo>
                    <a:pt x="56" y="40"/>
                  </a:lnTo>
                  <a:lnTo>
                    <a:pt x="64" y="48"/>
                  </a:lnTo>
                  <a:lnTo>
                    <a:pt x="56" y="56"/>
                  </a:lnTo>
                  <a:lnTo>
                    <a:pt x="48" y="64"/>
                  </a:lnTo>
                  <a:lnTo>
                    <a:pt x="40" y="72"/>
                  </a:lnTo>
                  <a:lnTo>
                    <a:pt x="40" y="88"/>
                  </a:lnTo>
                  <a:lnTo>
                    <a:pt x="24" y="104"/>
                  </a:lnTo>
                  <a:lnTo>
                    <a:pt x="16" y="96"/>
                  </a:lnTo>
                  <a:lnTo>
                    <a:pt x="16" y="80"/>
                  </a:lnTo>
                  <a:lnTo>
                    <a:pt x="0" y="7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7" name="Freeform 579"/>
            <p:cNvSpPr>
              <a:spLocks/>
            </p:cNvSpPr>
            <p:nvPr/>
          </p:nvSpPr>
          <p:spPr bwMode="auto">
            <a:xfrm>
              <a:off x="10924499" y="1885517"/>
              <a:ext cx="489744" cy="373063"/>
            </a:xfrm>
            <a:custGeom>
              <a:avLst/>
              <a:gdLst>
                <a:gd name="T0" fmla="*/ 2147483647 w 504"/>
                <a:gd name="T1" fmla="*/ 2147483647 h 384"/>
                <a:gd name="T2" fmla="*/ 2147483647 w 504"/>
                <a:gd name="T3" fmla="*/ 2147483647 h 384"/>
                <a:gd name="T4" fmla="*/ 0 w 504"/>
                <a:gd name="T5" fmla="*/ 2147483647 h 384"/>
                <a:gd name="T6" fmla="*/ 2147483647 w 504"/>
                <a:gd name="T7" fmla="*/ 2147483647 h 384"/>
                <a:gd name="T8" fmla="*/ 2147483647 w 504"/>
                <a:gd name="T9" fmla="*/ 2147483647 h 384"/>
                <a:gd name="T10" fmla="*/ 2147483647 w 504"/>
                <a:gd name="T11" fmla="*/ 2147483647 h 384"/>
                <a:gd name="T12" fmla="*/ 2147483647 w 504"/>
                <a:gd name="T13" fmla="*/ 2147483647 h 384"/>
                <a:gd name="T14" fmla="*/ 2147483647 w 504"/>
                <a:gd name="T15" fmla="*/ 2147483647 h 384"/>
                <a:gd name="T16" fmla="*/ 2147483647 w 504"/>
                <a:gd name="T17" fmla="*/ 2147483647 h 384"/>
                <a:gd name="T18" fmla="*/ 2147483647 w 504"/>
                <a:gd name="T19" fmla="*/ 2147483647 h 384"/>
                <a:gd name="T20" fmla="*/ 2147483647 w 504"/>
                <a:gd name="T21" fmla="*/ 0 h 384"/>
                <a:gd name="T22" fmla="*/ 2147483647 w 504"/>
                <a:gd name="T23" fmla="*/ 2147483647 h 384"/>
                <a:gd name="T24" fmla="*/ 2147483647 w 504"/>
                <a:gd name="T25" fmla="*/ 2147483647 h 384"/>
                <a:gd name="T26" fmla="*/ 2147483647 w 504"/>
                <a:gd name="T27" fmla="*/ 2147483647 h 384"/>
                <a:gd name="T28" fmla="*/ 2147483647 w 504"/>
                <a:gd name="T29" fmla="*/ 2147483647 h 384"/>
                <a:gd name="T30" fmla="*/ 2147483647 w 504"/>
                <a:gd name="T31" fmla="*/ 2147483647 h 384"/>
                <a:gd name="T32" fmla="*/ 2147483647 w 504"/>
                <a:gd name="T33" fmla="*/ 2147483647 h 384"/>
                <a:gd name="T34" fmla="*/ 2147483647 w 504"/>
                <a:gd name="T35" fmla="*/ 2147483647 h 384"/>
                <a:gd name="T36" fmla="*/ 2147483647 w 504"/>
                <a:gd name="T37" fmla="*/ 2147483647 h 384"/>
                <a:gd name="T38" fmla="*/ 2147483647 w 504"/>
                <a:gd name="T39" fmla="*/ 2147483647 h 384"/>
                <a:gd name="T40" fmla="*/ 2147483647 w 504"/>
                <a:gd name="T41" fmla="*/ 2147483647 h 384"/>
                <a:gd name="T42" fmla="*/ 2147483647 w 504"/>
                <a:gd name="T43" fmla="*/ 2147483647 h 384"/>
                <a:gd name="T44" fmla="*/ 2147483647 w 504"/>
                <a:gd name="T45" fmla="*/ 2147483647 h 384"/>
                <a:gd name="T46" fmla="*/ 2147483647 w 504"/>
                <a:gd name="T47" fmla="*/ 2147483647 h 384"/>
                <a:gd name="T48" fmla="*/ 2147483647 w 504"/>
                <a:gd name="T49" fmla="*/ 2147483647 h 384"/>
                <a:gd name="T50" fmla="*/ 2147483647 w 504"/>
                <a:gd name="T51" fmla="*/ 2147483647 h 384"/>
                <a:gd name="T52" fmla="*/ 2147483647 w 504"/>
                <a:gd name="T53" fmla="*/ 2147483647 h 384"/>
                <a:gd name="T54" fmla="*/ 2147483647 w 504"/>
                <a:gd name="T55" fmla="*/ 2147483647 h 384"/>
                <a:gd name="T56" fmla="*/ 2147483647 w 504"/>
                <a:gd name="T57" fmla="*/ 2147483647 h 384"/>
                <a:gd name="T58" fmla="*/ 2147483647 w 504"/>
                <a:gd name="T59" fmla="*/ 2147483647 h 384"/>
                <a:gd name="T60" fmla="*/ 2147483647 w 504"/>
                <a:gd name="T61" fmla="*/ 2147483647 h 384"/>
                <a:gd name="T62" fmla="*/ 2147483647 w 504"/>
                <a:gd name="T63" fmla="*/ 2147483647 h 384"/>
                <a:gd name="T64" fmla="*/ 2147483647 w 504"/>
                <a:gd name="T65" fmla="*/ 2147483647 h 384"/>
                <a:gd name="T66" fmla="*/ 2147483647 w 504"/>
                <a:gd name="T67" fmla="*/ 2147483647 h 384"/>
                <a:gd name="T68" fmla="*/ 2147483647 w 504"/>
                <a:gd name="T69" fmla="*/ 2147483647 h 384"/>
                <a:gd name="T70" fmla="*/ 2147483647 w 504"/>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84"/>
                <a:gd name="T110" fmla="*/ 504 w 504"/>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84">
                  <a:moveTo>
                    <a:pt x="24" y="304"/>
                  </a:moveTo>
                  <a:lnTo>
                    <a:pt x="24" y="272"/>
                  </a:lnTo>
                  <a:lnTo>
                    <a:pt x="24" y="256"/>
                  </a:lnTo>
                  <a:lnTo>
                    <a:pt x="8" y="200"/>
                  </a:lnTo>
                  <a:lnTo>
                    <a:pt x="8" y="184"/>
                  </a:lnTo>
                  <a:lnTo>
                    <a:pt x="0" y="160"/>
                  </a:lnTo>
                  <a:lnTo>
                    <a:pt x="8" y="144"/>
                  </a:lnTo>
                  <a:lnTo>
                    <a:pt x="24" y="128"/>
                  </a:lnTo>
                  <a:lnTo>
                    <a:pt x="56" y="112"/>
                  </a:lnTo>
                  <a:lnTo>
                    <a:pt x="80" y="96"/>
                  </a:lnTo>
                  <a:lnTo>
                    <a:pt x="96" y="96"/>
                  </a:lnTo>
                  <a:lnTo>
                    <a:pt x="104" y="72"/>
                  </a:lnTo>
                  <a:lnTo>
                    <a:pt x="120" y="64"/>
                  </a:lnTo>
                  <a:lnTo>
                    <a:pt x="136" y="56"/>
                  </a:lnTo>
                  <a:lnTo>
                    <a:pt x="160" y="40"/>
                  </a:lnTo>
                  <a:lnTo>
                    <a:pt x="176" y="32"/>
                  </a:lnTo>
                  <a:lnTo>
                    <a:pt x="192" y="40"/>
                  </a:lnTo>
                  <a:lnTo>
                    <a:pt x="200" y="40"/>
                  </a:lnTo>
                  <a:lnTo>
                    <a:pt x="208" y="24"/>
                  </a:lnTo>
                  <a:lnTo>
                    <a:pt x="224" y="16"/>
                  </a:lnTo>
                  <a:lnTo>
                    <a:pt x="240" y="8"/>
                  </a:lnTo>
                  <a:lnTo>
                    <a:pt x="248" y="0"/>
                  </a:lnTo>
                  <a:lnTo>
                    <a:pt x="264" y="0"/>
                  </a:lnTo>
                  <a:lnTo>
                    <a:pt x="296" y="8"/>
                  </a:lnTo>
                  <a:lnTo>
                    <a:pt x="288" y="24"/>
                  </a:lnTo>
                  <a:lnTo>
                    <a:pt x="280" y="40"/>
                  </a:lnTo>
                  <a:lnTo>
                    <a:pt x="296" y="48"/>
                  </a:lnTo>
                  <a:lnTo>
                    <a:pt x="312" y="48"/>
                  </a:lnTo>
                  <a:lnTo>
                    <a:pt x="328" y="72"/>
                  </a:lnTo>
                  <a:lnTo>
                    <a:pt x="344" y="72"/>
                  </a:lnTo>
                  <a:lnTo>
                    <a:pt x="360" y="56"/>
                  </a:lnTo>
                  <a:lnTo>
                    <a:pt x="360" y="16"/>
                  </a:lnTo>
                  <a:lnTo>
                    <a:pt x="376" y="0"/>
                  </a:lnTo>
                  <a:lnTo>
                    <a:pt x="384" y="24"/>
                  </a:lnTo>
                  <a:lnTo>
                    <a:pt x="392" y="32"/>
                  </a:lnTo>
                  <a:lnTo>
                    <a:pt x="400" y="40"/>
                  </a:lnTo>
                  <a:lnTo>
                    <a:pt x="408" y="80"/>
                  </a:lnTo>
                  <a:lnTo>
                    <a:pt x="432" y="96"/>
                  </a:lnTo>
                  <a:lnTo>
                    <a:pt x="456" y="104"/>
                  </a:lnTo>
                  <a:lnTo>
                    <a:pt x="464" y="128"/>
                  </a:lnTo>
                  <a:lnTo>
                    <a:pt x="472" y="136"/>
                  </a:lnTo>
                  <a:lnTo>
                    <a:pt x="480" y="160"/>
                  </a:lnTo>
                  <a:lnTo>
                    <a:pt x="504" y="176"/>
                  </a:lnTo>
                  <a:lnTo>
                    <a:pt x="504" y="192"/>
                  </a:lnTo>
                  <a:lnTo>
                    <a:pt x="504" y="216"/>
                  </a:lnTo>
                  <a:lnTo>
                    <a:pt x="504" y="248"/>
                  </a:lnTo>
                  <a:lnTo>
                    <a:pt x="480" y="312"/>
                  </a:lnTo>
                  <a:lnTo>
                    <a:pt x="464" y="344"/>
                  </a:lnTo>
                  <a:lnTo>
                    <a:pt x="464" y="360"/>
                  </a:lnTo>
                  <a:lnTo>
                    <a:pt x="456" y="360"/>
                  </a:lnTo>
                  <a:lnTo>
                    <a:pt x="440" y="368"/>
                  </a:lnTo>
                  <a:lnTo>
                    <a:pt x="424" y="384"/>
                  </a:lnTo>
                  <a:lnTo>
                    <a:pt x="416" y="384"/>
                  </a:lnTo>
                  <a:lnTo>
                    <a:pt x="400" y="368"/>
                  </a:lnTo>
                  <a:lnTo>
                    <a:pt x="384" y="376"/>
                  </a:lnTo>
                  <a:lnTo>
                    <a:pt x="360" y="368"/>
                  </a:lnTo>
                  <a:lnTo>
                    <a:pt x="336" y="352"/>
                  </a:lnTo>
                  <a:lnTo>
                    <a:pt x="320" y="336"/>
                  </a:lnTo>
                  <a:lnTo>
                    <a:pt x="312" y="320"/>
                  </a:lnTo>
                  <a:lnTo>
                    <a:pt x="296" y="320"/>
                  </a:lnTo>
                  <a:lnTo>
                    <a:pt x="280" y="304"/>
                  </a:lnTo>
                  <a:lnTo>
                    <a:pt x="256" y="280"/>
                  </a:lnTo>
                  <a:lnTo>
                    <a:pt x="208" y="272"/>
                  </a:lnTo>
                  <a:lnTo>
                    <a:pt x="176" y="272"/>
                  </a:lnTo>
                  <a:lnTo>
                    <a:pt x="136" y="288"/>
                  </a:lnTo>
                  <a:lnTo>
                    <a:pt x="136" y="296"/>
                  </a:lnTo>
                  <a:lnTo>
                    <a:pt x="112" y="304"/>
                  </a:lnTo>
                  <a:lnTo>
                    <a:pt x="96" y="304"/>
                  </a:lnTo>
                  <a:lnTo>
                    <a:pt x="80" y="312"/>
                  </a:lnTo>
                  <a:lnTo>
                    <a:pt x="56" y="320"/>
                  </a:lnTo>
                  <a:lnTo>
                    <a:pt x="40" y="320"/>
                  </a:lnTo>
                  <a:lnTo>
                    <a:pt x="24" y="30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8" name="Freeform 580"/>
            <p:cNvSpPr>
              <a:spLocks/>
            </p:cNvSpPr>
            <p:nvPr/>
          </p:nvSpPr>
          <p:spPr bwMode="auto">
            <a:xfrm>
              <a:off x="11662687" y="2196667"/>
              <a:ext cx="62706" cy="100806"/>
            </a:xfrm>
            <a:custGeom>
              <a:avLst/>
              <a:gdLst>
                <a:gd name="T0" fmla="*/ 0 w 64"/>
                <a:gd name="T1" fmla="*/ 2147483647 h 104"/>
                <a:gd name="T2" fmla="*/ 2147483647 w 64"/>
                <a:gd name="T3" fmla="*/ 2147483647 h 104"/>
                <a:gd name="T4" fmla="*/ 2147483647 w 64"/>
                <a:gd name="T5" fmla="*/ 2147483647 h 104"/>
                <a:gd name="T6" fmla="*/ 0 w 64"/>
                <a:gd name="T7" fmla="*/ 0 h 104"/>
                <a:gd name="T8" fmla="*/ 2147483647 w 64"/>
                <a:gd name="T9" fmla="*/ 2147483647 h 104"/>
                <a:gd name="T10" fmla="*/ 2147483647 w 64"/>
                <a:gd name="T11" fmla="*/ 2147483647 h 104"/>
                <a:gd name="T12" fmla="*/ 2147483647 w 64"/>
                <a:gd name="T13" fmla="*/ 2147483647 h 104"/>
                <a:gd name="T14" fmla="*/ 2147483647 w 64"/>
                <a:gd name="T15" fmla="*/ 2147483647 h 104"/>
                <a:gd name="T16" fmla="*/ 2147483647 w 64"/>
                <a:gd name="T17" fmla="*/ 2147483647 h 104"/>
                <a:gd name="T18" fmla="*/ 2147483647 w 64"/>
                <a:gd name="T19" fmla="*/ 2147483647 h 104"/>
                <a:gd name="T20" fmla="*/ 2147483647 w 64"/>
                <a:gd name="T21" fmla="*/ 2147483647 h 104"/>
                <a:gd name="T22" fmla="*/ 2147483647 w 64"/>
                <a:gd name="T23" fmla="*/ 2147483647 h 104"/>
                <a:gd name="T24" fmla="*/ 2147483647 w 64"/>
                <a:gd name="T25" fmla="*/ 2147483647 h 104"/>
                <a:gd name="T26" fmla="*/ 2147483647 w 64"/>
                <a:gd name="T27" fmla="*/ 2147483647 h 104"/>
                <a:gd name="T28" fmla="*/ 2147483647 w 64"/>
                <a:gd name="T29" fmla="*/ 2147483647 h 104"/>
                <a:gd name="T30" fmla="*/ 2147483647 w 64"/>
                <a:gd name="T31" fmla="*/ 2147483647 h 104"/>
                <a:gd name="T32" fmla="*/ 2147483647 w 64"/>
                <a:gd name="T33" fmla="*/ 2147483647 h 104"/>
                <a:gd name="T34" fmla="*/ 0 w 64"/>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04"/>
                <a:gd name="T56" fmla="*/ 64 w 64"/>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04">
                  <a:moveTo>
                    <a:pt x="0" y="72"/>
                  </a:moveTo>
                  <a:lnTo>
                    <a:pt x="16" y="48"/>
                  </a:lnTo>
                  <a:lnTo>
                    <a:pt x="16" y="32"/>
                  </a:lnTo>
                  <a:lnTo>
                    <a:pt x="0" y="0"/>
                  </a:lnTo>
                  <a:lnTo>
                    <a:pt x="16" y="8"/>
                  </a:lnTo>
                  <a:lnTo>
                    <a:pt x="16" y="24"/>
                  </a:lnTo>
                  <a:lnTo>
                    <a:pt x="24" y="40"/>
                  </a:lnTo>
                  <a:lnTo>
                    <a:pt x="40" y="48"/>
                  </a:lnTo>
                  <a:lnTo>
                    <a:pt x="56" y="40"/>
                  </a:lnTo>
                  <a:lnTo>
                    <a:pt x="64" y="48"/>
                  </a:lnTo>
                  <a:lnTo>
                    <a:pt x="56" y="56"/>
                  </a:lnTo>
                  <a:lnTo>
                    <a:pt x="48" y="64"/>
                  </a:lnTo>
                  <a:lnTo>
                    <a:pt x="40" y="72"/>
                  </a:lnTo>
                  <a:lnTo>
                    <a:pt x="40" y="88"/>
                  </a:lnTo>
                  <a:lnTo>
                    <a:pt x="24" y="104"/>
                  </a:lnTo>
                  <a:lnTo>
                    <a:pt x="16" y="96"/>
                  </a:lnTo>
                  <a:lnTo>
                    <a:pt x="16" y="80"/>
                  </a:lnTo>
                  <a:lnTo>
                    <a:pt x="0" y="7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9" name="Freeform 581"/>
            <p:cNvSpPr>
              <a:spLocks/>
            </p:cNvSpPr>
            <p:nvPr/>
          </p:nvSpPr>
          <p:spPr bwMode="auto">
            <a:xfrm>
              <a:off x="10924499" y="1885517"/>
              <a:ext cx="489744" cy="373063"/>
            </a:xfrm>
            <a:custGeom>
              <a:avLst/>
              <a:gdLst>
                <a:gd name="T0" fmla="*/ 2147483647 w 504"/>
                <a:gd name="T1" fmla="*/ 2147483647 h 384"/>
                <a:gd name="T2" fmla="*/ 2147483647 w 504"/>
                <a:gd name="T3" fmla="*/ 2147483647 h 384"/>
                <a:gd name="T4" fmla="*/ 0 w 504"/>
                <a:gd name="T5" fmla="*/ 2147483647 h 384"/>
                <a:gd name="T6" fmla="*/ 2147483647 w 504"/>
                <a:gd name="T7" fmla="*/ 2147483647 h 384"/>
                <a:gd name="T8" fmla="*/ 2147483647 w 504"/>
                <a:gd name="T9" fmla="*/ 2147483647 h 384"/>
                <a:gd name="T10" fmla="*/ 2147483647 w 504"/>
                <a:gd name="T11" fmla="*/ 2147483647 h 384"/>
                <a:gd name="T12" fmla="*/ 2147483647 w 504"/>
                <a:gd name="T13" fmla="*/ 2147483647 h 384"/>
                <a:gd name="T14" fmla="*/ 2147483647 w 504"/>
                <a:gd name="T15" fmla="*/ 2147483647 h 384"/>
                <a:gd name="T16" fmla="*/ 2147483647 w 504"/>
                <a:gd name="T17" fmla="*/ 2147483647 h 384"/>
                <a:gd name="T18" fmla="*/ 2147483647 w 504"/>
                <a:gd name="T19" fmla="*/ 2147483647 h 384"/>
                <a:gd name="T20" fmla="*/ 2147483647 w 504"/>
                <a:gd name="T21" fmla="*/ 0 h 384"/>
                <a:gd name="T22" fmla="*/ 2147483647 w 504"/>
                <a:gd name="T23" fmla="*/ 2147483647 h 384"/>
                <a:gd name="T24" fmla="*/ 2147483647 w 504"/>
                <a:gd name="T25" fmla="*/ 2147483647 h 384"/>
                <a:gd name="T26" fmla="*/ 2147483647 w 504"/>
                <a:gd name="T27" fmla="*/ 2147483647 h 384"/>
                <a:gd name="T28" fmla="*/ 2147483647 w 504"/>
                <a:gd name="T29" fmla="*/ 2147483647 h 384"/>
                <a:gd name="T30" fmla="*/ 2147483647 w 504"/>
                <a:gd name="T31" fmla="*/ 2147483647 h 384"/>
                <a:gd name="T32" fmla="*/ 2147483647 w 504"/>
                <a:gd name="T33" fmla="*/ 2147483647 h 384"/>
                <a:gd name="T34" fmla="*/ 2147483647 w 504"/>
                <a:gd name="T35" fmla="*/ 2147483647 h 384"/>
                <a:gd name="T36" fmla="*/ 2147483647 w 504"/>
                <a:gd name="T37" fmla="*/ 2147483647 h 384"/>
                <a:gd name="T38" fmla="*/ 2147483647 w 504"/>
                <a:gd name="T39" fmla="*/ 2147483647 h 384"/>
                <a:gd name="T40" fmla="*/ 2147483647 w 504"/>
                <a:gd name="T41" fmla="*/ 2147483647 h 384"/>
                <a:gd name="T42" fmla="*/ 2147483647 w 504"/>
                <a:gd name="T43" fmla="*/ 2147483647 h 384"/>
                <a:gd name="T44" fmla="*/ 2147483647 w 504"/>
                <a:gd name="T45" fmla="*/ 2147483647 h 384"/>
                <a:gd name="T46" fmla="*/ 2147483647 w 504"/>
                <a:gd name="T47" fmla="*/ 2147483647 h 384"/>
                <a:gd name="T48" fmla="*/ 2147483647 w 504"/>
                <a:gd name="T49" fmla="*/ 2147483647 h 384"/>
                <a:gd name="T50" fmla="*/ 2147483647 w 504"/>
                <a:gd name="T51" fmla="*/ 2147483647 h 384"/>
                <a:gd name="T52" fmla="*/ 2147483647 w 504"/>
                <a:gd name="T53" fmla="*/ 2147483647 h 384"/>
                <a:gd name="T54" fmla="*/ 2147483647 w 504"/>
                <a:gd name="T55" fmla="*/ 2147483647 h 384"/>
                <a:gd name="T56" fmla="*/ 2147483647 w 504"/>
                <a:gd name="T57" fmla="*/ 2147483647 h 384"/>
                <a:gd name="T58" fmla="*/ 2147483647 w 504"/>
                <a:gd name="T59" fmla="*/ 2147483647 h 384"/>
                <a:gd name="T60" fmla="*/ 2147483647 w 504"/>
                <a:gd name="T61" fmla="*/ 2147483647 h 384"/>
                <a:gd name="T62" fmla="*/ 2147483647 w 504"/>
                <a:gd name="T63" fmla="*/ 2147483647 h 384"/>
                <a:gd name="T64" fmla="*/ 2147483647 w 504"/>
                <a:gd name="T65" fmla="*/ 2147483647 h 384"/>
                <a:gd name="T66" fmla="*/ 2147483647 w 504"/>
                <a:gd name="T67" fmla="*/ 2147483647 h 384"/>
                <a:gd name="T68" fmla="*/ 2147483647 w 504"/>
                <a:gd name="T69" fmla="*/ 2147483647 h 384"/>
                <a:gd name="T70" fmla="*/ 2147483647 w 504"/>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84"/>
                <a:gd name="T110" fmla="*/ 504 w 504"/>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84">
                  <a:moveTo>
                    <a:pt x="24" y="304"/>
                  </a:moveTo>
                  <a:lnTo>
                    <a:pt x="24" y="272"/>
                  </a:lnTo>
                  <a:lnTo>
                    <a:pt x="24" y="256"/>
                  </a:lnTo>
                  <a:lnTo>
                    <a:pt x="8" y="200"/>
                  </a:lnTo>
                  <a:lnTo>
                    <a:pt x="8" y="184"/>
                  </a:lnTo>
                  <a:lnTo>
                    <a:pt x="0" y="160"/>
                  </a:lnTo>
                  <a:lnTo>
                    <a:pt x="8" y="144"/>
                  </a:lnTo>
                  <a:lnTo>
                    <a:pt x="24" y="128"/>
                  </a:lnTo>
                  <a:lnTo>
                    <a:pt x="56" y="112"/>
                  </a:lnTo>
                  <a:lnTo>
                    <a:pt x="80" y="96"/>
                  </a:lnTo>
                  <a:lnTo>
                    <a:pt x="96" y="96"/>
                  </a:lnTo>
                  <a:lnTo>
                    <a:pt x="104" y="72"/>
                  </a:lnTo>
                  <a:lnTo>
                    <a:pt x="120" y="64"/>
                  </a:lnTo>
                  <a:lnTo>
                    <a:pt x="136" y="56"/>
                  </a:lnTo>
                  <a:lnTo>
                    <a:pt x="160" y="40"/>
                  </a:lnTo>
                  <a:lnTo>
                    <a:pt x="176" y="32"/>
                  </a:lnTo>
                  <a:lnTo>
                    <a:pt x="192" y="40"/>
                  </a:lnTo>
                  <a:lnTo>
                    <a:pt x="200" y="40"/>
                  </a:lnTo>
                  <a:lnTo>
                    <a:pt x="208" y="24"/>
                  </a:lnTo>
                  <a:lnTo>
                    <a:pt x="224" y="16"/>
                  </a:lnTo>
                  <a:lnTo>
                    <a:pt x="240" y="8"/>
                  </a:lnTo>
                  <a:lnTo>
                    <a:pt x="248" y="0"/>
                  </a:lnTo>
                  <a:lnTo>
                    <a:pt x="264" y="0"/>
                  </a:lnTo>
                  <a:lnTo>
                    <a:pt x="296" y="8"/>
                  </a:lnTo>
                  <a:lnTo>
                    <a:pt x="288" y="24"/>
                  </a:lnTo>
                  <a:lnTo>
                    <a:pt x="280" y="40"/>
                  </a:lnTo>
                  <a:lnTo>
                    <a:pt x="296" y="48"/>
                  </a:lnTo>
                  <a:lnTo>
                    <a:pt x="312" y="48"/>
                  </a:lnTo>
                  <a:lnTo>
                    <a:pt x="328" y="72"/>
                  </a:lnTo>
                  <a:lnTo>
                    <a:pt x="344" y="72"/>
                  </a:lnTo>
                  <a:lnTo>
                    <a:pt x="360" y="56"/>
                  </a:lnTo>
                  <a:lnTo>
                    <a:pt x="360" y="16"/>
                  </a:lnTo>
                  <a:lnTo>
                    <a:pt x="376" y="0"/>
                  </a:lnTo>
                  <a:lnTo>
                    <a:pt x="384" y="24"/>
                  </a:lnTo>
                  <a:lnTo>
                    <a:pt x="392" y="32"/>
                  </a:lnTo>
                  <a:lnTo>
                    <a:pt x="400" y="40"/>
                  </a:lnTo>
                  <a:lnTo>
                    <a:pt x="408" y="80"/>
                  </a:lnTo>
                  <a:lnTo>
                    <a:pt x="432" y="96"/>
                  </a:lnTo>
                  <a:lnTo>
                    <a:pt x="456" y="104"/>
                  </a:lnTo>
                  <a:lnTo>
                    <a:pt x="464" y="128"/>
                  </a:lnTo>
                  <a:lnTo>
                    <a:pt x="472" y="136"/>
                  </a:lnTo>
                  <a:lnTo>
                    <a:pt x="480" y="160"/>
                  </a:lnTo>
                  <a:lnTo>
                    <a:pt x="504" y="176"/>
                  </a:lnTo>
                  <a:lnTo>
                    <a:pt x="504" y="192"/>
                  </a:lnTo>
                  <a:lnTo>
                    <a:pt x="504" y="216"/>
                  </a:lnTo>
                  <a:lnTo>
                    <a:pt x="504" y="248"/>
                  </a:lnTo>
                  <a:lnTo>
                    <a:pt x="480" y="312"/>
                  </a:lnTo>
                  <a:lnTo>
                    <a:pt x="464" y="344"/>
                  </a:lnTo>
                  <a:lnTo>
                    <a:pt x="464" y="360"/>
                  </a:lnTo>
                  <a:lnTo>
                    <a:pt x="456" y="360"/>
                  </a:lnTo>
                  <a:lnTo>
                    <a:pt x="440" y="368"/>
                  </a:lnTo>
                  <a:lnTo>
                    <a:pt x="424" y="384"/>
                  </a:lnTo>
                  <a:lnTo>
                    <a:pt x="416" y="384"/>
                  </a:lnTo>
                  <a:lnTo>
                    <a:pt x="400" y="368"/>
                  </a:lnTo>
                  <a:lnTo>
                    <a:pt x="384" y="376"/>
                  </a:lnTo>
                  <a:lnTo>
                    <a:pt x="360" y="368"/>
                  </a:lnTo>
                  <a:lnTo>
                    <a:pt x="336" y="352"/>
                  </a:lnTo>
                  <a:lnTo>
                    <a:pt x="320" y="336"/>
                  </a:lnTo>
                  <a:lnTo>
                    <a:pt x="312" y="320"/>
                  </a:lnTo>
                  <a:lnTo>
                    <a:pt x="296" y="320"/>
                  </a:lnTo>
                  <a:lnTo>
                    <a:pt x="280" y="304"/>
                  </a:lnTo>
                  <a:lnTo>
                    <a:pt x="256" y="280"/>
                  </a:lnTo>
                  <a:lnTo>
                    <a:pt x="208" y="272"/>
                  </a:lnTo>
                  <a:lnTo>
                    <a:pt x="176" y="272"/>
                  </a:lnTo>
                  <a:lnTo>
                    <a:pt x="136" y="288"/>
                  </a:lnTo>
                  <a:lnTo>
                    <a:pt x="136" y="296"/>
                  </a:lnTo>
                  <a:lnTo>
                    <a:pt x="112" y="304"/>
                  </a:lnTo>
                  <a:lnTo>
                    <a:pt x="96" y="304"/>
                  </a:lnTo>
                  <a:lnTo>
                    <a:pt x="80" y="312"/>
                  </a:lnTo>
                  <a:lnTo>
                    <a:pt x="56" y="320"/>
                  </a:lnTo>
                  <a:lnTo>
                    <a:pt x="40" y="320"/>
                  </a:lnTo>
                  <a:lnTo>
                    <a:pt x="24" y="30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0" name="Freeform 582"/>
            <p:cNvSpPr>
              <a:spLocks/>
            </p:cNvSpPr>
            <p:nvPr/>
          </p:nvSpPr>
          <p:spPr bwMode="auto">
            <a:xfrm>
              <a:off x="11313437" y="2282392"/>
              <a:ext cx="38894" cy="53975"/>
            </a:xfrm>
            <a:custGeom>
              <a:avLst/>
              <a:gdLst>
                <a:gd name="T0" fmla="*/ 0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2147483647 w 40"/>
                <a:gd name="T13" fmla="*/ 0 h 56"/>
                <a:gd name="T14" fmla="*/ 2147483647 w 40"/>
                <a:gd name="T15" fmla="*/ 2147483647 h 56"/>
                <a:gd name="T16" fmla="*/ 0 w 40"/>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6"/>
                <a:gd name="T29" fmla="*/ 40 w 40"/>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6">
                  <a:moveTo>
                    <a:pt x="0" y="8"/>
                  </a:moveTo>
                  <a:lnTo>
                    <a:pt x="8" y="32"/>
                  </a:lnTo>
                  <a:lnTo>
                    <a:pt x="8" y="48"/>
                  </a:lnTo>
                  <a:lnTo>
                    <a:pt x="24" y="56"/>
                  </a:lnTo>
                  <a:lnTo>
                    <a:pt x="32" y="40"/>
                  </a:lnTo>
                  <a:lnTo>
                    <a:pt x="40" y="16"/>
                  </a:lnTo>
                  <a:lnTo>
                    <a:pt x="40" y="0"/>
                  </a:lnTo>
                  <a:lnTo>
                    <a:pt x="24" y="8"/>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1" name="Freeform 583"/>
            <p:cNvSpPr>
              <a:spLocks/>
            </p:cNvSpPr>
            <p:nvPr/>
          </p:nvSpPr>
          <p:spPr bwMode="auto">
            <a:xfrm>
              <a:off x="10714950" y="1675967"/>
              <a:ext cx="124619" cy="132557"/>
            </a:xfrm>
            <a:custGeom>
              <a:avLst/>
              <a:gdLst>
                <a:gd name="T0" fmla="*/ 0 w 128"/>
                <a:gd name="T1" fmla="*/ 0 h 136"/>
                <a:gd name="T2" fmla="*/ 2147483647 w 128"/>
                <a:gd name="T3" fmla="*/ 0 h 136"/>
                <a:gd name="T4" fmla="*/ 2147483647 w 128"/>
                <a:gd name="T5" fmla="*/ 2147483647 h 136"/>
                <a:gd name="T6" fmla="*/ 2147483647 w 128"/>
                <a:gd name="T7" fmla="*/ 2147483647 h 136"/>
                <a:gd name="T8" fmla="*/ 2147483647 w 128"/>
                <a:gd name="T9" fmla="*/ 2147483647 h 136"/>
                <a:gd name="T10" fmla="*/ 2147483647 w 128"/>
                <a:gd name="T11" fmla="*/ 2147483647 h 136"/>
                <a:gd name="T12" fmla="*/ 2147483647 w 128"/>
                <a:gd name="T13" fmla="*/ 2147483647 h 136"/>
                <a:gd name="T14" fmla="*/ 2147483647 w 128"/>
                <a:gd name="T15" fmla="*/ 2147483647 h 136"/>
                <a:gd name="T16" fmla="*/ 2147483647 w 128"/>
                <a:gd name="T17" fmla="*/ 2147483647 h 136"/>
                <a:gd name="T18" fmla="*/ 2147483647 w 128"/>
                <a:gd name="T19" fmla="*/ 2147483647 h 136"/>
                <a:gd name="T20" fmla="*/ 2147483647 w 128"/>
                <a:gd name="T21" fmla="*/ 2147483647 h 136"/>
                <a:gd name="T22" fmla="*/ 2147483647 w 128"/>
                <a:gd name="T23" fmla="*/ 2147483647 h 136"/>
                <a:gd name="T24" fmla="*/ 2147483647 w 128"/>
                <a:gd name="T25" fmla="*/ 2147483647 h 136"/>
                <a:gd name="T26" fmla="*/ 2147483647 w 128"/>
                <a:gd name="T27" fmla="*/ 2147483647 h 136"/>
                <a:gd name="T28" fmla="*/ 2147483647 w 128"/>
                <a:gd name="T29" fmla="*/ 2147483647 h 136"/>
                <a:gd name="T30" fmla="*/ 2147483647 w 128"/>
                <a:gd name="T31" fmla="*/ 2147483647 h 136"/>
                <a:gd name="T32" fmla="*/ 0 w 128"/>
                <a:gd name="T33" fmla="*/ 0 h 1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36"/>
                <a:gd name="T53" fmla="*/ 128 w 128"/>
                <a:gd name="T54" fmla="*/ 136 h 1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36">
                  <a:moveTo>
                    <a:pt x="0" y="0"/>
                  </a:moveTo>
                  <a:lnTo>
                    <a:pt x="16" y="0"/>
                  </a:lnTo>
                  <a:lnTo>
                    <a:pt x="32" y="24"/>
                  </a:lnTo>
                  <a:lnTo>
                    <a:pt x="48" y="32"/>
                  </a:lnTo>
                  <a:lnTo>
                    <a:pt x="64" y="40"/>
                  </a:lnTo>
                  <a:lnTo>
                    <a:pt x="96" y="72"/>
                  </a:lnTo>
                  <a:lnTo>
                    <a:pt x="104" y="80"/>
                  </a:lnTo>
                  <a:lnTo>
                    <a:pt x="120" y="104"/>
                  </a:lnTo>
                  <a:lnTo>
                    <a:pt x="128" y="128"/>
                  </a:lnTo>
                  <a:lnTo>
                    <a:pt x="112" y="136"/>
                  </a:lnTo>
                  <a:lnTo>
                    <a:pt x="88" y="120"/>
                  </a:lnTo>
                  <a:lnTo>
                    <a:pt x="64" y="104"/>
                  </a:lnTo>
                  <a:lnTo>
                    <a:pt x="48" y="72"/>
                  </a:lnTo>
                  <a:lnTo>
                    <a:pt x="40" y="64"/>
                  </a:lnTo>
                  <a:lnTo>
                    <a:pt x="24" y="48"/>
                  </a:lnTo>
                  <a:lnTo>
                    <a:pt x="8" y="32"/>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 name="Freeform 584"/>
            <p:cNvSpPr>
              <a:spLocks/>
            </p:cNvSpPr>
            <p:nvPr/>
          </p:nvSpPr>
          <p:spPr bwMode="auto">
            <a:xfrm>
              <a:off x="10878462" y="1652948"/>
              <a:ext cx="115888" cy="131763"/>
            </a:xfrm>
            <a:custGeom>
              <a:avLst/>
              <a:gdLst>
                <a:gd name="T0" fmla="*/ 2147483647 w 120"/>
                <a:gd name="T1" fmla="*/ 2147483647 h 136"/>
                <a:gd name="T2" fmla="*/ 0 w 120"/>
                <a:gd name="T3" fmla="*/ 2147483647 h 136"/>
                <a:gd name="T4" fmla="*/ 0 w 120"/>
                <a:gd name="T5" fmla="*/ 2147483647 h 136"/>
                <a:gd name="T6" fmla="*/ 2147483647 w 120"/>
                <a:gd name="T7" fmla="*/ 2147483647 h 136"/>
                <a:gd name="T8" fmla="*/ 2147483647 w 120"/>
                <a:gd name="T9" fmla="*/ 2147483647 h 136"/>
                <a:gd name="T10" fmla="*/ 2147483647 w 120"/>
                <a:gd name="T11" fmla="*/ 2147483647 h 136"/>
                <a:gd name="T12" fmla="*/ 2147483647 w 120"/>
                <a:gd name="T13" fmla="*/ 2147483647 h 136"/>
                <a:gd name="T14" fmla="*/ 2147483647 w 120"/>
                <a:gd name="T15" fmla="*/ 0 h 136"/>
                <a:gd name="T16" fmla="*/ 2147483647 w 120"/>
                <a:gd name="T17" fmla="*/ 2147483647 h 136"/>
                <a:gd name="T18" fmla="*/ 2147483647 w 120"/>
                <a:gd name="T19" fmla="*/ 2147483647 h 136"/>
                <a:gd name="T20" fmla="*/ 2147483647 w 120"/>
                <a:gd name="T21" fmla="*/ 2147483647 h 136"/>
                <a:gd name="T22" fmla="*/ 2147483647 w 120"/>
                <a:gd name="T23" fmla="*/ 2147483647 h 136"/>
                <a:gd name="T24" fmla="*/ 2147483647 w 120"/>
                <a:gd name="T25" fmla="*/ 2147483647 h 136"/>
                <a:gd name="T26" fmla="*/ 2147483647 w 120"/>
                <a:gd name="T27" fmla="*/ 2147483647 h 136"/>
                <a:gd name="T28" fmla="*/ 2147483647 w 120"/>
                <a:gd name="T29" fmla="*/ 2147483647 h 136"/>
                <a:gd name="T30" fmla="*/ 2147483647 w 120"/>
                <a:gd name="T31" fmla="*/ 2147483647 h 136"/>
                <a:gd name="T32" fmla="*/ 2147483647 w 120"/>
                <a:gd name="T33" fmla="*/ 2147483647 h 136"/>
                <a:gd name="T34" fmla="*/ 2147483647 w 120"/>
                <a:gd name="T35" fmla="*/ 2147483647 h 136"/>
                <a:gd name="T36" fmla="*/ 2147483647 w 120"/>
                <a:gd name="T37" fmla="*/ 2147483647 h 136"/>
                <a:gd name="T38" fmla="*/ 2147483647 w 120"/>
                <a:gd name="T39" fmla="*/ 2147483647 h 136"/>
                <a:gd name="T40" fmla="*/ 2147483647 w 120"/>
                <a:gd name="T41" fmla="*/ 2147483647 h 136"/>
                <a:gd name="T42" fmla="*/ 2147483647 w 120"/>
                <a:gd name="T43" fmla="*/ 2147483647 h 136"/>
                <a:gd name="T44" fmla="*/ 2147483647 w 120"/>
                <a:gd name="T45" fmla="*/ 2147483647 h 136"/>
                <a:gd name="T46" fmla="*/ 2147483647 w 120"/>
                <a:gd name="T47" fmla="*/ 2147483647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36"/>
                <a:gd name="T74" fmla="*/ 120 w 120"/>
                <a:gd name="T75" fmla="*/ 136 h 1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36">
                  <a:moveTo>
                    <a:pt x="8" y="112"/>
                  </a:moveTo>
                  <a:lnTo>
                    <a:pt x="0" y="96"/>
                  </a:lnTo>
                  <a:lnTo>
                    <a:pt x="0" y="72"/>
                  </a:lnTo>
                  <a:lnTo>
                    <a:pt x="8" y="64"/>
                  </a:lnTo>
                  <a:lnTo>
                    <a:pt x="24" y="56"/>
                  </a:lnTo>
                  <a:lnTo>
                    <a:pt x="40" y="48"/>
                  </a:lnTo>
                  <a:lnTo>
                    <a:pt x="64" y="16"/>
                  </a:lnTo>
                  <a:lnTo>
                    <a:pt x="96" y="0"/>
                  </a:lnTo>
                  <a:lnTo>
                    <a:pt x="112" y="8"/>
                  </a:lnTo>
                  <a:lnTo>
                    <a:pt x="120" y="24"/>
                  </a:lnTo>
                  <a:lnTo>
                    <a:pt x="104" y="32"/>
                  </a:lnTo>
                  <a:lnTo>
                    <a:pt x="104" y="48"/>
                  </a:lnTo>
                  <a:lnTo>
                    <a:pt x="104" y="64"/>
                  </a:lnTo>
                  <a:lnTo>
                    <a:pt x="120" y="72"/>
                  </a:lnTo>
                  <a:lnTo>
                    <a:pt x="104" y="80"/>
                  </a:lnTo>
                  <a:lnTo>
                    <a:pt x="104" y="88"/>
                  </a:lnTo>
                  <a:lnTo>
                    <a:pt x="96" y="104"/>
                  </a:lnTo>
                  <a:lnTo>
                    <a:pt x="88" y="112"/>
                  </a:lnTo>
                  <a:lnTo>
                    <a:pt x="80" y="136"/>
                  </a:lnTo>
                  <a:lnTo>
                    <a:pt x="64" y="136"/>
                  </a:lnTo>
                  <a:lnTo>
                    <a:pt x="48" y="128"/>
                  </a:lnTo>
                  <a:lnTo>
                    <a:pt x="32" y="128"/>
                  </a:lnTo>
                  <a:lnTo>
                    <a:pt x="16" y="128"/>
                  </a:lnTo>
                  <a:lnTo>
                    <a:pt x="8" y="11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 name="Freeform 585"/>
            <p:cNvSpPr>
              <a:spLocks/>
            </p:cNvSpPr>
            <p:nvPr/>
          </p:nvSpPr>
          <p:spPr bwMode="auto">
            <a:xfrm>
              <a:off x="11141987" y="1745817"/>
              <a:ext cx="225425" cy="124619"/>
            </a:xfrm>
            <a:custGeom>
              <a:avLst/>
              <a:gdLst>
                <a:gd name="T0" fmla="*/ 0 w 232"/>
                <a:gd name="T1" fmla="*/ 2147483647 h 128"/>
                <a:gd name="T2" fmla="*/ 2147483647 w 232"/>
                <a:gd name="T3" fmla="*/ 2147483647 h 128"/>
                <a:gd name="T4" fmla="*/ 2147483647 w 232"/>
                <a:gd name="T5" fmla="*/ 2147483647 h 128"/>
                <a:gd name="T6" fmla="*/ 2147483647 w 232"/>
                <a:gd name="T7" fmla="*/ 2147483647 h 128"/>
                <a:gd name="T8" fmla="*/ 2147483647 w 232"/>
                <a:gd name="T9" fmla="*/ 2147483647 h 128"/>
                <a:gd name="T10" fmla="*/ 2147483647 w 232"/>
                <a:gd name="T11" fmla="*/ 2147483647 h 128"/>
                <a:gd name="T12" fmla="*/ 2147483647 w 232"/>
                <a:gd name="T13" fmla="*/ 2147483647 h 128"/>
                <a:gd name="T14" fmla="*/ 2147483647 w 232"/>
                <a:gd name="T15" fmla="*/ 2147483647 h 128"/>
                <a:gd name="T16" fmla="*/ 2147483647 w 232"/>
                <a:gd name="T17" fmla="*/ 2147483647 h 128"/>
                <a:gd name="T18" fmla="*/ 2147483647 w 232"/>
                <a:gd name="T19" fmla="*/ 2147483647 h 128"/>
                <a:gd name="T20" fmla="*/ 2147483647 w 232"/>
                <a:gd name="T21" fmla="*/ 2147483647 h 128"/>
                <a:gd name="T22" fmla="*/ 2147483647 w 232"/>
                <a:gd name="T23" fmla="*/ 2147483647 h 128"/>
                <a:gd name="T24" fmla="*/ 2147483647 w 232"/>
                <a:gd name="T25" fmla="*/ 2147483647 h 128"/>
                <a:gd name="T26" fmla="*/ 2147483647 w 232"/>
                <a:gd name="T27" fmla="*/ 2147483647 h 128"/>
                <a:gd name="T28" fmla="*/ 2147483647 w 232"/>
                <a:gd name="T29" fmla="*/ 2147483647 h 128"/>
                <a:gd name="T30" fmla="*/ 2147483647 w 232"/>
                <a:gd name="T31" fmla="*/ 2147483647 h 128"/>
                <a:gd name="T32" fmla="*/ 2147483647 w 232"/>
                <a:gd name="T33" fmla="*/ 2147483647 h 128"/>
                <a:gd name="T34" fmla="*/ 2147483647 w 232"/>
                <a:gd name="T35" fmla="*/ 2147483647 h 128"/>
                <a:gd name="T36" fmla="*/ 2147483647 w 232"/>
                <a:gd name="T37" fmla="*/ 2147483647 h 128"/>
                <a:gd name="T38" fmla="*/ 2147483647 w 232"/>
                <a:gd name="T39" fmla="*/ 2147483647 h 128"/>
                <a:gd name="T40" fmla="*/ 2147483647 w 232"/>
                <a:gd name="T41" fmla="*/ 2147483647 h 128"/>
                <a:gd name="T42" fmla="*/ 2147483647 w 232"/>
                <a:gd name="T43" fmla="*/ 2147483647 h 128"/>
                <a:gd name="T44" fmla="*/ 2147483647 w 232"/>
                <a:gd name="T45" fmla="*/ 2147483647 h 128"/>
                <a:gd name="T46" fmla="*/ 2147483647 w 232"/>
                <a:gd name="T47" fmla="*/ 2147483647 h 128"/>
                <a:gd name="T48" fmla="*/ 2147483647 w 232"/>
                <a:gd name="T49" fmla="*/ 2147483647 h 128"/>
                <a:gd name="T50" fmla="*/ 2147483647 w 232"/>
                <a:gd name="T51" fmla="*/ 2147483647 h 128"/>
                <a:gd name="T52" fmla="*/ 2147483647 w 232"/>
                <a:gd name="T53" fmla="*/ 2147483647 h 128"/>
                <a:gd name="T54" fmla="*/ 2147483647 w 232"/>
                <a:gd name="T55" fmla="*/ 2147483647 h 128"/>
                <a:gd name="T56" fmla="*/ 2147483647 w 232"/>
                <a:gd name="T57" fmla="*/ 2147483647 h 128"/>
                <a:gd name="T58" fmla="*/ 2147483647 w 232"/>
                <a:gd name="T59" fmla="*/ 2147483647 h 128"/>
                <a:gd name="T60" fmla="*/ 2147483647 w 232"/>
                <a:gd name="T61" fmla="*/ 0 h 128"/>
                <a:gd name="T62" fmla="*/ 2147483647 w 232"/>
                <a:gd name="T63" fmla="*/ 0 h 128"/>
                <a:gd name="T64" fmla="*/ 0 w 232"/>
                <a:gd name="T65" fmla="*/ 2147483647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128"/>
                <a:gd name="T101" fmla="*/ 232 w 232"/>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128">
                  <a:moveTo>
                    <a:pt x="0" y="16"/>
                  </a:moveTo>
                  <a:lnTo>
                    <a:pt x="16" y="24"/>
                  </a:lnTo>
                  <a:lnTo>
                    <a:pt x="24" y="32"/>
                  </a:lnTo>
                  <a:lnTo>
                    <a:pt x="24" y="48"/>
                  </a:lnTo>
                  <a:lnTo>
                    <a:pt x="40" y="48"/>
                  </a:lnTo>
                  <a:lnTo>
                    <a:pt x="48" y="48"/>
                  </a:lnTo>
                  <a:lnTo>
                    <a:pt x="72" y="64"/>
                  </a:lnTo>
                  <a:lnTo>
                    <a:pt x="104" y="80"/>
                  </a:lnTo>
                  <a:lnTo>
                    <a:pt x="104" y="88"/>
                  </a:lnTo>
                  <a:lnTo>
                    <a:pt x="88" y="96"/>
                  </a:lnTo>
                  <a:lnTo>
                    <a:pt x="104" y="96"/>
                  </a:lnTo>
                  <a:lnTo>
                    <a:pt x="120" y="104"/>
                  </a:lnTo>
                  <a:lnTo>
                    <a:pt x="136" y="112"/>
                  </a:lnTo>
                  <a:lnTo>
                    <a:pt x="144" y="112"/>
                  </a:lnTo>
                  <a:lnTo>
                    <a:pt x="160" y="96"/>
                  </a:lnTo>
                  <a:lnTo>
                    <a:pt x="176" y="88"/>
                  </a:lnTo>
                  <a:lnTo>
                    <a:pt x="192" y="96"/>
                  </a:lnTo>
                  <a:lnTo>
                    <a:pt x="216" y="120"/>
                  </a:lnTo>
                  <a:lnTo>
                    <a:pt x="232" y="128"/>
                  </a:lnTo>
                  <a:lnTo>
                    <a:pt x="232" y="104"/>
                  </a:lnTo>
                  <a:lnTo>
                    <a:pt x="208" y="96"/>
                  </a:lnTo>
                  <a:lnTo>
                    <a:pt x="208" y="80"/>
                  </a:lnTo>
                  <a:lnTo>
                    <a:pt x="216" y="72"/>
                  </a:lnTo>
                  <a:lnTo>
                    <a:pt x="192" y="64"/>
                  </a:lnTo>
                  <a:lnTo>
                    <a:pt x="184" y="48"/>
                  </a:lnTo>
                  <a:lnTo>
                    <a:pt x="160" y="32"/>
                  </a:lnTo>
                  <a:lnTo>
                    <a:pt x="96" y="16"/>
                  </a:lnTo>
                  <a:lnTo>
                    <a:pt x="72" y="32"/>
                  </a:lnTo>
                  <a:lnTo>
                    <a:pt x="56" y="32"/>
                  </a:lnTo>
                  <a:lnTo>
                    <a:pt x="40" y="16"/>
                  </a:lnTo>
                  <a:lnTo>
                    <a:pt x="24" y="0"/>
                  </a:lnTo>
                  <a:lnTo>
                    <a:pt x="8" y="0"/>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 name="Freeform 586"/>
            <p:cNvSpPr>
              <a:spLocks/>
            </p:cNvSpPr>
            <p:nvPr/>
          </p:nvSpPr>
          <p:spPr bwMode="auto">
            <a:xfrm>
              <a:off x="10878462" y="1652948"/>
              <a:ext cx="115888" cy="131763"/>
            </a:xfrm>
            <a:custGeom>
              <a:avLst/>
              <a:gdLst>
                <a:gd name="T0" fmla="*/ 2147483647 w 120"/>
                <a:gd name="T1" fmla="*/ 2147483647 h 136"/>
                <a:gd name="T2" fmla="*/ 0 w 120"/>
                <a:gd name="T3" fmla="*/ 2147483647 h 136"/>
                <a:gd name="T4" fmla="*/ 0 w 120"/>
                <a:gd name="T5" fmla="*/ 2147483647 h 136"/>
                <a:gd name="T6" fmla="*/ 2147483647 w 120"/>
                <a:gd name="T7" fmla="*/ 2147483647 h 136"/>
                <a:gd name="T8" fmla="*/ 2147483647 w 120"/>
                <a:gd name="T9" fmla="*/ 2147483647 h 136"/>
                <a:gd name="T10" fmla="*/ 2147483647 w 120"/>
                <a:gd name="T11" fmla="*/ 2147483647 h 136"/>
                <a:gd name="T12" fmla="*/ 2147483647 w 120"/>
                <a:gd name="T13" fmla="*/ 2147483647 h 136"/>
                <a:gd name="T14" fmla="*/ 2147483647 w 120"/>
                <a:gd name="T15" fmla="*/ 0 h 136"/>
                <a:gd name="T16" fmla="*/ 2147483647 w 120"/>
                <a:gd name="T17" fmla="*/ 2147483647 h 136"/>
                <a:gd name="T18" fmla="*/ 2147483647 w 120"/>
                <a:gd name="T19" fmla="*/ 2147483647 h 136"/>
                <a:gd name="T20" fmla="*/ 2147483647 w 120"/>
                <a:gd name="T21" fmla="*/ 2147483647 h 136"/>
                <a:gd name="T22" fmla="*/ 2147483647 w 120"/>
                <a:gd name="T23" fmla="*/ 2147483647 h 136"/>
                <a:gd name="T24" fmla="*/ 2147483647 w 120"/>
                <a:gd name="T25" fmla="*/ 2147483647 h 136"/>
                <a:gd name="T26" fmla="*/ 2147483647 w 120"/>
                <a:gd name="T27" fmla="*/ 2147483647 h 136"/>
                <a:gd name="T28" fmla="*/ 2147483647 w 120"/>
                <a:gd name="T29" fmla="*/ 2147483647 h 136"/>
                <a:gd name="T30" fmla="*/ 2147483647 w 120"/>
                <a:gd name="T31" fmla="*/ 2147483647 h 136"/>
                <a:gd name="T32" fmla="*/ 2147483647 w 120"/>
                <a:gd name="T33" fmla="*/ 2147483647 h 136"/>
                <a:gd name="T34" fmla="*/ 2147483647 w 120"/>
                <a:gd name="T35" fmla="*/ 2147483647 h 136"/>
                <a:gd name="T36" fmla="*/ 2147483647 w 120"/>
                <a:gd name="T37" fmla="*/ 2147483647 h 136"/>
                <a:gd name="T38" fmla="*/ 2147483647 w 120"/>
                <a:gd name="T39" fmla="*/ 2147483647 h 136"/>
                <a:gd name="T40" fmla="*/ 2147483647 w 120"/>
                <a:gd name="T41" fmla="*/ 2147483647 h 136"/>
                <a:gd name="T42" fmla="*/ 2147483647 w 120"/>
                <a:gd name="T43" fmla="*/ 2147483647 h 136"/>
                <a:gd name="T44" fmla="*/ 2147483647 w 120"/>
                <a:gd name="T45" fmla="*/ 2147483647 h 136"/>
                <a:gd name="T46" fmla="*/ 2147483647 w 120"/>
                <a:gd name="T47" fmla="*/ 2147483647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36"/>
                <a:gd name="T74" fmla="*/ 120 w 120"/>
                <a:gd name="T75" fmla="*/ 136 h 1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36">
                  <a:moveTo>
                    <a:pt x="8" y="112"/>
                  </a:moveTo>
                  <a:lnTo>
                    <a:pt x="0" y="96"/>
                  </a:lnTo>
                  <a:lnTo>
                    <a:pt x="0" y="72"/>
                  </a:lnTo>
                  <a:lnTo>
                    <a:pt x="8" y="64"/>
                  </a:lnTo>
                  <a:lnTo>
                    <a:pt x="24" y="56"/>
                  </a:lnTo>
                  <a:lnTo>
                    <a:pt x="40" y="48"/>
                  </a:lnTo>
                  <a:lnTo>
                    <a:pt x="64" y="16"/>
                  </a:lnTo>
                  <a:lnTo>
                    <a:pt x="96" y="0"/>
                  </a:lnTo>
                  <a:lnTo>
                    <a:pt x="112" y="8"/>
                  </a:lnTo>
                  <a:lnTo>
                    <a:pt x="120" y="24"/>
                  </a:lnTo>
                  <a:lnTo>
                    <a:pt x="104" y="32"/>
                  </a:lnTo>
                  <a:lnTo>
                    <a:pt x="104" y="48"/>
                  </a:lnTo>
                  <a:lnTo>
                    <a:pt x="104" y="64"/>
                  </a:lnTo>
                  <a:lnTo>
                    <a:pt x="120" y="72"/>
                  </a:lnTo>
                  <a:lnTo>
                    <a:pt x="104" y="80"/>
                  </a:lnTo>
                  <a:lnTo>
                    <a:pt x="104" y="88"/>
                  </a:lnTo>
                  <a:lnTo>
                    <a:pt x="96" y="104"/>
                  </a:lnTo>
                  <a:lnTo>
                    <a:pt x="88" y="112"/>
                  </a:lnTo>
                  <a:lnTo>
                    <a:pt x="80" y="136"/>
                  </a:lnTo>
                  <a:lnTo>
                    <a:pt x="64" y="136"/>
                  </a:lnTo>
                  <a:lnTo>
                    <a:pt x="48" y="128"/>
                  </a:lnTo>
                  <a:lnTo>
                    <a:pt x="32" y="128"/>
                  </a:lnTo>
                  <a:lnTo>
                    <a:pt x="16" y="128"/>
                  </a:lnTo>
                  <a:lnTo>
                    <a:pt x="8" y="11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 name="Freeform 587"/>
            <p:cNvSpPr>
              <a:spLocks/>
            </p:cNvSpPr>
            <p:nvPr/>
          </p:nvSpPr>
          <p:spPr bwMode="auto">
            <a:xfrm>
              <a:off x="11141987" y="1745817"/>
              <a:ext cx="225425" cy="124619"/>
            </a:xfrm>
            <a:custGeom>
              <a:avLst/>
              <a:gdLst>
                <a:gd name="T0" fmla="*/ 0 w 232"/>
                <a:gd name="T1" fmla="*/ 2147483647 h 128"/>
                <a:gd name="T2" fmla="*/ 2147483647 w 232"/>
                <a:gd name="T3" fmla="*/ 2147483647 h 128"/>
                <a:gd name="T4" fmla="*/ 2147483647 w 232"/>
                <a:gd name="T5" fmla="*/ 2147483647 h 128"/>
                <a:gd name="T6" fmla="*/ 2147483647 w 232"/>
                <a:gd name="T7" fmla="*/ 2147483647 h 128"/>
                <a:gd name="T8" fmla="*/ 2147483647 w 232"/>
                <a:gd name="T9" fmla="*/ 2147483647 h 128"/>
                <a:gd name="T10" fmla="*/ 2147483647 w 232"/>
                <a:gd name="T11" fmla="*/ 2147483647 h 128"/>
                <a:gd name="T12" fmla="*/ 2147483647 w 232"/>
                <a:gd name="T13" fmla="*/ 2147483647 h 128"/>
                <a:gd name="T14" fmla="*/ 2147483647 w 232"/>
                <a:gd name="T15" fmla="*/ 2147483647 h 128"/>
                <a:gd name="T16" fmla="*/ 2147483647 w 232"/>
                <a:gd name="T17" fmla="*/ 2147483647 h 128"/>
                <a:gd name="T18" fmla="*/ 2147483647 w 232"/>
                <a:gd name="T19" fmla="*/ 2147483647 h 128"/>
                <a:gd name="T20" fmla="*/ 2147483647 w 232"/>
                <a:gd name="T21" fmla="*/ 2147483647 h 128"/>
                <a:gd name="T22" fmla="*/ 2147483647 w 232"/>
                <a:gd name="T23" fmla="*/ 2147483647 h 128"/>
                <a:gd name="T24" fmla="*/ 2147483647 w 232"/>
                <a:gd name="T25" fmla="*/ 2147483647 h 128"/>
                <a:gd name="T26" fmla="*/ 2147483647 w 232"/>
                <a:gd name="T27" fmla="*/ 2147483647 h 128"/>
                <a:gd name="T28" fmla="*/ 2147483647 w 232"/>
                <a:gd name="T29" fmla="*/ 2147483647 h 128"/>
                <a:gd name="T30" fmla="*/ 2147483647 w 232"/>
                <a:gd name="T31" fmla="*/ 2147483647 h 128"/>
                <a:gd name="T32" fmla="*/ 2147483647 w 232"/>
                <a:gd name="T33" fmla="*/ 2147483647 h 128"/>
                <a:gd name="T34" fmla="*/ 2147483647 w 232"/>
                <a:gd name="T35" fmla="*/ 2147483647 h 128"/>
                <a:gd name="T36" fmla="*/ 2147483647 w 232"/>
                <a:gd name="T37" fmla="*/ 2147483647 h 128"/>
                <a:gd name="T38" fmla="*/ 2147483647 w 232"/>
                <a:gd name="T39" fmla="*/ 2147483647 h 128"/>
                <a:gd name="T40" fmla="*/ 2147483647 w 232"/>
                <a:gd name="T41" fmla="*/ 2147483647 h 128"/>
                <a:gd name="T42" fmla="*/ 2147483647 w 232"/>
                <a:gd name="T43" fmla="*/ 2147483647 h 128"/>
                <a:gd name="T44" fmla="*/ 2147483647 w 232"/>
                <a:gd name="T45" fmla="*/ 2147483647 h 128"/>
                <a:gd name="T46" fmla="*/ 2147483647 w 232"/>
                <a:gd name="T47" fmla="*/ 2147483647 h 128"/>
                <a:gd name="T48" fmla="*/ 2147483647 w 232"/>
                <a:gd name="T49" fmla="*/ 2147483647 h 128"/>
                <a:gd name="T50" fmla="*/ 2147483647 w 232"/>
                <a:gd name="T51" fmla="*/ 2147483647 h 128"/>
                <a:gd name="T52" fmla="*/ 2147483647 w 232"/>
                <a:gd name="T53" fmla="*/ 2147483647 h 128"/>
                <a:gd name="T54" fmla="*/ 2147483647 w 232"/>
                <a:gd name="T55" fmla="*/ 2147483647 h 128"/>
                <a:gd name="T56" fmla="*/ 2147483647 w 232"/>
                <a:gd name="T57" fmla="*/ 2147483647 h 128"/>
                <a:gd name="T58" fmla="*/ 2147483647 w 232"/>
                <a:gd name="T59" fmla="*/ 2147483647 h 128"/>
                <a:gd name="T60" fmla="*/ 2147483647 w 232"/>
                <a:gd name="T61" fmla="*/ 0 h 128"/>
                <a:gd name="T62" fmla="*/ 2147483647 w 232"/>
                <a:gd name="T63" fmla="*/ 0 h 128"/>
                <a:gd name="T64" fmla="*/ 0 w 232"/>
                <a:gd name="T65" fmla="*/ 2147483647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128"/>
                <a:gd name="T101" fmla="*/ 232 w 232"/>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128">
                  <a:moveTo>
                    <a:pt x="0" y="16"/>
                  </a:moveTo>
                  <a:lnTo>
                    <a:pt x="16" y="24"/>
                  </a:lnTo>
                  <a:lnTo>
                    <a:pt x="24" y="32"/>
                  </a:lnTo>
                  <a:lnTo>
                    <a:pt x="24" y="48"/>
                  </a:lnTo>
                  <a:lnTo>
                    <a:pt x="40" y="48"/>
                  </a:lnTo>
                  <a:lnTo>
                    <a:pt x="48" y="48"/>
                  </a:lnTo>
                  <a:lnTo>
                    <a:pt x="72" y="64"/>
                  </a:lnTo>
                  <a:lnTo>
                    <a:pt x="104" y="80"/>
                  </a:lnTo>
                  <a:lnTo>
                    <a:pt x="104" y="88"/>
                  </a:lnTo>
                  <a:lnTo>
                    <a:pt x="88" y="96"/>
                  </a:lnTo>
                  <a:lnTo>
                    <a:pt x="104" y="96"/>
                  </a:lnTo>
                  <a:lnTo>
                    <a:pt x="120" y="104"/>
                  </a:lnTo>
                  <a:lnTo>
                    <a:pt x="136" y="112"/>
                  </a:lnTo>
                  <a:lnTo>
                    <a:pt x="144" y="112"/>
                  </a:lnTo>
                  <a:lnTo>
                    <a:pt x="160" y="96"/>
                  </a:lnTo>
                  <a:lnTo>
                    <a:pt x="176" y="88"/>
                  </a:lnTo>
                  <a:lnTo>
                    <a:pt x="192" y="96"/>
                  </a:lnTo>
                  <a:lnTo>
                    <a:pt x="216" y="120"/>
                  </a:lnTo>
                  <a:lnTo>
                    <a:pt x="232" y="128"/>
                  </a:lnTo>
                  <a:lnTo>
                    <a:pt x="232" y="104"/>
                  </a:lnTo>
                  <a:lnTo>
                    <a:pt x="208" y="96"/>
                  </a:lnTo>
                  <a:lnTo>
                    <a:pt x="208" y="80"/>
                  </a:lnTo>
                  <a:lnTo>
                    <a:pt x="216" y="72"/>
                  </a:lnTo>
                  <a:lnTo>
                    <a:pt x="192" y="64"/>
                  </a:lnTo>
                  <a:lnTo>
                    <a:pt x="184" y="48"/>
                  </a:lnTo>
                  <a:lnTo>
                    <a:pt x="160" y="32"/>
                  </a:lnTo>
                  <a:lnTo>
                    <a:pt x="96" y="16"/>
                  </a:lnTo>
                  <a:lnTo>
                    <a:pt x="72" y="32"/>
                  </a:lnTo>
                  <a:lnTo>
                    <a:pt x="56" y="32"/>
                  </a:lnTo>
                  <a:lnTo>
                    <a:pt x="40" y="16"/>
                  </a:lnTo>
                  <a:lnTo>
                    <a:pt x="24" y="0"/>
                  </a:lnTo>
                  <a:lnTo>
                    <a:pt x="8" y="0"/>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 name="Freeform 588"/>
            <p:cNvSpPr>
              <a:spLocks/>
            </p:cNvSpPr>
            <p:nvPr/>
          </p:nvSpPr>
          <p:spPr bwMode="auto">
            <a:xfrm>
              <a:off x="11002287" y="1513248"/>
              <a:ext cx="69850" cy="92869"/>
            </a:xfrm>
            <a:custGeom>
              <a:avLst/>
              <a:gdLst>
                <a:gd name="T0" fmla="*/ 2147483647 w 72"/>
                <a:gd name="T1" fmla="*/ 2147483647 h 96"/>
                <a:gd name="T2" fmla="*/ 0 w 72"/>
                <a:gd name="T3" fmla="*/ 2147483647 h 96"/>
                <a:gd name="T4" fmla="*/ 2147483647 w 72"/>
                <a:gd name="T5" fmla="*/ 2147483647 h 96"/>
                <a:gd name="T6" fmla="*/ 2147483647 w 72"/>
                <a:gd name="T7" fmla="*/ 2147483647 h 96"/>
                <a:gd name="T8" fmla="*/ 2147483647 w 72"/>
                <a:gd name="T9" fmla="*/ 2147483647 h 96"/>
                <a:gd name="T10" fmla="*/ 2147483647 w 72"/>
                <a:gd name="T11" fmla="*/ 2147483647 h 96"/>
                <a:gd name="T12" fmla="*/ 2147483647 w 72"/>
                <a:gd name="T13" fmla="*/ 2147483647 h 96"/>
                <a:gd name="T14" fmla="*/ 2147483647 w 72"/>
                <a:gd name="T15" fmla="*/ 2147483647 h 96"/>
                <a:gd name="T16" fmla="*/ 2147483647 w 72"/>
                <a:gd name="T17" fmla="*/ 2147483647 h 96"/>
                <a:gd name="T18" fmla="*/ 2147483647 w 72"/>
                <a:gd name="T19" fmla="*/ 2147483647 h 96"/>
                <a:gd name="T20" fmla="*/ 2147483647 w 72"/>
                <a:gd name="T21" fmla="*/ 2147483647 h 96"/>
                <a:gd name="T22" fmla="*/ 2147483647 w 72"/>
                <a:gd name="T23" fmla="*/ 2147483647 h 96"/>
                <a:gd name="T24" fmla="*/ 2147483647 w 72"/>
                <a:gd name="T25" fmla="*/ 2147483647 h 96"/>
                <a:gd name="T26" fmla="*/ 2147483647 w 72"/>
                <a:gd name="T27" fmla="*/ 0 h 96"/>
                <a:gd name="T28" fmla="*/ 2147483647 w 72"/>
                <a:gd name="T29" fmla="*/ 2147483647 h 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96"/>
                <a:gd name="T47" fmla="*/ 72 w 72"/>
                <a:gd name="T48" fmla="*/ 96 h 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96">
                  <a:moveTo>
                    <a:pt x="8" y="8"/>
                  </a:moveTo>
                  <a:lnTo>
                    <a:pt x="0" y="24"/>
                  </a:lnTo>
                  <a:lnTo>
                    <a:pt x="8" y="48"/>
                  </a:lnTo>
                  <a:lnTo>
                    <a:pt x="16" y="56"/>
                  </a:lnTo>
                  <a:lnTo>
                    <a:pt x="24" y="56"/>
                  </a:lnTo>
                  <a:lnTo>
                    <a:pt x="48" y="72"/>
                  </a:lnTo>
                  <a:lnTo>
                    <a:pt x="56" y="88"/>
                  </a:lnTo>
                  <a:lnTo>
                    <a:pt x="72" y="96"/>
                  </a:lnTo>
                  <a:lnTo>
                    <a:pt x="72" y="80"/>
                  </a:lnTo>
                  <a:lnTo>
                    <a:pt x="56" y="56"/>
                  </a:lnTo>
                  <a:lnTo>
                    <a:pt x="32" y="40"/>
                  </a:lnTo>
                  <a:lnTo>
                    <a:pt x="32" y="32"/>
                  </a:lnTo>
                  <a:lnTo>
                    <a:pt x="40" y="8"/>
                  </a:lnTo>
                  <a:lnTo>
                    <a:pt x="24" y="0"/>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 name="Freeform 589"/>
            <p:cNvSpPr>
              <a:spLocks/>
            </p:cNvSpPr>
            <p:nvPr/>
          </p:nvSpPr>
          <p:spPr bwMode="auto">
            <a:xfrm>
              <a:off x="11033243" y="1621992"/>
              <a:ext cx="54769" cy="46038"/>
            </a:xfrm>
            <a:custGeom>
              <a:avLst/>
              <a:gdLst>
                <a:gd name="T0" fmla="*/ 0 w 56"/>
                <a:gd name="T1" fmla="*/ 2147483647 h 48"/>
                <a:gd name="T2" fmla="*/ 2147483647 w 56"/>
                <a:gd name="T3" fmla="*/ 2147483647 h 48"/>
                <a:gd name="T4" fmla="*/ 2147483647 w 56"/>
                <a:gd name="T5" fmla="*/ 2147483647 h 48"/>
                <a:gd name="T6" fmla="*/ 2147483647 w 56"/>
                <a:gd name="T7" fmla="*/ 0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0 w 5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8"/>
                <a:gd name="T32" fmla="*/ 56 w 5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8">
                  <a:moveTo>
                    <a:pt x="0" y="40"/>
                  </a:moveTo>
                  <a:lnTo>
                    <a:pt x="8" y="16"/>
                  </a:lnTo>
                  <a:lnTo>
                    <a:pt x="24" y="16"/>
                  </a:lnTo>
                  <a:lnTo>
                    <a:pt x="40" y="0"/>
                  </a:lnTo>
                  <a:lnTo>
                    <a:pt x="56" y="16"/>
                  </a:lnTo>
                  <a:lnTo>
                    <a:pt x="56" y="48"/>
                  </a:lnTo>
                  <a:lnTo>
                    <a:pt x="40" y="40"/>
                  </a:lnTo>
                  <a:lnTo>
                    <a:pt x="24" y="40"/>
                  </a:lnTo>
                  <a:lnTo>
                    <a:pt x="16" y="32"/>
                  </a:lnTo>
                  <a:lnTo>
                    <a:pt x="0"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 name="Freeform 590"/>
            <p:cNvSpPr>
              <a:spLocks/>
            </p:cNvSpPr>
            <p:nvPr/>
          </p:nvSpPr>
          <p:spPr bwMode="auto">
            <a:xfrm>
              <a:off x="11002287" y="1513248"/>
              <a:ext cx="69850" cy="92869"/>
            </a:xfrm>
            <a:custGeom>
              <a:avLst/>
              <a:gdLst>
                <a:gd name="T0" fmla="*/ 2147483647 w 72"/>
                <a:gd name="T1" fmla="*/ 2147483647 h 96"/>
                <a:gd name="T2" fmla="*/ 0 w 72"/>
                <a:gd name="T3" fmla="*/ 2147483647 h 96"/>
                <a:gd name="T4" fmla="*/ 2147483647 w 72"/>
                <a:gd name="T5" fmla="*/ 2147483647 h 96"/>
                <a:gd name="T6" fmla="*/ 2147483647 w 72"/>
                <a:gd name="T7" fmla="*/ 2147483647 h 96"/>
                <a:gd name="T8" fmla="*/ 2147483647 w 72"/>
                <a:gd name="T9" fmla="*/ 2147483647 h 96"/>
                <a:gd name="T10" fmla="*/ 2147483647 w 72"/>
                <a:gd name="T11" fmla="*/ 2147483647 h 96"/>
                <a:gd name="T12" fmla="*/ 2147483647 w 72"/>
                <a:gd name="T13" fmla="*/ 2147483647 h 96"/>
                <a:gd name="T14" fmla="*/ 2147483647 w 72"/>
                <a:gd name="T15" fmla="*/ 2147483647 h 96"/>
                <a:gd name="T16" fmla="*/ 2147483647 w 72"/>
                <a:gd name="T17" fmla="*/ 2147483647 h 96"/>
                <a:gd name="T18" fmla="*/ 2147483647 w 72"/>
                <a:gd name="T19" fmla="*/ 2147483647 h 96"/>
                <a:gd name="T20" fmla="*/ 2147483647 w 72"/>
                <a:gd name="T21" fmla="*/ 2147483647 h 96"/>
                <a:gd name="T22" fmla="*/ 2147483647 w 72"/>
                <a:gd name="T23" fmla="*/ 2147483647 h 96"/>
                <a:gd name="T24" fmla="*/ 2147483647 w 72"/>
                <a:gd name="T25" fmla="*/ 2147483647 h 96"/>
                <a:gd name="T26" fmla="*/ 2147483647 w 72"/>
                <a:gd name="T27" fmla="*/ 0 h 96"/>
                <a:gd name="T28" fmla="*/ 2147483647 w 72"/>
                <a:gd name="T29" fmla="*/ 2147483647 h 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96"/>
                <a:gd name="T47" fmla="*/ 72 w 72"/>
                <a:gd name="T48" fmla="*/ 96 h 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96">
                  <a:moveTo>
                    <a:pt x="8" y="8"/>
                  </a:moveTo>
                  <a:lnTo>
                    <a:pt x="0" y="24"/>
                  </a:lnTo>
                  <a:lnTo>
                    <a:pt x="8" y="48"/>
                  </a:lnTo>
                  <a:lnTo>
                    <a:pt x="16" y="56"/>
                  </a:lnTo>
                  <a:lnTo>
                    <a:pt x="24" y="56"/>
                  </a:lnTo>
                  <a:lnTo>
                    <a:pt x="48" y="72"/>
                  </a:lnTo>
                  <a:lnTo>
                    <a:pt x="56" y="88"/>
                  </a:lnTo>
                  <a:lnTo>
                    <a:pt x="72" y="96"/>
                  </a:lnTo>
                  <a:lnTo>
                    <a:pt x="72" y="80"/>
                  </a:lnTo>
                  <a:lnTo>
                    <a:pt x="56" y="56"/>
                  </a:lnTo>
                  <a:lnTo>
                    <a:pt x="32" y="40"/>
                  </a:lnTo>
                  <a:lnTo>
                    <a:pt x="32" y="32"/>
                  </a:lnTo>
                  <a:lnTo>
                    <a:pt x="40" y="8"/>
                  </a:lnTo>
                  <a:lnTo>
                    <a:pt x="24" y="0"/>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 name="Freeform 591"/>
            <p:cNvSpPr>
              <a:spLocks/>
            </p:cNvSpPr>
            <p:nvPr/>
          </p:nvSpPr>
          <p:spPr bwMode="auto">
            <a:xfrm>
              <a:off x="11033243" y="1621992"/>
              <a:ext cx="54769" cy="46038"/>
            </a:xfrm>
            <a:custGeom>
              <a:avLst/>
              <a:gdLst>
                <a:gd name="T0" fmla="*/ 0 w 56"/>
                <a:gd name="T1" fmla="*/ 2147483647 h 48"/>
                <a:gd name="T2" fmla="*/ 2147483647 w 56"/>
                <a:gd name="T3" fmla="*/ 2147483647 h 48"/>
                <a:gd name="T4" fmla="*/ 2147483647 w 56"/>
                <a:gd name="T5" fmla="*/ 2147483647 h 48"/>
                <a:gd name="T6" fmla="*/ 2147483647 w 56"/>
                <a:gd name="T7" fmla="*/ 0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0 w 5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8"/>
                <a:gd name="T32" fmla="*/ 56 w 5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8">
                  <a:moveTo>
                    <a:pt x="0" y="40"/>
                  </a:moveTo>
                  <a:lnTo>
                    <a:pt x="8" y="16"/>
                  </a:lnTo>
                  <a:lnTo>
                    <a:pt x="24" y="16"/>
                  </a:lnTo>
                  <a:lnTo>
                    <a:pt x="40" y="0"/>
                  </a:lnTo>
                  <a:lnTo>
                    <a:pt x="56" y="16"/>
                  </a:lnTo>
                  <a:lnTo>
                    <a:pt x="56" y="48"/>
                  </a:lnTo>
                  <a:lnTo>
                    <a:pt x="40" y="40"/>
                  </a:lnTo>
                  <a:lnTo>
                    <a:pt x="24" y="40"/>
                  </a:lnTo>
                  <a:lnTo>
                    <a:pt x="16" y="32"/>
                  </a:lnTo>
                  <a:lnTo>
                    <a:pt x="0"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 name="Freeform 592"/>
            <p:cNvSpPr>
              <a:spLocks/>
            </p:cNvSpPr>
            <p:nvPr/>
          </p:nvSpPr>
          <p:spPr bwMode="auto">
            <a:xfrm>
              <a:off x="10994349" y="1722799"/>
              <a:ext cx="70644" cy="85725"/>
            </a:xfrm>
            <a:custGeom>
              <a:avLst/>
              <a:gdLst>
                <a:gd name="T0" fmla="*/ 2147483647 w 72"/>
                <a:gd name="T1" fmla="*/ 2147483647 h 88"/>
                <a:gd name="T2" fmla="*/ 2147483647 w 72"/>
                <a:gd name="T3" fmla="*/ 2147483647 h 88"/>
                <a:gd name="T4" fmla="*/ 0 w 72"/>
                <a:gd name="T5" fmla="*/ 2147483647 h 88"/>
                <a:gd name="T6" fmla="*/ 0 w 72"/>
                <a:gd name="T7" fmla="*/ 2147483647 h 88"/>
                <a:gd name="T8" fmla="*/ 2147483647 w 72"/>
                <a:gd name="T9" fmla="*/ 2147483647 h 88"/>
                <a:gd name="T10" fmla="*/ 2147483647 w 72"/>
                <a:gd name="T11" fmla="*/ 2147483647 h 88"/>
                <a:gd name="T12" fmla="*/ 2147483647 w 72"/>
                <a:gd name="T13" fmla="*/ 2147483647 h 88"/>
                <a:gd name="T14" fmla="*/ 2147483647 w 72"/>
                <a:gd name="T15" fmla="*/ 0 h 88"/>
                <a:gd name="T16" fmla="*/ 2147483647 w 72"/>
                <a:gd name="T17" fmla="*/ 2147483647 h 88"/>
                <a:gd name="T18" fmla="*/ 2147483647 w 72"/>
                <a:gd name="T19" fmla="*/ 2147483647 h 88"/>
                <a:gd name="T20" fmla="*/ 2147483647 w 72"/>
                <a:gd name="T21" fmla="*/ 2147483647 h 88"/>
                <a:gd name="T22" fmla="*/ 2147483647 w 72"/>
                <a:gd name="T23" fmla="*/ 2147483647 h 88"/>
                <a:gd name="T24" fmla="*/ 2147483647 w 72"/>
                <a:gd name="T25" fmla="*/ 2147483647 h 88"/>
                <a:gd name="T26" fmla="*/ 2147483647 w 72"/>
                <a:gd name="T27" fmla="*/ 2147483647 h 88"/>
                <a:gd name="T28" fmla="*/ 2147483647 w 72"/>
                <a:gd name="T29" fmla="*/ 2147483647 h 88"/>
                <a:gd name="T30" fmla="*/ 2147483647 w 72"/>
                <a:gd name="T31" fmla="*/ 2147483647 h 88"/>
                <a:gd name="T32" fmla="*/ 2147483647 w 72"/>
                <a:gd name="T33" fmla="*/ 2147483647 h 88"/>
                <a:gd name="T34" fmla="*/ 2147483647 w 72"/>
                <a:gd name="T35" fmla="*/ 2147483647 h 88"/>
                <a:gd name="T36" fmla="*/ 2147483647 w 72"/>
                <a:gd name="T37" fmla="*/ 2147483647 h 88"/>
                <a:gd name="T38" fmla="*/ 2147483647 w 72"/>
                <a:gd name="T39" fmla="*/ 2147483647 h 88"/>
                <a:gd name="T40" fmla="*/ 2147483647 w 72"/>
                <a:gd name="T41" fmla="*/ 2147483647 h 88"/>
                <a:gd name="T42" fmla="*/ 2147483647 w 72"/>
                <a:gd name="T43" fmla="*/ 2147483647 h 88"/>
                <a:gd name="T44" fmla="*/ 2147483647 w 72"/>
                <a:gd name="T45" fmla="*/ 2147483647 h 88"/>
                <a:gd name="T46" fmla="*/ 2147483647 w 72"/>
                <a:gd name="T47" fmla="*/ 214748364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88"/>
                <a:gd name="T74" fmla="*/ 72 w 72"/>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88">
                  <a:moveTo>
                    <a:pt x="8" y="88"/>
                  </a:moveTo>
                  <a:lnTo>
                    <a:pt x="8" y="72"/>
                  </a:lnTo>
                  <a:lnTo>
                    <a:pt x="0" y="56"/>
                  </a:lnTo>
                  <a:lnTo>
                    <a:pt x="0" y="48"/>
                  </a:lnTo>
                  <a:lnTo>
                    <a:pt x="16" y="16"/>
                  </a:lnTo>
                  <a:lnTo>
                    <a:pt x="24" y="8"/>
                  </a:lnTo>
                  <a:lnTo>
                    <a:pt x="40" y="8"/>
                  </a:lnTo>
                  <a:lnTo>
                    <a:pt x="72" y="0"/>
                  </a:lnTo>
                  <a:lnTo>
                    <a:pt x="72" y="8"/>
                  </a:lnTo>
                  <a:lnTo>
                    <a:pt x="56" y="8"/>
                  </a:lnTo>
                  <a:lnTo>
                    <a:pt x="32" y="16"/>
                  </a:lnTo>
                  <a:lnTo>
                    <a:pt x="24" y="32"/>
                  </a:lnTo>
                  <a:lnTo>
                    <a:pt x="56" y="32"/>
                  </a:lnTo>
                  <a:lnTo>
                    <a:pt x="56" y="40"/>
                  </a:lnTo>
                  <a:lnTo>
                    <a:pt x="48" y="48"/>
                  </a:lnTo>
                  <a:lnTo>
                    <a:pt x="40" y="56"/>
                  </a:lnTo>
                  <a:lnTo>
                    <a:pt x="56" y="72"/>
                  </a:lnTo>
                  <a:lnTo>
                    <a:pt x="64" y="88"/>
                  </a:lnTo>
                  <a:lnTo>
                    <a:pt x="48" y="88"/>
                  </a:lnTo>
                  <a:lnTo>
                    <a:pt x="32" y="72"/>
                  </a:lnTo>
                  <a:lnTo>
                    <a:pt x="24" y="56"/>
                  </a:lnTo>
                  <a:lnTo>
                    <a:pt x="24" y="80"/>
                  </a:lnTo>
                  <a:lnTo>
                    <a:pt x="24" y="88"/>
                  </a:lnTo>
                  <a:lnTo>
                    <a:pt x="8" y="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 name="Freeform 593"/>
            <p:cNvSpPr>
              <a:spLocks/>
            </p:cNvSpPr>
            <p:nvPr/>
          </p:nvSpPr>
          <p:spPr bwMode="auto">
            <a:xfrm>
              <a:off x="10831630" y="1823604"/>
              <a:ext cx="131763" cy="30957"/>
            </a:xfrm>
            <a:custGeom>
              <a:avLst/>
              <a:gdLst>
                <a:gd name="T0" fmla="*/ 0 w 136"/>
                <a:gd name="T1" fmla="*/ 0 h 32"/>
                <a:gd name="T2" fmla="*/ 2147483647 w 136"/>
                <a:gd name="T3" fmla="*/ 0 h 32"/>
                <a:gd name="T4" fmla="*/ 2147483647 w 136"/>
                <a:gd name="T5" fmla="*/ 0 h 32"/>
                <a:gd name="T6" fmla="*/ 2147483647 w 136"/>
                <a:gd name="T7" fmla="*/ 0 h 32"/>
                <a:gd name="T8" fmla="*/ 2147483647 w 136"/>
                <a:gd name="T9" fmla="*/ 2147483647 h 32"/>
                <a:gd name="T10" fmla="*/ 2147483647 w 136"/>
                <a:gd name="T11" fmla="*/ 2147483647 h 32"/>
                <a:gd name="T12" fmla="*/ 2147483647 w 136"/>
                <a:gd name="T13" fmla="*/ 2147483647 h 32"/>
                <a:gd name="T14" fmla="*/ 2147483647 w 136"/>
                <a:gd name="T15" fmla="*/ 2147483647 h 32"/>
                <a:gd name="T16" fmla="*/ 2147483647 w 136"/>
                <a:gd name="T17" fmla="*/ 2147483647 h 32"/>
                <a:gd name="T18" fmla="*/ 2147483647 w 136"/>
                <a:gd name="T19" fmla="*/ 2147483647 h 32"/>
                <a:gd name="T20" fmla="*/ 0 w 136"/>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32"/>
                <a:gd name="T35" fmla="*/ 136 w 136"/>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32">
                  <a:moveTo>
                    <a:pt x="0" y="0"/>
                  </a:moveTo>
                  <a:lnTo>
                    <a:pt x="40" y="0"/>
                  </a:lnTo>
                  <a:lnTo>
                    <a:pt x="64" y="0"/>
                  </a:lnTo>
                  <a:lnTo>
                    <a:pt x="80" y="0"/>
                  </a:lnTo>
                  <a:lnTo>
                    <a:pt x="96" y="8"/>
                  </a:lnTo>
                  <a:lnTo>
                    <a:pt x="128" y="16"/>
                  </a:lnTo>
                  <a:lnTo>
                    <a:pt x="136" y="32"/>
                  </a:lnTo>
                  <a:lnTo>
                    <a:pt x="104" y="24"/>
                  </a:lnTo>
                  <a:lnTo>
                    <a:pt x="80" y="24"/>
                  </a:lnTo>
                  <a:lnTo>
                    <a:pt x="32" y="16"/>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 name="Freeform 594"/>
            <p:cNvSpPr>
              <a:spLocks/>
            </p:cNvSpPr>
            <p:nvPr/>
          </p:nvSpPr>
          <p:spPr bwMode="auto">
            <a:xfrm>
              <a:off x="8802806" y="999692"/>
              <a:ext cx="77788" cy="93663"/>
            </a:xfrm>
            <a:custGeom>
              <a:avLst/>
              <a:gdLst>
                <a:gd name="T0" fmla="*/ 0 w 80"/>
                <a:gd name="T1" fmla="*/ 2147483647 h 96"/>
                <a:gd name="T2" fmla="*/ 0 w 80"/>
                <a:gd name="T3" fmla="*/ 2147483647 h 96"/>
                <a:gd name="T4" fmla="*/ 0 w 80"/>
                <a:gd name="T5" fmla="*/ 2147483647 h 96"/>
                <a:gd name="T6" fmla="*/ 2147483647 w 80"/>
                <a:gd name="T7" fmla="*/ 2147483647 h 96"/>
                <a:gd name="T8" fmla="*/ 2147483647 w 80"/>
                <a:gd name="T9" fmla="*/ 0 h 96"/>
                <a:gd name="T10" fmla="*/ 2147483647 w 80"/>
                <a:gd name="T11" fmla="*/ 2147483647 h 96"/>
                <a:gd name="T12" fmla="*/ 2147483647 w 80"/>
                <a:gd name="T13" fmla="*/ 2147483647 h 96"/>
                <a:gd name="T14" fmla="*/ 2147483647 w 80"/>
                <a:gd name="T15" fmla="*/ 2147483647 h 96"/>
                <a:gd name="T16" fmla="*/ 2147483647 w 80"/>
                <a:gd name="T17" fmla="*/ 2147483647 h 96"/>
                <a:gd name="T18" fmla="*/ 2147483647 w 80"/>
                <a:gd name="T19" fmla="*/ 2147483647 h 96"/>
                <a:gd name="T20" fmla="*/ 2147483647 w 80"/>
                <a:gd name="T21" fmla="*/ 2147483647 h 96"/>
                <a:gd name="T22" fmla="*/ 2147483647 w 80"/>
                <a:gd name="T23" fmla="*/ 2147483647 h 96"/>
                <a:gd name="T24" fmla="*/ 2147483647 w 80"/>
                <a:gd name="T25" fmla="*/ 2147483647 h 96"/>
                <a:gd name="T26" fmla="*/ 2147483647 w 80"/>
                <a:gd name="T27" fmla="*/ 2147483647 h 96"/>
                <a:gd name="T28" fmla="*/ 2147483647 w 80"/>
                <a:gd name="T29" fmla="*/ 2147483647 h 96"/>
                <a:gd name="T30" fmla="*/ 2147483647 w 80"/>
                <a:gd name="T31" fmla="*/ 2147483647 h 96"/>
                <a:gd name="T32" fmla="*/ 0 w 80"/>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96"/>
                <a:gd name="T53" fmla="*/ 80 w 80"/>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96">
                  <a:moveTo>
                    <a:pt x="0" y="80"/>
                  </a:moveTo>
                  <a:lnTo>
                    <a:pt x="0" y="64"/>
                  </a:lnTo>
                  <a:lnTo>
                    <a:pt x="0" y="48"/>
                  </a:lnTo>
                  <a:lnTo>
                    <a:pt x="24" y="16"/>
                  </a:lnTo>
                  <a:lnTo>
                    <a:pt x="40" y="0"/>
                  </a:lnTo>
                  <a:lnTo>
                    <a:pt x="40" y="16"/>
                  </a:lnTo>
                  <a:lnTo>
                    <a:pt x="32" y="32"/>
                  </a:lnTo>
                  <a:lnTo>
                    <a:pt x="40" y="40"/>
                  </a:lnTo>
                  <a:lnTo>
                    <a:pt x="72" y="56"/>
                  </a:lnTo>
                  <a:lnTo>
                    <a:pt x="80" y="72"/>
                  </a:lnTo>
                  <a:lnTo>
                    <a:pt x="80" y="88"/>
                  </a:lnTo>
                  <a:lnTo>
                    <a:pt x="64" y="96"/>
                  </a:lnTo>
                  <a:lnTo>
                    <a:pt x="56" y="80"/>
                  </a:lnTo>
                  <a:lnTo>
                    <a:pt x="40" y="88"/>
                  </a:lnTo>
                  <a:lnTo>
                    <a:pt x="32" y="80"/>
                  </a:lnTo>
                  <a:lnTo>
                    <a:pt x="8" y="72"/>
                  </a:lnTo>
                  <a:lnTo>
                    <a:pt x="0"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 name="Freeform 596"/>
            <p:cNvSpPr>
              <a:spLocks/>
            </p:cNvSpPr>
            <p:nvPr/>
          </p:nvSpPr>
          <p:spPr bwMode="auto">
            <a:xfrm>
              <a:off x="8616274" y="1497373"/>
              <a:ext cx="84931" cy="23019"/>
            </a:xfrm>
            <a:custGeom>
              <a:avLst/>
              <a:gdLst>
                <a:gd name="T0" fmla="*/ 2147483647 w 88"/>
                <a:gd name="T1" fmla="*/ 0 h 24"/>
                <a:gd name="T2" fmla="*/ 2147483647 w 88"/>
                <a:gd name="T3" fmla="*/ 2147483647 h 24"/>
                <a:gd name="T4" fmla="*/ 0 w 88"/>
                <a:gd name="T5" fmla="*/ 2147483647 h 24"/>
                <a:gd name="T6" fmla="*/ 2147483647 w 88"/>
                <a:gd name="T7" fmla="*/ 2147483647 h 24"/>
                <a:gd name="T8" fmla="*/ 2147483647 w 88"/>
                <a:gd name="T9" fmla="*/ 2147483647 h 24"/>
                <a:gd name="T10" fmla="*/ 2147483647 w 88"/>
                <a:gd name="T11" fmla="*/ 2147483647 h 24"/>
                <a:gd name="T12" fmla="*/ 2147483647 w 88"/>
                <a:gd name="T13" fmla="*/ 2147483647 h 24"/>
                <a:gd name="T14" fmla="*/ 2147483647 w 88"/>
                <a:gd name="T15" fmla="*/ 2147483647 h 24"/>
                <a:gd name="T16" fmla="*/ 2147483647 w 88"/>
                <a:gd name="T17" fmla="*/ 2147483647 h 24"/>
                <a:gd name="T18" fmla="*/ 2147483647 w 88"/>
                <a:gd name="T19" fmla="*/ 0 h 24"/>
                <a:gd name="T20" fmla="*/ 2147483647 w 8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24"/>
                <a:gd name="T35" fmla="*/ 88 w 8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24">
                  <a:moveTo>
                    <a:pt x="16" y="0"/>
                  </a:moveTo>
                  <a:lnTo>
                    <a:pt x="16" y="8"/>
                  </a:lnTo>
                  <a:lnTo>
                    <a:pt x="0" y="8"/>
                  </a:lnTo>
                  <a:lnTo>
                    <a:pt x="16" y="16"/>
                  </a:lnTo>
                  <a:lnTo>
                    <a:pt x="24" y="24"/>
                  </a:lnTo>
                  <a:lnTo>
                    <a:pt x="40" y="24"/>
                  </a:lnTo>
                  <a:lnTo>
                    <a:pt x="56" y="16"/>
                  </a:lnTo>
                  <a:lnTo>
                    <a:pt x="88" y="16"/>
                  </a:lnTo>
                  <a:lnTo>
                    <a:pt x="72" y="8"/>
                  </a:lnTo>
                  <a:lnTo>
                    <a:pt x="48" y="0"/>
                  </a:lnTo>
                  <a:lnTo>
                    <a:pt x="16"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 name="Freeform 597"/>
            <p:cNvSpPr>
              <a:spLocks/>
            </p:cNvSpPr>
            <p:nvPr/>
          </p:nvSpPr>
          <p:spPr bwMode="auto">
            <a:xfrm>
              <a:off x="8802806" y="999692"/>
              <a:ext cx="77788" cy="93663"/>
            </a:xfrm>
            <a:custGeom>
              <a:avLst/>
              <a:gdLst>
                <a:gd name="T0" fmla="*/ 0 w 80"/>
                <a:gd name="T1" fmla="*/ 2147483647 h 96"/>
                <a:gd name="T2" fmla="*/ 0 w 80"/>
                <a:gd name="T3" fmla="*/ 2147483647 h 96"/>
                <a:gd name="T4" fmla="*/ 0 w 80"/>
                <a:gd name="T5" fmla="*/ 2147483647 h 96"/>
                <a:gd name="T6" fmla="*/ 2147483647 w 80"/>
                <a:gd name="T7" fmla="*/ 2147483647 h 96"/>
                <a:gd name="T8" fmla="*/ 2147483647 w 80"/>
                <a:gd name="T9" fmla="*/ 0 h 96"/>
                <a:gd name="T10" fmla="*/ 2147483647 w 80"/>
                <a:gd name="T11" fmla="*/ 2147483647 h 96"/>
                <a:gd name="T12" fmla="*/ 2147483647 w 80"/>
                <a:gd name="T13" fmla="*/ 2147483647 h 96"/>
                <a:gd name="T14" fmla="*/ 2147483647 w 80"/>
                <a:gd name="T15" fmla="*/ 2147483647 h 96"/>
                <a:gd name="T16" fmla="*/ 2147483647 w 80"/>
                <a:gd name="T17" fmla="*/ 2147483647 h 96"/>
                <a:gd name="T18" fmla="*/ 2147483647 w 80"/>
                <a:gd name="T19" fmla="*/ 2147483647 h 96"/>
                <a:gd name="T20" fmla="*/ 2147483647 w 80"/>
                <a:gd name="T21" fmla="*/ 2147483647 h 96"/>
                <a:gd name="T22" fmla="*/ 2147483647 w 80"/>
                <a:gd name="T23" fmla="*/ 2147483647 h 96"/>
                <a:gd name="T24" fmla="*/ 2147483647 w 80"/>
                <a:gd name="T25" fmla="*/ 2147483647 h 96"/>
                <a:gd name="T26" fmla="*/ 2147483647 w 80"/>
                <a:gd name="T27" fmla="*/ 2147483647 h 96"/>
                <a:gd name="T28" fmla="*/ 2147483647 w 80"/>
                <a:gd name="T29" fmla="*/ 2147483647 h 96"/>
                <a:gd name="T30" fmla="*/ 2147483647 w 80"/>
                <a:gd name="T31" fmla="*/ 2147483647 h 96"/>
                <a:gd name="T32" fmla="*/ 0 w 80"/>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96"/>
                <a:gd name="T53" fmla="*/ 80 w 80"/>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96">
                  <a:moveTo>
                    <a:pt x="0" y="80"/>
                  </a:moveTo>
                  <a:lnTo>
                    <a:pt x="0" y="64"/>
                  </a:lnTo>
                  <a:lnTo>
                    <a:pt x="0" y="48"/>
                  </a:lnTo>
                  <a:lnTo>
                    <a:pt x="24" y="16"/>
                  </a:lnTo>
                  <a:lnTo>
                    <a:pt x="40" y="0"/>
                  </a:lnTo>
                  <a:lnTo>
                    <a:pt x="40" y="16"/>
                  </a:lnTo>
                  <a:lnTo>
                    <a:pt x="32" y="32"/>
                  </a:lnTo>
                  <a:lnTo>
                    <a:pt x="40" y="40"/>
                  </a:lnTo>
                  <a:lnTo>
                    <a:pt x="72" y="56"/>
                  </a:lnTo>
                  <a:lnTo>
                    <a:pt x="80" y="72"/>
                  </a:lnTo>
                  <a:lnTo>
                    <a:pt x="80" y="88"/>
                  </a:lnTo>
                  <a:lnTo>
                    <a:pt x="64" y="96"/>
                  </a:lnTo>
                  <a:lnTo>
                    <a:pt x="56" y="80"/>
                  </a:lnTo>
                  <a:lnTo>
                    <a:pt x="40" y="88"/>
                  </a:lnTo>
                  <a:lnTo>
                    <a:pt x="32" y="80"/>
                  </a:lnTo>
                  <a:lnTo>
                    <a:pt x="8" y="72"/>
                  </a:lnTo>
                  <a:lnTo>
                    <a:pt x="0"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 name="Freeform 598"/>
            <p:cNvSpPr>
              <a:spLocks/>
            </p:cNvSpPr>
            <p:nvPr/>
          </p:nvSpPr>
          <p:spPr bwMode="auto">
            <a:xfrm>
              <a:off x="8616274" y="1497373"/>
              <a:ext cx="84931" cy="23019"/>
            </a:xfrm>
            <a:custGeom>
              <a:avLst/>
              <a:gdLst>
                <a:gd name="T0" fmla="*/ 2147483647 w 88"/>
                <a:gd name="T1" fmla="*/ 0 h 24"/>
                <a:gd name="T2" fmla="*/ 2147483647 w 88"/>
                <a:gd name="T3" fmla="*/ 2147483647 h 24"/>
                <a:gd name="T4" fmla="*/ 0 w 88"/>
                <a:gd name="T5" fmla="*/ 2147483647 h 24"/>
                <a:gd name="T6" fmla="*/ 2147483647 w 88"/>
                <a:gd name="T7" fmla="*/ 2147483647 h 24"/>
                <a:gd name="T8" fmla="*/ 2147483647 w 88"/>
                <a:gd name="T9" fmla="*/ 2147483647 h 24"/>
                <a:gd name="T10" fmla="*/ 2147483647 w 88"/>
                <a:gd name="T11" fmla="*/ 2147483647 h 24"/>
                <a:gd name="T12" fmla="*/ 2147483647 w 88"/>
                <a:gd name="T13" fmla="*/ 2147483647 h 24"/>
                <a:gd name="T14" fmla="*/ 2147483647 w 88"/>
                <a:gd name="T15" fmla="*/ 2147483647 h 24"/>
                <a:gd name="T16" fmla="*/ 2147483647 w 88"/>
                <a:gd name="T17" fmla="*/ 2147483647 h 24"/>
                <a:gd name="T18" fmla="*/ 2147483647 w 88"/>
                <a:gd name="T19" fmla="*/ 0 h 24"/>
                <a:gd name="T20" fmla="*/ 2147483647 w 8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24"/>
                <a:gd name="T35" fmla="*/ 88 w 8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24">
                  <a:moveTo>
                    <a:pt x="16" y="0"/>
                  </a:moveTo>
                  <a:lnTo>
                    <a:pt x="16" y="8"/>
                  </a:lnTo>
                  <a:lnTo>
                    <a:pt x="0" y="8"/>
                  </a:lnTo>
                  <a:lnTo>
                    <a:pt x="16" y="16"/>
                  </a:lnTo>
                  <a:lnTo>
                    <a:pt x="24" y="24"/>
                  </a:lnTo>
                  <a:lnTo>
                    <a:pt x="40" y="24"/>
                  </a:lnTo>
                  <a:lnTo>
                    <a:pt x="56" y="16"/>
                  </a:lnTo>
                  <a:lnTo>
                    <a:pt x="88" y="16"/>
                  </a:lnTo>
                  <a:lnTo>
                    <a:pt x="72" y="8"/>
                  </a:lnTo>
                  <a:lnTo>
                    <a:pt x="48" y="0"/>
                  </a:lnTo>
                  <a:lnTo>
                    <a:pt x="16"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 name="Freeform 599"/>
            <p:cNvSpPr>
              <a:spLocks/>
            </p:cNvSpPr>
            <p:nvPr/>
          </p:nvSpPr>
          <p:spPr bwMode="auto">
            <a:xfrm>
              <a:off x="9673549" y="1233054"/>
              <a:ext cx="38894" cy="23813"/>
            </a:xfrm>
            <a:custGeom>
              <a:avLst/>
              <a:gdLst>
                <a:gd name="T0" fmla="*/ 0 w 40"/>
                <a:gd name="T1" fmla="*/ 2147483647 h 24"/>
                <a:gd name="T2" fmla="*/ 2147483647 w 40"/>
                <a:gd name="T3" fmla="*/ 0 h 24"/>
                <a:gd name="T4" fmla="*/ 2147483647 w 40"/>
                <a:gd name="T5" fmla="*/ 0 h 24"/>
                <a:gd name="T6" fmla="*/ 2147483647 w 40"/>
                <a:gd name="T7" fmla="*/ 2147483647 h 24"/>
                <a:gd name="T8" fmla="*/ 2147483647 w 40"/>
                <a:gd name="T9" fmla="*/ 2147483647 h 24"/>
                <a:gd name="T10" fmla="*/ 2147483647 w 40"/>
                <a:gd name="T11" fmla="*/ 2147483647 h 24"/>
                <a:gd name="T12" fmla="*/ 0 w 40"/>
                <a:gd name="T13" fmla="*/ 2147483647 h 24"/>
                <a:gd name="T14" fmla="*/ 0 60000 65536"/>
                <a:gd name="T15" fmla="*/ 0 60000 65536"/>
                <a:gd name="T16" fmla="*/ 0 60000 65536"/>
                <a:gd name="T17" fmla="*/ 0 60000 65536"/>
                <a:gd name="T18" fmla="*/ 0 60000 65536"/>
                <a:gd name="T19" fmla="*/ 0 60000 65536"/>
                <a:gd name="T20" fmla="*/ 0 60000 65536"/>
                <a:gd name="T21" fmla="*/ 0 w 40"/>
                <a:gd name="T22" fmla="*/ 0 h 24"/>
                <a:gd name="T23" fmla="*/ 40 w 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4">
                  <a:moveTo>
                    <a:pt x="0" y="8"/>
                  </a:moveTo>
                  <a:lnTo>
                    <a:pt x="24" y="0"/>
                  </a:lnTo>
                  <a:lnTo>
                    <a:pt x="40" y="0"/>
                  </a:lnTo>
                  <a:lnTo>
                    <a:pt x="40" y="8"/>
                  </a:lnTo>
                  <a:lnTo>
                    <a:pt x="40" y="24"/>
                  </a:lnTo>
                  <a:lnTo>
                    <a:pt x="24" y="16"/>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 name="Freeform 600"/>
            <p:cNvSpPr>
              <a:spLocks/>
            </p:cNvSpPr>
            <p:nvPr/>
          </p:nvSpPr>
          <p:spPr bwMode="auto">
            <a:xfrm>
              <a:off x="9634656" y="1186223"/>
              <a:ext cx="15875" cy="31750"/>
            </a:xfrm>
            <a:custGeom>
              <a:avLst/>
              <a:gdLst>
                <a:gd name="T0" fmla="*/ 0 w 16"/>
                <a:gd name="T1" fmla="*/ 2147483647 h 32"/>
                <a:gd name="T2" fmla="*/ 0 w 16"/>
                <a:gd name="T3" fmla="*/ 2147483647 h 32"/>
                <a:gd name="T4" fmla="*/ 2147483647 w 16"/>
                <a:gd name="T5" fmla="*/ 0 h 32"/>
                <a:gd name="T6" fmla="*/ 2147483647 w 16"/>
                <a:gd name="T7" fmla="*/ 2147483647 h 32"/>
                <a:gd name="T8" fmla="*/ 2147483647 w 16"/>
                <a:gd name="T9" fmla="*/ 2147483647 h 32"/>
                <a:gd name="T10" fmla="*/ 0 w 16"/>
                <a:gd name="T11" fmla="*/ 2147483647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0" y="32"/>
                  </a:moveTo>
                  <a:lnTo>
                    <a:pt x="0" y="8"/>
                  </a:lnTo>
                  <a:lnTo>
                    <a:pt x="8" y="0"/>
                  </a:lnTo>
                  <a:lnTo>
                    <a:pt x="16" y="16"/>
                  </a:lnTo>
                  <a:lnTo>
                    <a:pt x="16" y="32"/>
                  </a:lnTo>
                  <a:lnTo>
                    <a:pt x="0"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 name="Freeform 601"/>
            <p:cNvSpPr>
              <a:spLocks/>
            </p:cNvSpPr>
            <p:nvPr/>
          </p:nvSpPr>
          <p:spPr bwMode="auto">
            <a:xfrm>
              <a:off x="9673549" y="1233054"/>
              <a:ext cx="38894" cy="23813"/>
            </a:xfrm>
            <a:custGeom>
              <a:avLst/>
              <a:gdLst>
                <a:gd name="T0" fmla="*/ 0 w 40"/>
                <a:gd name="T1" fmla="*/ 2147483647 h 24"/>
                <a:gd name="T2" fmla="*/ 2147483647 w 40"/>
                <a:gd name="T3" fmla="*/ 0 h 24"/>
                <a:gd name="T4" fmla="*/ 2147483647 w 40"/>
                <a:gd name="T5" fmla="*/ 0 h 24"/>
                <a:gd name="T6" fmla="*/ 2147483647 w 40"/>
                <a:gd name="T7" fmla="*/ 2147483647 h 24"/>
                <a:gd name="T8" fmla="*/ 2147483647 w 40"/>
                <a:gd name="T9" fmla="*/ 2147483647 h 24"/>
                <a:gd name="T10" fmla="*/ 2147483647 w 40"/>
                <a:gd name="T11" fmla="*/ 2147483647 h 24"/>
                <a:gd name="T12" fmla="*/ 0 w 40"/>
                <a:gd name="T13" fmla="*/ 2147483647 h 24"/>
                <a:gd name="T14" fmla="*/ 0 60000 65536"/>
                <a:gd name="T15" fmla="*/ 0 60000 65536"/>
                <a:gd name="T16" fmla="*/ 0 60000 65536"/>
                <a:gd name="T17" fmla="*/ 0 60000 65536"/>
                <a:gd name="T18" fmla="*/ 0 60000 65536"/>
                <a:gd name="T19" fmla="*/ 0 60000 65536"/>
                <a:gd name="T20" fmla="*/ 0 60000 65536"/>
                <a:gd name="T21" fmla="*/ 0 w 40"/>
                <a:gd name="T22" fmla="*/ 0 h 24"/>
                <a:gd name="T23" fmla="*/ 40 w 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4">
                  <a:moveTo>
                    <a:pt x="0" y="8"/>
                  </a:moveTo>
                  <a:lnTo>
                    <a:pt x="24" y="0"/>
                  </a:lnTo>
                  <a:lnTo>
                    <a:pt x="40" y="0"/>
                  </a:lnTo>
                  <a:lnTo>
                    <a:pt x="40" y="8"/>
                  </a:lnTo>
                  <a:lnTo>
                    <a:pt x="40" y="24"/>
                  </a:lnTo>
                  <a:lnTo>
                    <a:pt x="24" y="16"/>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 name="Freeform 602"/>
            <p:cNvSpPr>
              <a:spLocks/>
            </p:cNvSpPr>
            <p:nvPr/>
          </p:nvSpPr>
          <p:spPr bwMode="auto">
            <a:xfrm>
              <a:off x="9634656" y="1186223"/>
              <a:ext cx="15875" cy="31750"/>
            </a:xfrm>
            <a:custGeom>
              <a:avLst/>
              <a:gdLst>
                <a:gd name="T0" fmla="*/ 0 w 16"/>
                <a:gd name="T1" fmla="*/ 2147483647 h 32"/>
                <a:gd name="T2" fmla="*/ 0 w 16"/>
                <a:gd name="T3" fmla="*/ 2147483647 h 32"/>
                <a:gd name="T4" fmla="*/ 2147483647 w 16"/>
                <a:gd name="T5" fmla="*/ 0 h 32"/>
                <a:gd name="T6" fmla="*/ 2147483647 w 16"/>
                <a:gd name="T7" fmla="*/ 2147483647 h 32"/>
                <a:gd name="T8" fmla="*/ 2147483647 w 16"/>
                <a:gd name="T9" fmla="*/ 2147483647 h 32"/>
                <a:gd name="T10" fmla="*/ 0 w 16"/>
                <a:gd name="T11" fmla="*/ 2147483647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0" y="32"/>
                  </a:moveTo>
                  <a:lnTo>
                    <a:pt x="0" y="8"/>
                  </a:lnTo>
                  <a:lnTo>
                    <a:pt x="8" y="0"/>
                  </a:lnTo>
                  <a:lnTo>
                    <a:pt x="16" y="16"/>
                  </a:lnTo>
                  <a:lnTo>
                    <a:pt x="16" y="32"/>
                  </a:lnTo>
                  <a:lnTo>
                    <a:pt x="0"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 name="Freeform 603"/>
            <p:cNvSpPr>
              <a:spLocks/>
            </p:cNvSpPr>
            <p:nvPr/>
          </p:nvSpPr>
          <p:spPr bwMode="auto">
            <a:xfrm>
              <a:off x="9627512" y="1155267"/>
              <a:ext cx="23019" cy="23813"/>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8"/>
                  </a:moveTo>
                  <a:lnTo>
                    <a:pt x="16" y="0"/>
                  </a:lnTo>
                  <a:lnTo>
                    <a:pt x="24" y="16"/>
                  </a:lnTo>
                  <a:lnTo>
                    <a:pt x="16" y="24"/>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 name="Freeform 604"/>
            <p:cNvSpPr>
              <a:spLocks/>
            </p:cNvSpPr>
            <p:nvPr/>
          </p:nvSpPr>
          <p:spPr bwMode="auto">
            <a:xfrm>
              <a:off x="10031530" y="1248929"/>
              <a:ext cx="23019" cy="7938"/>
            </a:xfrm>
            <a:custGeom>
              <a:avLst/>
              <a:gdLst>
                <a:gd name="T0" fmla="*/ 2147483647 w 24"/>
                <a:gd name="T1" fmla="*/ 0 h 8"/>
                <a:gd name="T2" fmla="*/ 2147483647 w 24"/>
                <a:gd name="T3" fmla="*/ 0 h 8"/>
                <a:gd name="T4" fmla="*/ 0 w 24"/>
                <a:gd name="T5" fmla="*/ 2147483647 h 8"/>
                <a:gd name="T6" fmla="*/ 2147483647 w 24"/>
                <a:gd name="T7" fmla="*/ 0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16" y="0"/>
                  </a:moveTo>
                  <a:lnTo>
                    <a:pt x="24" y="0"/>
                  </a:lnTo>
                  <a:lnTo>
                    <a:pt x="0" y="8"/>
                  </a:lnTo>
                  <a:lnTo>
                    <a:pt x="16"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 name="Freeform 605"/>
            <p:cNvSpPr>
              <a:spLocks/>
            </p:cNvSpPr>
            <p:nvPr/>
          </p:nvSpPr>
          <p:spPr bwMode="auto">
            <a:xfrm>
              <a:off x="9627512" y="1155267"/>
              <a:ext cx="23019" cy="23813"/>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8"/>
                  </a:moveTo>
                  <a:lnTo>
                    <a:pt x="16" y="0"/>
                  </a:lnTo>
                  <a:lnTo>
                    <a:pt x="24" y="16"/>
                  </a:lnTo>
                  <a:lnTo>
                    <a:pt x="16" y="24"/>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 name="Freeform 606"/>
            <p:cNvSpPr>
              <a:spLocks/>
            </p:cNvSpPr>
            <p:nvPr/>
          </p:nvSpPr>
          <p:spPr bwMode="auto">
            <a:xfrm>
              <a:off x="10031530" y="1248929"/>
              <a:ext cx="23019" cy="7938"/>
            </a:xfrm>
            <a:custGeom>
              <a:avLst/>
              <a:gdLst>
                <a:gd name="T0" fmla="*/ 2147483647 w 24"/>
                <a:gd name="T1" fmla="*/ 0 h 8"/>
                <a:gd name="T2" fmla="*/ 2147483647 w 24"/>
                <a:gd name="T3" fmla="*/ 0 h 8"/>
                <a:gd name="T4" fmla="*/ 0 w 24"/>
                <a:gd name="T5" fmla="*/ 2147483647 h 8"/>
                <a:gd name="T6" fmla="*/ 2147483647 w 24"/>
                <a:gd name="T7" fmla="*/ 0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16" y="0"/>
                  </a:moveTo>
                  <a:lnTo>
                    <a:pt x="24" y="0"/>
                  </a:lnTo>
                  <a:lnTo>
                    <a:pt x="0" y="8"/>
                  </a:lnTo>
                  <a:lnTo>
                    <a:pt x="16"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 name="Rectangle 607"/>
            <p:cNvSpPr>
              <a:spLocks noChangeArrowheads="1"/>
            </p:cNvSpPr>
            <p:nvPr/>
          </p:nvSpPr>
          <p:spPr bwMode="auto">
            <a:xfrm>
              <a:off x="9960886" y="1365611"/>
              <a:ext cx="1588" cy="1588"/>
            </a:xfrm>
            <a:prstGeom prst="rect">
              <a:avLst/>
            </a:prstGeom>
            <a:solidFill>
              <a:schemeClr val="bg2"/>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55" name="Freeform 608"/>
            <p:cNvSpPr>
              <a:spLocks/>
            </p:cNvSpPr>
            <p:nvPr/>
          </p:nvSpPr>
          <p:spPr bwMode="auto">
            <a:xfrm>
              <a:off x="9852143" y="1179079"/>
              <a:ext cx="225425" cy="84931"/>
            </a:xfrm>
            <a:custGeom>
              <a:avLst/>
              <a:gdLst>
                <a:gd name="T0" fmla="*/ 2147483647 w 232"/>
                <a:gd name="T1" fmla="*/ 2147483647 h 88"/>
                <a:gd name="T2" fmla="*/ 2147483647 w 232"/>
                <a:gd name="T3" fmla="*/ 2147483647 h 88"/>
                <a:gd name="T4" fmla="*/ 2147483647 w 232"/>
                <a:gd name="T5" fmla="*/ 2147483647 h 88"/>
                <a:gd name="T6" fmla="*/ 2147483647 w 232"/>
                <a:gd name="T7" fmla="*/ 2147483647 h 88"/>
                <a:gd name="T8" fmla="*/ 2147483647 w 232"/>
                <a:gd name="T9" fmla="*/ 2147483647 h 88"/>
                <a:gd name="T10" fmla="*/ 2147483647 w 232"/>
                <a:gd name="T11" fmla="*/ 2147483647 h 88"/>
                <a:gd name="T12" fmla="*/ 2147483647 w 232"/>
                <a:gd name="T13" fmla="*/ 2147483647 h 88"/>
                <a:gd name="T14" fmla="*/ 2147483647 w 232"/>
                <a:gd name="T15" fmla="*/ 2147483647 h 88"/>
                <a:gd name="T16" fmla="*/ 2147483647 w 232"/>
                <a:gd name="T17" fmla="*/ 2147483647 h 88"/>
                <a:gd name="T18" fmla="*/ 2147483647 w 232"/>
                <a:gd name="T19" fmla="*/ 0 h 88"/>
                <a:gd name="T20" fmla="*/ 2147483647 w 232"/>
                <a:gd name="T21" fmla="*/ 0 h 88"/>
                <a:gd name="T22" fmla="*/ 2147483647 w 232"/>
                <a:gd name="T23" fmla="*/ 0 h 88"/>
                <a:gd name="T24" fmla="*/ 2147483647 w 232"/>
                <a:gd name="T25" fmla="*/ 2147483647 h 88"/>
                <a:gd name="T26" fmla="*/ 2147483647 w 232"/>
                <a:gd name="T27" fmla="*/ 2147483647 h 88"/>
                <a:gd name="T28" fmla="*/ 2147483647 w 232"/>
                <a:gd name="T29" fmla="*/ 2147483647 h 88"/>
                <a:gd name="T30" fmla="*/ 2147483647 w 232"/>
                <a:gd name="T31" fmla="*/ 0 h 88"/>
                <a:gd name="T32" fmla="*/ 2147483647 w 232"/>
                <a:gd name="T33" fmla="*/ 0 h 88"/>
                <a:gd name="T34" fmla="*/ 2147483647 w 232"/>
                <a:gd name="T35" fmla="*/ 0 h 88"/>
                <a:gd name="T36" fmla="*/ 2147483647 w 232"/>
                <a:gd name="T37" fmla="*/ 0 h 88"/>
                <a:gd name="T38" fmla="*/ 2147483647 w 232"/>
                <a:gd name="T39" fmla="*/ 0 h 88"/>
                <a:gd name="T40" fmla="*/ 2147483647 w 232"/>
                <a:gd name="T41" fmla="*/ 2147483647 h 88"/>
                <a:gd name="T42" fmla="*/ 2147483647 w 232"/>
                <a:gd name="T43" fmla="*/ 2147483647 h 88"/>
                <a:gd name="T44" fmla="*/ 2147483647 w 232"/>
                <a:gd name="T45" fmla="*/ 2147483647 h 88"/>
                <a:gd name="T46" fmla="*/ 2147483647 w 232"/>
                <a:gd name="T47" fmla="*/ 2147483647 h 88"/>
                <a:gd name="T48" fmla="*/ 2147483647 w 232"/>
                <a:gd name="T49" fmla="*/ 2147483647 h 88"/>
                <a:gd name="T50" fmla="*/ 0 w 232"/>
                <a:gd name="T51" fmla="*/ 2147483647 h 88"/>
                <a:gd name="T52" fmla="*/ 2147483647 w 232"/>
                <a:gd name="T53" fmla="*/ 2147483647 h 88"/>
                <a:gd name="T54" fmla="*/ 2147483647 w 232"/>
                <a:gd name="T55" fmla="*/ 2147483647 h 88"/>
                <a:gd name="T56" fmla="*/ 2147483647 w 232"/>
                <a:gd name="T57" fmla="*/ 2147483647 h 88"/>
                <a:gd name="T58" fmla="*/ 2147483647 w 232"/>
                <a:gd name="T59" fmla="*/ 2147483647 h 88"/>
                <a:gd name="T60" fmla="*/ 2147483647 w 232"/>
                <a:gd name="T61" fmla="*/ 2147483647 h 88"/>
                <a:gd name="T62" fmla="*/ 2147483647 w 232"/>
                <a:gd name="T63" fmla="*/ 2147483647 h 88"/>
                <a:gd name="T64" fmla="*/ 2147483647 w 232"/>
                <a:gd name="T65" fmla="*/ 2147483647 h 88"/>
                <a:gd name="T66" fmla="*/ 2147483647 w 232"/>
                <a:gd name="T67" fmla="*/ 2147483647 h 88"/>
                <a:gd name="T68" fmla="*/ 2147483647 w 232"/>
                <a:gd name="T69" fmla="*/ 2147483647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2"/>
                <a:gd name="T106" fmla="*/ 0 h 88"/>
                <a:gd name="T107" fmla="*/ 232 w 232"/>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2" h="88">
                  <a:moveTo>
                    <a:pt x="136" y="80"/>
                  </a:moveTo>
                  <a:lnTo>
                    <a:pt x="144" y="80"/>
                  </a:lnTo>
                  <a:lnTo>
                    <a:pt x="184" y="80"/>
                  </a:lnTo>
                  <a:lnTo>
                    <a:pt x="208" y="72"/>
                  </a:lnTo>
                  <a:lnTo>
                    <a:pt x="224" y="72"/>
                  </a:lnTo>
                  <a:lnTo>
                    <a:pt x="232" y="72"/>
                  </a:lnTo>
                  <a:lnTo>
                    <a:pt x="232" y="64"/>
                  </a:lnTo>
                  <a:lnTo>
                    <a:pt x="232" y="32"/>
                  </a:lnTo>
                  <a:lnTo>
                    <a:pt x="216" y="8"/>
                  </a:lnTo>
                  <a:lnTo>
                    <a:pt x="208" y="0"/>
                  </a:lnTo>
                  <a:lnTo>
                    <a:pt x="200" y="0"/>
                  </a:lnTo>
                  <a:lnTo>
                    <a:pt x="192" y="0"/>
                  </a:lnTo>
                  <a:lnTo>
                    <a:pt x="176" y="8"/>
                  </a:lnTo>
                  <a:lnTo>
                    <a:pt x="160" y="8"/>
                  </a:lnTo>
                  <a:lnTo>
                    <a:pt x="152" y="8"/>
                  </a:lnTo>
                  <a:lnTo>
                    <a:pt x="136" y="0"/>
                  </a:lnTo>
                  <a:lnTo>
                    <a:pt x="128" y="0"/>
                  </a:lnTo>
                  <a:lnTo>
                    <a:pt x="96" y="0"/>
                  </a:lnTo>
                  <a:lnTo>
                    <a:pt x="88" y="0"/>
                  </a:lnTo>
                  <a:lnTo>
                    <a:pt x="72" y="0"/>
                  </a:lnTo>
                  <a:lnTo>
                    <a:pt x="64" y="8"/>
                  </a:lnTo>
                  <a:lnTo>
                    <a:pt x="48" y="16"/>
                  </a:lnTo>
                  <a:lnTo>
                    <a:pt x="40" y="8"/>
                  </a:lnTo>
                  <a:lnTo>
                    <a:pt x="32" y="24"/>
                  </a:lnTo>
                  <a:lnTo>
                    <a:pt x="16" y="24"/>
                  </a:lnTo>
                  <a:lnTo>
                    <a:pt x="0" y="32"/>
                  </a:lnTo>
                  <a:lnTo>
                    <a:pt x="8" y="48"/>
                  </a:lnTo>
                  <a:lnTo>
                    <a:pt x="16" y="64"/>
                  </a:lnTo>
                  <a:lnTo>
                    <a:pt x="24" y="80"/>
                  </a:lnTo>
                  <a:lnTo>
                    <a:pt x="56" y="80"/>
                  </a:lnTo>
                  <a:lnTo>
                    <a:pt x="64" y="80"/>
                  </a:lnTo>
                  <a:lnTo>
                    <a:pt x="88" y="88"/>
                  </a:lnTo>
                  <a:lnTo>
                    <a:pt x="104" y="80"/>
                  </a:lnTo>
                  <a:lnTo>
                    <a:pt x="120" y="88"/>
                  </a:lnTo>
                  <a:lnTo>
                    <a:pt x="136"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6" name="Freeform 609"/>
            <p:cNvSpPr>
              <a:spLocks/>
            </p:cNvSpPr>
            <p:nvPr/>
          </p:nvSpPr>
          <p:spPr bwMode="auto">
            <a:xfrm>
              <a:off x="9960887" y="1248929"/>
              <a:ext cx="85725" cy="77788"/>
            </a:xfrm>
            <a:custGeom>
              <a:avLst/>
              <a:gdLst>
                <a:gd name="T0" fmla="*/ 2147483647 w 88"/>
                <a:gd name="T1" fmla="*/ 2147483647 h 80"/>
                <a:gd name="T2" fmla="*/ 2147483647 w 88"/>
                <a:gd name="T3" fmla="*/ 2147483647 h 80"/>
                <a:gd name="T4" fmla="*/ 2147483647 w 88"/>
                <a:gd name="T5" fmla="*/ 2147483647 h 80"/>
                <a:gd name="T6" fmla="*/ 2147483647 w 88"/>
                <a:gd name="T7" fmla="*/ 2147483647 h 80"/>
                <a:gd name="T8" fmla="*/ 2147483647 w 88"/>
                <a:gd name="T9" fmla="*/ 2147483647 h 80"/>
                <a:gd name="T10" fmla="*/ 2147483647 w 88"/>
                <a:gd name="T11" fmla="*/ 2147483647 h 80"/>
                <a:gd name="T12" fmla="*/ 2147483647 w 88"/>
                <a:gd name="T13" fmla="*/ 0 h 80"/>
                <a:gd name="T14" fmla="*/ 2147483647 w 88"/>
                <a:gd name="T15" fmla="*/ 2147483647 h 80"/>
                <a:gd name="T16" fmla="*/ 2147483647 w 88"/>
                <a:gd name="T17" fmla="*/ 2147483647 h 80"/>
                <a:gd name="T18" fmla="*/ 2147483647 w 88"/>
                <a:gd name="T19" fmla="*/ 2147483647 h 80"/>
                <a:gd name="T20" fmla="*/ 2147483647 w 88"/>
                <a:gd name="T21" fmla="*/ 2147483647 h 80"/>
                <a:gd name="T22" fmla="*/ 2147483647 w 88"/>
                <a:gd name="T23" fmla="*/ 2147483647 h 80"/>
                <a:gd name="T24" fmla="*/ 0 w 88"/>
                <a:gd name="T25" fmla="*/ 2147483647 h 80"/>
                <a:gd name="T26" fmla="*/ 2147483647 w 88"/>
                <a:gd name="T27" fmla="*/ 2147483647 h 80"/>
                <a:gd name="T28" fmla="*/ 2147483647 w 88"/>
                <a:gd name="T29" fmla="*/ 214748364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
                <a:gd name="T46" fmla="*/ 0 h 80"/>
                <a:gd name="T47" fmla="*/ 88 w 8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 h="80">
                  <a:moveTo>
                    <a:pt x="16" y="80"/>
                  </a:moveTo>
                  <a:lnTo>
                    <a:pt x="40" y="64"/>
                  </a:lnTo>
                  <a:lnTo>
                    <a:pt x="48" y="64"/>
                  </a:lnTo>
                  <a:lnTo>
                    <a:pt x="72" y="48"/>
                  </a:lnTo>
                  <a:lnTo>
                    <a:pt x="80" y="16"/>
                  </a:lnTo>
                  <a:lnTo>
                    <a:pt x="88" y="8"/>
                  </a:lnTo>
                  <a:lnTo>
                    <a:pt x="88" y="0"/>
                  </a:lnTo>
                  <a:lnTo>
                    <a:pt x="72" y="8"/>
                  </a:lnTo>
                  <a:lnTo>
                    <a:pt x="32" y="8"/>
                  </a:lnTo>
                  <a:lnTo>
                    <a:pt x="24" y="8"/>
                  </a:lnTo>
                  <a:lnTo>
                    <a:pt x="8" y="16"/>
                  </a:lnTo>
                  <a:lnTo>
                    <a:pt x="16" y="32"/>
                  </a:lnTo>
                  <a:lnTo>
                    <a:pt x="0" y="72"/>
                  </a:lnTo>
                  <a:lnTo>
                    <a:pt x="8" y="72"/>
                  </a:lnTo>
                  <a:lnTo>
                    <a:pt x="16"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7" name="Freeform 610"/>
            <p:cNvSpPr>
              <a:spLocks/>
            </p:cNvSpPr>
            <p:nvPr/>
          </p:nvSpPr>
          <p:spPr bwMode="auto">
            <a:xfrm>
              <a:off x="9945805" y="1310842"/>
              <a:ext cx="61913" cy="54769"/>
            </a:xfrm>
            <a:custGeom>
              <a:avLst/>
              <a:gdLst>
                <a:gd name="T0" fmla="*/ 2147483647 w 64"/>
                <a:gd name="T1" fmla="*/ 2147483647 h 56"/>
                <a:gd name="T2" fmla="*/ 2147483647 w 64"/>
                <a:gd name="T3" fmla="*/ 0 h 56"/>
                <a:gd name="T4" fmla="*/ 2147483647 w 64"/>
                <a:gd name="T5" fmla="*/ 0 h 56"/>
                <a:gd name="T6" fmla="*/ 2147483647 w 64"/>
                <a:gd name="T7" fmla="*/ 2147483647 h 56"/>
                <a:gd name="T8" fmla="*/ 2147483647 w 64"/>
                <a:gd name="T9" fmla="*/ 2147483647 h 56"/>
                <a:gd name="T10" fmla="*/ 2147483647 w 64"/>
                <a:gd name="T11" fmla="*/ 2147483647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2147483647 w 64"/>
                <a:gd name="T31" fmla="*/ 2147483647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56"/>
                <a:gd name="T50" fmla="*/ 64 w 64"/>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56">
                  <a:moveTo>
                    <a:pt x="64" y="16"/>
                  </a:move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8" name="Freeform 611"/>
            <p:cNvSpPr>
              <a:spLocks/>
            </p:cNvSpPr>
            <p:nvPr/>
          </p:nvSpPr>
          <p:spPr bwMode="auto">
            <a:xfrm>
              <a:off x="9960887" y="1248929"/>
              <a:ext cx="85725" cy="77788"/>
            </a:xfrm>
            <a:custGeom>
              <a:avLst/>
              <a:gdLst>
                <a:gd name="T0" fmla="*/ 2147483647 w 88"/>
                <a:gd name="T1" fmla="*/ 2147483647 h 80"/>
                <a:gd name="T2" fmla="*/ 2147483647 w 88"/>
                <a:gd name="T3" fmla="*/ 2147483647 h 80"/>
                <a:gd name="T4" fmla="*/ 2147483647 w 88"/>
                <a:gd name="T5" fmla="*/ 2147483647 h 80"/>
                <a:gd name="T6" fmla="*/ 2147483647 w 88"/>
                <a:gd name="T7" fmla="*/ 2147483647 h 80"/>
                <a:gd name="T8" fmla="*/ 2147483647 w 88"/>
                <a:gd name="T9" fmla="*/ 2147483647 h 80"/>
                <a:gd name="T10" fmla="*/ 2147483647 w 88"/>
                <a:gd name="T11" fmla="*/ 2147483647 h 80"/>
                <a:gd name="T12" fmla="*/ 2147483647 w 88"/>
                <a:gd name="T13" fmla="*/ 0 h 80"/>
                <a:gd name="T14" fmla="*/ 2147483647 w 88"/>
                <a:gd name="T15" fmla="*/ 2147483647 h 80"/>
                <a:gd name="T16" fmla="*/ 2147483647 w 88"/>
                <a:gd name="T17" fmla="*/ 2147483647 h 80"/>
                <a:gd name="T18" fmla="*/ 2147483647 w 88"/>
                <a:gd name="T19" fmla="*/ 2147483647 h 80"/>
                <a:gd name="T20" fmla="*/ 2147483647 w 88"/>
                <a:gd name="T21" fmla="*/ 2147483647 h 80"/>
                <a:gd name="T22" fmla="*/ 2147483647 w 88"/>
                <a:gd name="T23" fmla="*/ 2147483647 h 80"/>
                <a:gd name="T24" fmla="*/ 2147483647 w 88"/>
                <a:gd name="T25" fmla="*/ 2147483647 h 80"/>
                <a:gd name="T26" fmla="*/ 0 w 88"/>
                <a:gd name="T27" fmla="*/ 2147483647 h 80"/>
                <a:gd name="T28" fmla="*/ 2147483647 w 88"/>
                <a:gd name="T29" fmla="*/ 2147483647 h 80"/>
                <a:gd name="T30" fmla="*/ 2147483647 w 88"/>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80"/>
                <a:gd name="T50" fmla="*/ 88 w 88"/>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80">
                  <a:moveTo>
                    <a:pt x="16" y="80"/>
                  </a:moveTo>
                  <a:lnTo>
                    <a:pt x="40" y="64"/>
                  </a:lnTo>
                  <a:lnTo>
                    <a:pt x="48" y="64"/>
                  </a:lnTo>
                  <a:lnTo>
                    <a:pt x="72" y="48"/>
                  </a:lnTo>
                  <a:lnTo>
                    <a:pt x="80" y="16"/>
                  </a:lnTo>
                  <a:lnTo>
                    <a:pt x="88" y="8"/>
                  </a:lnTo>
                  <a:lnTo>
                    <a:pt x="88" y="0"/>
                  </a:lnTo>
                  <a:lnTo>
                    <a:pt x="72" y="8"/>
                  </a:lnTo>
                  <a:lnTo>
                    <a:pt x="32" y="8"/>
                  </a:lnTo>
                  <a:lnTo>
                    <a:pt x="24" y="8"/>
                  </a:lnTo>
                  <a:lnTo>
                    <a:pt x="8" y="16"/>
                  </a:lnTo>
                  <a:lnTo>
                    <a:pt x="16" y="32"/>
                  </a:lnTo>
                  <a:lnTo>
                    <a:pt x="0" y="72"/>
                  </a:lnTo>
                  <a:lnTo>
                    <a:pt x="8" y="72"/>
                  </a:lnTo>
                  <a:lnTo>
                    <a:pt x="16"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9" name="Freeform 612"/>
            <p:cNvSpPr>
              <a:spLocks/>
            </p:cNvSpPr>
            <p:nvPr/>
          </p:nvSpPr>
          <p:spPr bwMode="auto">
            <a:xfrm>
              <a:off x="9945805" y="1310842"/>
              <a:ext cx="61913" cy="54769"/>
            </a:xfrm>
            <a:custGeom>
              <a:avLst/>
              <a:gdLst>
                <a:gd name="T0" fmla="*/ 2147483647 w 64"/>
                <a:gd name="T1" fmla="*/ 2147483647 h 56"/>
                <a:gd name="T2" fmla="*/ 2147483647 w 64"/>
                <a:gd name="T3" fmla="*/ 0 h 56"/>
                <a:gd name="T4" fmla="*/ 2147483647 w 64"/>
                <a:gd name="T5" fmla="*/ 0 h 56"/>
                <a:gd name="T6" fmla="*/ 2147483647 w 64"/>
                <a:gd name="T7" fmla="*/ 2147483647 h 56"/>
                <a:gd name="T8" fmla="*/ 2147483647 w 64"/>
                <a:gd name="T9" fmla="*/ 2147483647 h 56"/>
                <a:gd name="T10" fmla="*/ 2147483647 w 64"/>
                <a:gd name="T11" fmla="*/ 2147483647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2147483647 w 64"/>
                <a:gd name="T31" fmla="*/ 2147483647 h 56"/>
                <a:gd name="T32" fmla="*/ 2147483647 w 64"/>
                <a:gd name="T33" fmla="*/ 2147483647 h 56"/>
                <a:gd name="T34" fmla="*/ 2147483647 w 64"/>
                <a:gd name="T35" fmla="*/ 2147483647 h 56"/>
                <a:gd name="T36" fmla="*/ 2147483647 w 64"/>
                <a:gd name="T37" fmla="*/ 2147483647 h 56"/>
                <a:gd name="T38" fmla="*/ 2147483647 w 64"/>
                <a:gd name="T39" fmla="*/ 2147483647 h 56"/>
                <a:gd name="T40" fmla="*/ 2147483647 w 64"/>
                <a:gd name="T41" fmla="*/ 0 h 56"/>
                <a:gd name="T42" fmla="*/ 2147483647 w 64"/>
                <a:gd name="T43" fmla="*/ 0 h 56"/>
                <a:gd name="T44" fmla="*/ 2147483647 w 64"/>
                <a:gd name="T45" fmla="*/ 2147483647 h 56"/>
                <a:gd name="T46" fmla="*/ 2147483647 w 64"/>
                <a:gd name="T47" fmla="*/ 2147483647 h 56"/>
                <a:gd name="T48" fmla="*/ 2147483647 w 64"/>
                <a:gd name="T49" fmla="*/ 2147483647 h 56"/>
                <a:gd name="T50" fmla="*/ 2147483647 w 64"/>
                <a:gd name="T51" fmla="*/ 2147483647 h 56"/>
                <a:gd name="T52" fmla="*/ 0 w 64"/>
                <a:gd name="T53" fmla="*/ 2147483647 h 56"/>
                <a:gd name="T54" fmla="*/ 2147483647 w 64"/>
                <a:gd name="T55" fmla="*/ 2147483647 h 56"/>
                <a:gd name="T56" fmla="*/ 2147483647 w 64"/>
                <a:gd name="T57" fmla="*/ 2147483647 h 56"/>
                <a:gd name="T58" fmla="*/ 2147483647 w 64"/>
                <a:gd name="T59" fmla="*/ 2147483647 h 56"/>
                <a:gd name="T60" fmla="*/ 2147483647 w 64"/>
                <a:gd name="T61" fmla="*/ 2147483647 h 56"/>
                <a:gd name="T62" fmla="*/ 2147483647 w 64"/>
                <a:gd name="T63" fmla="*/ 2147483647 h 56"/>
                <a:gd name="T64" fmla="*/ 2147483647 w 64"/>
                <a:gd name="T65" fmla="*/ 2147483647 h 56"/>
                <a:gd name="T66" fmla="*/ 2147483647 w 64"/>
                <a:gd name="T67" fmla="*/ 2147483647 h 56"/>
                <a:gd name="T68" fmla="*/ 2147483647 w 64"/>
                <a:gd name="T69" fmla="*/ 2147483647 h 56"/>
                <a:gd name="T70" fmla="*/ 2147483647 w 64"/>
                <a:gd name="T71" fmla="*/ 2147483647 h 56"/>
                <a:gd name="T72" fmla="*/ 2147483647 w 64"/>
                <a:gd name="T73" fmla="*/ 2147483647 h 56"/>
                <a:gd name="T74" fmla="*/ 2147483647 w 64"/>
                <a:gd name="T75" fmla="*/ 2147483647 h 56"/>
                <a:gd name="T76" fmla="*/ 2147483647 w 64"/>
                <a:gd name="T77" fmla="*/ 2147483647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
                <a:gd name="T118" fmla="*/ 0 h 56"/>
                <a:gd name="T119" fmla="*/ 64 w 64"/>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 h="56">
                  <a:moveTo>
                    <a:pt x="64" y="16"/>
                  </a:move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0" name="Freeform 613"/>
            <p:cNvSpPr>
              <a:spLocks/>
            </p:cNvSpPr>
            <p:nvPr/>
          </p:nvSpPr>
          <p:spPr bwMode="auto">
            <a:xfrm>
              <a:off x="10163293" y="1419586"/>
              <a:ext cx="61913" cy="38893"/>
            </a:xfrm>
            <a:custGeom>
              <a:avLst/>
              <a:gdLst>
                <a:gd name="T0" fmla="*/ 2147483647 w 64"/>
                <a:gd name="T1" fmla="*/ 2147483647 h 40"/>
                <a:gd name="T2" fmla="*/ 2147483647 w 64"/>
                <a:gd name="T3" fmla="*/ 2147483647 h 40"/>
                <a:gd name="T4" fmla="*/ 2147483647 w 64"/>
                <a:gd name="T5" fmla="*/ 2147483647 h 40"/>
                <a:gd name="T6" fmla="*/ 2147483647 w 64"/>
                <a:gd name="T7" fmla="*/ 2147483647 h 40"/>
                <a:gd name="T8" fmla="*/ 2147483647 w 64"/>
                <a:gd name="T9" fmla="*/ 0 h 40"/>
                <a:gd name="T10" fmla="*/ 2147483647 w 64"/>
                <a:gd name="T11" fmla="*/ 2147483647 h 40"/>
                <a:gd name="T12" fmla="*/ 2147483647 w 64"/>
                <a:gd name="T13" fmla="*/ 0 h 40"/>
                <a:gd name="T14" fmla="*/ 0 w 64"/>
                <a:gd name="T15" fmla="*/ 2147483647 h 40"/>
                <a:gd name="T16" fmla="*/ 2147483647 w 64"/>
                <a:gd name="T17" fmla="*/ 2147483647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0"/>
                <a:gd name="T29" fmla="*/ 64 w 6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0">
                  <a:moveTo>
                    <a:pt x="16" y="32"/>
                  </a:moveTo>
                  <a:lnTo>
                    <a:pt x="48" y="40"/>
                  </a:lnTo>
                  <a:lnTo>
                    <a:pt x="56" y="16"/>
                  </a:lnTo>
                  <a:lnTo>
                    <a:pt x="64" y="16"/>
                  </a:lnTo>
                  <a:lnTo>
                    <a:pt x="56" y="0"/>
                  </a:lnTo>
                  <a:lnTo>
                    <a:pt x="24" y="8"/>
                  </a:lnTo>
                  <a:lnTo>
                    <a:pt x="8" y="0"/>
                  </a:lnTo>
                  <a:lnTo>
                    <a:pt x="0" y="16"/>
                  </a:lnTo>
                  <a:lnTo>
                    <a:pt x="16"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1" name="Freeform 615"/>
            <p:cNvSpPr>
              <a:spLocks/>
            </p:cNvSpPr>
            <p:nvPr/>
          </p:nvSpPr>
          <p:spPr bwMode="auto">
            <a:xfrm>
              <a:off x="10054549" y="1505311"/>
              <a:ext cx="131763" cy="77788"/>
            </a:xfrm>
            <a:custGeom>
              <a:avLst/>
              <a:gdLst>
                <a:gd name="T0" fmla="*/ 2147483647 w 136"/>
                <a:gd name="T1" fmla="*/ 0 h 80"/>
                <a:gd name="T2" fmla="*/ 2147483647 w 136"/>
                <a:gd name="T3" fmla="*/ 2147483647 h 80"/>
                <a:gd name="T4" fmla="*/ 2147483647 w 136"/>
                <a:gd name="T5" fmla="*/ 2147483647 h 80"/>
                <a:gd name="T6" fmla="*/ 2147483647 w 136"/>
                <a:gd name="T7" fmla="*/ 2147483647 h 80"/>
                <a:gd name="T8" fmla="*/ 0 w 136"/>
                <a:gd name="T9" fmla="*/ 2147483647 h 80"/>
                <a:gd name="T10" fmla="*/ 2147483647 w 136"/>
                <a:gd name="T11" fmla="*/ 2147483647 h 80"/>
                <a:gd name="T12" fmla="*/ 2147483647 w 136"/>
                <a:gd name="T13" fmla="*/ 2147483647 h 80"/>
                <a:gd name="T14" fmla="*/ 2147483647 w 136"/>
                <a:gd name="T15" fmla="*/ 2147483647 h 80"/>
                <a:gd name="T16" fmla="*/ 2147483647 w 136"/>
                <a:gd name="T17" fmla="*/ 2147483647 h 80"/>
                <a:gd name="T18" fmla="*/ 2147483647 w 136"/>
                <a:gd name="T19" fmla="*/ 2147483647 h 80"/>
                <a:gd name="T20" fmla="*/ 2147483647 w 136"/>
                <a:gd name="T21" fmla="*/ 2147483647 h 80"/>
                <a:gd name="T22" fmla="*/ 2147483647 w 136"/>
                <a:gd name="T23" fmla="*/ 2147483647 h 80"/>
                <a:gd name="T24" fmla="*/ 2147483647 w 136"/>
                <a:gd name="T25" fmla="*/ 2147483647 h 80"/>
                <a:gd name="T26" fmla="*/ 2147483647 w 13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80"/>
                <a:gd name="T44" fmla="*/ 136 w 136"/>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80">
                  <a:moveTo>
                    <a:pt x="120" y="0"/>
                  </a:moveTo>
                  <a:lnTo>
                    <a:pt x="72" y="16"/>
                  </a:lnTo>
                  <a:lnTo>
                    <a:pt x="56" y="24"/>
                  </a:lnTo>
                  <a:lnTo>
                    <a:pt x="16" y="24"/>
                  </a:lnTo>
                  <a:lnTo>
                    <a:pt x="0" y="32"/>
                  </a:lnTo>
                  <a:lnTo>
                    <a:pt x="8" y="48"/>
                  </a:lnTo>
                  <a:lnTo>
                    <a:pt x="24" y="80"/>
                  </a:lnTo>
                  <a:lnTo>
                    <a:pt x="48" y="72"/>
                  </a:lnTo>
                  <a:lnTo>
                    <a:pt x="64" y="72"/>
                  </a:lnTo>
                  <a:lnTo>
                    <a:pt x="80" y="56"/>
                  </a:lnTo>
                  <a:lnTo>
                    <a:pt x="104" y="48"/>
                  </a:lnTo>
                  <a:lnTo>
                    <a:pt x="136" y="40"/>
                  </a:lnTo>
                  <a:lnTo>
                    <a:pt x="128" y="8"/>
                  </a:lnTo>
                  <a:lnTo>
                    <a:pt x="12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2" name="Freeform 616"/>
            <p:cNvSpPr>
              <a:spLocks/>
            </p:cNvSpPr>
            <p:nvPr/>
          </p:nvSpPr>
          <p:spPr bwMode="auto">
            <a:xfrm>
              <a:off x="9960886" y="1326717"/>
              <a:ext cx="265912" cy="209550"/>
            </a:xfrm>
            <a:custGeom>
              <a:avLst/>
              <a:gdLst>
                <a:gd name="T0" fmla="*/ 2147483647 w 256"/>
                <a:gd name="T1" fmla="*/ 2147483647 h 216"/>
                <a:gd name="T2" fmla="*/ 2147483647 w 256"/>
                <a:gd name="T3" fmla="*/ 2147483647 h 216"/>
                <a:gd name="T4" fmla="*/ 2147483647 w 256"/>
                <a:gd name="T5" fmla="*/ 2147483647 h 216"/>
                <a:gd name="T6" fmla="*/ 2147483647 w 256"/>
                <a:gd name="T7" fmla="*/ 2147483647 h 216"/>
                <a:gd name="T8" fmla="*/ 2147483647 w 256"/>
                <a:gd name="T9" fmla="*/ 2147483647 h 216"/>
                <a:gd name="T10" fmla="*/ 2147483647 w 256"/>
                <a:gd name="T11" fmla="*/ 2147483647 h 216"/>
                <a:gd name="T12" fmla="*/ 2147483647 w 256"/>
                <a:gd name="T13" fmla="*/ 2147483647 h 216"/>
                <a:gd name="T14" fmla="*/ 2147483647 w 256"/>
                <a:gd name="T15" fmla="*/ 2147483647 h 216"/>
                <a:gd name="T16" fmla="*/ 2147483647 w 256"/>
                <a:gd name="T17" fmla="*/ 2147483647 h 216"/>
                <a:gd name="T18" fmla="*/ 2147483647 w 256"/>
                <a:gd name="T19" fmla="*/ 2147483647 h 216"/>
                <a:gd name="T20" fmla="*/ 2147483647 w 256"/>
                <a:gd name="T21" fmla="*/ 2147483647 h 216"/>
                <a:gd name="T22" fmla="*/ 2147483647 w 256"/>
                <a:gd name="T23" fmla="*/ 2147483647 h 216"/>
                <a:gd name="T24" fmla="*/ 2147483647 w 256"/>
                <a:gd name="T25" fmla="*/ 0 h 216"/>
                <a:gd name="T26" fmla="*/ 2147483647 w 256"/>
                <a:gd name="T27" fmla="*/ 0 h 216"/>
                <a:gd name="T28" fmla="*/ 2147483647 w 256"/>
                <a:gd name="T29" fmla="*/ 0 h 216"/>
                <a:gd name="T30" fmla="*/ 2147483647 w 256"/>
                <a:gd name="T31" fmla="*/ 2147483647 h 216"/>
                <a:gd name="T32" fmla="*/ 2147483647 w 256"/>
                <a:gd name="T33" fmla="*/ 2147483647 h 216"/>
                <a:gd name="T34" fmla="*/ 2147483647 w 256"/>
                <a:gd name="T35" fmla="*/ 2147483647 h 216"/>
                <a:gd name="T36" fmla="*/ 2147483647 w 256"/>
                <a:gd name="T37" fmla="*/ 2147483647 h 216"/>
                <a:gd name="T38" fmla="*/ 2147483647 w 256"/>
                <a:gd name="T39" fmla="*/ 2147483647 h 216"/>
                <a:gd name="T40" fmla="*/ 0 w 256"/>
                <a:gd name="T41" fmla="*/ 2147483647 h 216"/>
                <a:gd name="T42" fmla="*/ 2147483647 w 256"/>
                <a:gd name="T43" fmla="*/ 2147483647 h 216"/>
                <a:gd name="T44" fmla="*/ 2147483647 w 256"/>
                <a:gd name="T45" fmla="*/ 2147483647 h 216"/>
                <a:gd name="T46" fmla="*/ 2147483647 w 256"/>
                <a:gd name="T47" fmla="*/ 2147483647 h 216"/>
                <a:gd name="T48" fmla="*/ 2147483647 w 256"/>
                <a:gd name="T49" fmla="*/ 2147483647 h 216"/>
                <a:gd name="T50" fmla="*/ 2147483647 w 256"/>
                <a:gd name="T51" fmla="*/ 2147483647 h 216"/>
                <a:gd name="T52" fmla="*/ 2147483647 w 256"/>
                <a:gd name="T53" fmla="*/ 2147483647 h 216"/>
                <a:gd name="T54" fmla="*/ 2147483647 w 256"/>
                <a:gd name="T55" fmla="*/ 2147483647 h 216"/>
                <a:gd name="T56" fmla="*/ 2147483647 w 256"/>
                <a:gd name="T57" fmla="*/ 2147483647 h 216"/>
                <a:gd name="T58" fmla="*/ 2147483647 w 256"/>
                <a:gd name="T59" fmla="*/ 2147483647 h 216"/>
                <a:gd name="T60" fmla="*/ 2147483647 w 256"/>
                <a:gd name="T61" fmla="*/ 2147483647 h 216"/>
                <a:gd name="T62" fmla="*/ 2147483647 w 256"/>
                <a:gd name="T63" fmla="*/ 2147483647 h 216"/>
                <a:gd name="T64" fmla="*/ 2147483647 w 256"/>
                <a:gd name="T65" fmla="*/ 2147483647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16"/>
                <a:gd name="T101" fmla="*/ 256 w 256"/>
                <a:gd name="T102" fmla="*/ 216 h 216"/>
                <a:gd name="connsiteX0" fmla="*/ 10669 w 10669"/>
                <a:gd name="connsiteY0" fmla="*/ 6466 h 10000"/>
                <a:gd name="connsiteX1" fmla="*/ 8750 w 10669"/>
                <a:gd name="connsiteY1" fmla="*/ 5926 h 10000"/>
                <a:gd name="connsiteX2" fmla="*/ 8125 w 10669"/>
                <a:gd name="connsiteY2" fmla="*/ 5185 h 10000"/>
                <a:gd name="connsiteX3" fmla="*/ 8438 w 10669"/>
                <a:gd name="connsiteY3" fmla="*/ 4444 h 10000"/>
                <a:gd name="connsiteX4" fmla="*/ 8125 w 10669"/>
                <a:gd name="connsiteY4" fmla="*/ 4444 h 10000"/>
                <a:gd name="connsiteX5" fmla="*/ 7500 w 10669"/>
                <a:gd name="connsiteY5" fmla="*/ 4074 h 10000"/>
                <a:gd name="connsiteX6" fmla="*/ 7188 w 10669"/>
                <a:gd name="connsiteY6" fmla="*/ 2963 h 10000"/>
                <a:gd name="connsiteX7" fmla="*/ 6563 w 10669"/>
                <a:gd name="connsiteY7" fmla="*/ 2222 h 10000"/>
                <a:gd name="connsiteX8" fmla="*/ 6250 w 10669"/>
                <a:gd name="connsiteY8" fmla="*/ 2222 h 10000"/>
                <a:gd name="connsiteX9" fmla="*/ 5625 w 10669"/>
                <a:gd name="connsiteY9" fmla="*/ 1852 h 10000"/>
                <a:gd name="connsiteX10" fmla="*/ 4375 w 10669"/>
                <a:gd name="connsiteY10" fmla="*/ 1481 h 10000"/>
                <a:gd name="connsiteX11" fmla="*/ 4063 w 10669"/>
                <a:gd name="connsiteY11" fmla="*/ 1111 h 10000"/>
                <a:gd name="connsiteX12" fmla="*/ 2500 w 10669"/>
                <a:gd name="connsiteY12" fmla="*/ 0 h 10000"/>
                <a:gd name="connsiteX13" fmla="*/ 1875 w 10669"/>
                <a:gd name="connsiteY13" fmla="*/ 0 h 10000"/>
                <a:gd name="connsiteX14" fmla="*/ 1563 w 10669"/>
                <a:gd name="connsiteY14" fmla="*/ 0 h 10000"/>
                <a:gd name="connsiteX15" fmla="*/ 938 w 10669"/>
                <a:gd name="connsiteY15" fmla="*/ 370 h 10000"/>
                <a:gd name="connsiteX16" fmla="*/ 1250 w 10669"/>
                <a:gd name="connsiteY16" fmla="*/ 1111 h 10000"/>
                <a:gd name="connsiteX17" fmla="*/ 1250 w 10669"/>
                <a:gd name="connsiteY17" fmla="*/ 1481 h 10000"/>
                <a:gd name="connsiteX18" fmla="*/ 625 w 10669"/>
                <a:gd name="connsiteY18" fmla="*/ 1481 h 10000"/>
                <a:gd name="connsiteX19" fmla="*/ 313 w 10669"/>
                <a:gd name="connsiteY19" fmla="*/ 1852 h 10000"/>
                <a:gd name="connsiteX20" fmla="*/ 0 w 10669"/>
                <a:gd name="connsiteY20" fmla="*/ 1852 h 10000"/>
                <a:gd name="connsiteX21" fmla="*/ 313 w 10669"/>
                <a:gd name="connsiteY21" fmla="*/ 2593 h 10000"/>
                <a:gd name="connsiteX22" fmla="*/ 1563 w 10669"/>
                <a:gd name="connsiteY22" fmla="*/ 5185 h 10000"/>
                <a:gd name="connsiteX23" fmla="*/ 2188 w 10669"/>
                <a:gd name="connsiteY23" fmla="*/ 5926 h 10000"/>
                <a:gd name="connsiteX24" fmla="*/ 2500 w 10669"/>
                <a:gd name="connsiteY24" fmla="*/ 7037 h 10000"/>
                <a:gd name="connsiteX25" fmla="*/ 2813 w 10669"/>
                <a:gd name="connsiteY25" fmla="*/ 8519 h 10000"/>
                <a:gd name="connsiteX26" fmla="*/ 3750 w 10669"/>
                <a:gd name="connsiteY26" fmla="*/ 9630 h 10000"/>
                <a:gd name="connsiteX27" fmla="*/ 3750 w 10669"/>
                <a:gd name="connsiteY27" fmla="*/ 10000 h 10000"/>
                <a:gd name="connsiteX28" fmla="*/ 4375 w 10669"/>
                <a:gd name="connsiteY28" fmla="*/ 9630 h 10000"/>
                <a:gd name="connsiteX29" fmla="*/ 5938 w 10669"/>
                <a:gd name="connsiteY29" fmla="*/ 9630 h 10000"/>
                <a:gd name="connsiteX30" fmla="*/ 6563 w 10669"/>
                <a:gd name="connsiteY30" fmla="*/ 9259 h 10000"/>
                <a:gd name="connsiteX31" fmla="*/ 8438 w 10669"/>
                <a:gd name="connsiteY31" fmla="*/ 8519 h 10000"/>
                <a:gd name="connsiteX32" fmla="*/ 10669 w 10669"/>
                <a:gd name="connsiteY32" fmla="*/ 6466 h 10000"/>
                <a:gd name="connsiteX0" fmla="*/ 10669 w 10669"/>
                <a:gd name="connsiteY0" fmla="*/ 6466 h 10000"/>
                <a:gd name="connsiteX1" fmla="*/ 8750 w 10669"/>
                <a:gd name="connsiteY1" fmla="*/ 5926 h 10000"/>
                <a:gd name="connsiteX2" fmla="*/ 8125 w 10669"/>
                <a:gd name="connsiteY2" fmla="*/ 5185 h 10000"/>
                <a:gd name="connsiteX3" fmla="*/ 8438 w 10669"/>
                <a:gd name="connsiteY3" fmla="*/ 4444 h 10000"/>
                <a:gd name="connsiteX4" fmla="*/ 8125 w 10669"/>
                <a:gd name="connsiteY4" fmla="*/ 4444 h 10000"/>
                <a:gd name="connsiteX5" fmla="*/ 7500 w 10669"/>
                <a:gd name="connsiteY5" fmla="*/ 4074 h 10000"/>
                <a:gd name="connsiteX6" fmla="*/ 7188 w 10669"/>
                <a:gd name="connsiteY6" fmla="*/ 2963 h 10000"/>
                <a:gd name="connsiteX7" fmla="*/ 6563 w 10669"/>
                <a:gd name="connsiteY7" fmla="*/ 2222 h 10000"/>
                <a:gd name="connsiteX8" fmla="*/ 6250 w 10669"/>
                <a:gd name="connsiteY8" fmla="*/ 2222 h 10000"/>
                <a:gd name="connsiteX9" fmla="*/ 5625 w 10669"/>
                <a:gd name="connsiteY9" fmla="*/ 1852 h 10000"/>
                <a:gd name="connsiteX10" fmla="*/ 4375 w 10669"/>
                <a:gd name="connsiteY10" fmla="*/ 1481 h 10000"/>
                <a:gd name="connsiteX11" fmla="*/ 4063 w 10669"/>
                <a:gd name="connsiteY11" fmla="*/ 1111 h 10000"/>
                <a:gd name="connsiteX12" fmla="*/ 2500 w 10669"/>
                <a:gd name="connsiteY12" fmla="*/ 0 h 10000"/>
                <a:gd name="connsiteX13" fmla="*/ 1875 w 10669"/>
                <a:gd name="connsiteY13" fmla="*/ 0 h 10000"/>
                <a:gd name="connsiteX14" fmla="*/ 1563 w 10669"/>
                <a:gd name="connsiteY14" fmla="*/ 0 h 10000"/>
                <a:gd name="connsiteX15" fmla="*/ 938 w 10669"/>
                <a:gd name="connsiteY15" fmla="*/ 370 h 10000"/>
                <a:gd name="connsiteX16" fmla="*/ 1250 w 10669"/>
                <a:gd name="connsiteY16" fmla="*/ 1111 h 10000"/>
                <a:gd name="connsiteX17" fmla="*/ 1250 w 10669"/>
                <a:gd name="connsiteY17" fmla="*/ 1481 h 10000"/>
                <a:gd name="connsiteX18" fmla="*/ 625 w 10669"/>
                <a:gd name="connsiteY18" fmla="*/ 1481 h 10000"/>
                <a:gd name="connsiteX19" fmla="*/ 313 w 10669"/>
                <a:gd name="connsiteY19" fmla="*/ 1852 h 10000"/>
                <a:gd name="connsiteX20" fmla="*/ 0 w 10669"/>
                <a:gd name="connsiteY20" fmla="*/ 1852 h 10000"/>
                <a:gd name="connsiteX21" fmla="*/ 313 w 10669"/>
                <a:gd name="connsiteY21" fmla="*/ 2593 h 10000"/>
                <a:gd name="connsiteX22" fmla="*/ 1563 w 10669"/>
                <a:gd name="connsiteY22" fmla="*/ 5185 h 10000"/>
                <a:gd name="connsiteX23" fmla="*/ 2188 w 10669"/>
                <a:gd name="connsiteY23" fmla="*/ 5926 h 10000"/>
                <a:gd name="connsiteX24" fmla="*/ 2500 w 10669"/>
                <a:gd name="connsiteY24" fmla="*/ 7037 h 10000"/>
                <a:gd name="connsiteX25" fmla="*/ 2813 w 10669"/>
                <a:gd name="connsiteY25" fmla="*/ 8519 h 10000"/>
                <a:gd name="connsiteX26" fmla="*/ 3750 w 10669"/>
                <a:gd name="connsiteY26" fmla="*/ 9630 h 10000"/>
                <a:gd name="connsiteX27" fmla="*/ 3750 w 10669"/>
                <a:gd name="connsiteY27" fmla="*/ 10000 h 10000"/>
                <a:gd name="connsiteX28" fmla="*/ 4375 w 10669"/>
                <a:gd name="connsiteY28" fmla="*/ 9630 h 10000"/>
                <a:gd name="connsiteX29" fmla="*/ 5938 w 10669"/>
                <a:gd name="connsiteY29" fmla="*/ 9630 h 10000"/>
                <a:gd name="connsiteX30" fmla="*/ 6563 w 10669"/>
                <a:gd name="connsiteY30" fmla="*/ 9259 h 10000"/>
                <a:gd name="connsiteX31" fmla="*/ 8438 w 10669"/>
                <a:gd name="connsiteY31" fmla="*/ 8519 h 10000"/>
                <a:gd name="connsiteX32" fmla="*/ 9889 w 10669"/>
                <a:gd name="connsiteY32" fmla="*/ 8561 h 10000"/>
                <a:gd name="connsiteX33" fmla="*/ 10669 w 10669"/>
                <a:gd name="connsiteY33" fmla="*/ 646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69" h="10000">
                  <a:moveTo>
                    <a:pt x="10669" y="6466"/>
                  </a:moveTo>
                  <a:lnTo>
                    <a:pt x="8750" y="5926"/>
                  </a:lnTo>
                  <a:lnTo>
                    <a:pt x="8125" y="5185"/>
                  </a:lnTo>
                  <a:lnTo>
                    <a:pt x="8438" y="4444"/>
                  </a:lnTo>
                  <a:lnTo>
                    <a:pt x="8125" y="4444"/>
                  </a:lnTo>
                  <a:lnTo>
                    <a:pt x="7500" y="4074"/>
                  </a:lnTo>
                  <a:lnTo>
                    <a:pt x="7188" y="2963"/>
                  </a:lnTo>
                  <a:lnTo>
                    <a:pt x="6563" y="2222"/>
                  </a:lnTo>
                  <a:lnTo>
                    <a:pt x="6250" y="2222"/>
                  </a:lnTo>
                  <a:lnTo>
                    <a:pt x="5625" y="1852"/>
                  </a:lnTo>
                  <a:lnTo>
                    <a:pt x="4375" y="1481"/>
                  </a:lnTo>
                  <a:lnTo>
                    <a:pt x="4063" y="1111"/>
                  </a:lnTo>
                  <a:lnTo>
                    <a:pt x="2500" y="0"/>
                  </a:lnTo>
                  <a:lnTo>
                    <a:pt x="1875" y="0"/>
                  </a:lnTo>
                  <a:lnTo>
                    <a:pt x="1563" y="0"/>
                  </a:lnTo>
                  <a:lnTo>
                    <a:pt x="938" y="370"/>
                  </a:lnTo>
                  <a:lnTo>
                    <a:pt x="1250" y="1111"/>
                  </a:lnTo>
                  <a:lnTo>
                    <a:pt x="1250" y="1481"/>
                  </a:lnTo>
                  <a:lnTo>
                    <a:pt x="625" y="1481"/>
                  </a:lnTo>
                  <a:lnTo>
                    <a:pt x="313" y="1852"/>
                  </a:lnTo>
                  <a:lnTo>
                    <a:pt x="0" y="1852"/>
                  </a:lnTo>
                  <a:lnTo>
                    <a:pt x="313" y="2593"/>
                  </a:lnTo>
                  <a:lnTo>
                    <a:pt x="1563" y="5185"/>
                  </a:lnTo>
                  <a:lnTo>
                    <a:pt x="2188" y="5926"/>
                  </a:lnTo>
                  <a:lnTo>
                    <a:pt x="2500" y="7037"/>
                  </a:lnTo>
                  <a:cubicBezTo>
                    <a:pt x="2604" y="7531"/>
                    <a:pt x="2709" y="8025"/>
                    <a:pt x="2813" y="8519"/>
                  </a:cubicBezTo>
                  <a:lnTo>
                    <a:pt x="3750" y="9630"/>
                  </a:lnTo>
                  <a:lnTo>
                    <a:pt x="3750" y="10000"/>
                  </a:lnTo>
                  <a:lnTo>
                    <a:pt x="4375" y="9630"/>
                  </a:lnTo>
                  <a:lnTo>
                    <a:pt x="5938" y="9630"/>
                  </a:lnTo>
                  <a:lnTo>
                    <a:pt x="6563" y="9259"/>
                  </a:lnTo>
                  <a:lnTo>
                    <a:pt x="8438" y="8519"/>
                  </a:lnTo>
                  <a:cubicBezTo>
                    <a:pt x="8508" y="8476"/>
                    <a:pt x="9819" y="8604"/>
                    <a:pt x="9889" y="8561"/>
                  </a:cubicBezTo>
                  <a:lnTo>
                    <a:pt x="10669" y="646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3" name="Freeform 617"/>
            <p:cNvSpPr>
              <a:spLocks/>
            </p:cNvSpPr>
            <p:nvPr/>
          </p:nvSpPr>
          <p:spPr bwMode="auto">
            <a:xfrm>
              <a:off x="10171230" y="1458479"/>
              <a:ext cx="38893" cy="46832"/>
            </a:xfrm>
            <a:custGeom>
              <a:avLst/>
              <a:gdLst>
                <a:gd name="T0" fmla="*/ 0 w 40"/>
                <a:gd name="T1" fmla="*/ 2147483647 h 48"/>
                <a:gd name="T2" fmla="*/ 2147483647 w 40"/>
                <a:gd name="T3" fmla="*/ 2147483647 h 48"/>
                <a:gd name="T4" fmla="*/ 2147483647 w 40"/>
                <a:gd name="T5" fmla="*/ 2147483647 h 48"/>
                <a:gd name="T6" fmla="*/ 2147483647 w 40"/>
                <a:gd name="T7" fmla="*/ 0 h 48"/>
                <a:gd name="T8" fmla="*/ 0 w 40"/>
                <a:gd name="T9" fmla="*/ 2147483647 h 48"/>
                <a:gd name="T10" fmla="*/ 0 60000 65536"/>
                <a:gd name="T11" fmla="*/ 0 60000 65536"/>
                <a:gd name="T12" fmla="*/ 0 60000 65536"/>
                <a:gd name="T13" fmla="*/ 0 60000 65536"/>
                <a:gd name="T14" fmla="*/ 0 60000 65536"/>
                <a:gd name="T15" fmla="*/ 0 w 40"/>
                <a:gd name="T16" fmla="*/ 0 h 48"/>
                <a:gd name="T17" fmla="*/ 40 w 40"/>
                <a:gd name="T18" fmla="*/ 48 h 48"/>
              </a:gdLst>
              <a:ahLst/>
              <a:cxnLst>
                <a:cxn ang="T10">
                  <a:pos x="T0" y="T1"/>
                </a:cxn>
                <a:cxn ang="T11">
                  <a:pos x="T2" y="T3"/>
                </a:cxn>
                <a:cxn ang="T12">
                  <a:pos x="T4" y="T5"/>
                </a:cxn>
                <a:cxn ang="T13">
                  <a:pos x="T6" y="T7"/>
                </a:cxn>
                <a:cxn ang="T14">
                  <a:pos x="T8" y="T9"/>
                </a:cxn>
              </a:cxnLst>
              <a:rect l="T15" t="T16" r="T17" b="T18"/>
              <a:pathLst>
                <a:path w="40" h="48">
                  <a:moveTo>
                    <a:pt x="0" y="48"/>
                  </a:moveTo>
                  <a:lnTo>
                    <a:pt x="16" y="40"/>
                  </a:lnTo>
                  <a:lnTo>
                    <a:pt x="40" y="24"/>
                  </a:lnTo>
                  <a:lnTo>
                    <a:pt x="40" y="0"/>
                  </a:lnTo>
                  <a:lnTo>
                    <a:pt x="0" y="4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4" name="Freeform 618"/>
            <p:cNvSpPr>
              <a:spLocks/>
            </p:cNvSpPr>
            <p:nvPr/>
          </p:nvSpPr>
          <p:spPr bwMode="auto">
            <a:xfrm>
              <a:off x="10007718" y="1248929"/>
              <a:ext cx="124618" cy="123825"/>
            </a:xfrm>
            <a:custGeom>
              <a:avLst/>
              <a:gdLst>
                <a:gd name="T0" fmla="*/ 2147483647 w 128"/>
                <a:gd name="T1" fmla="*/ 2147483647 h 128"/>
                <a:gd name="T2" fmla="*/ 2147483647 w 128"/>
                <a:gd name="T3" fmla="*/ 2147483647 h 128"/>
                <a:gd name="T4" fmla="*/ 2147483647 w 128"/>
                <a:gd name="T5" fmla="*/ 2147483647 h 128"/>
                <a:gd name="T6" fmla="*/ 2147483647 w 128"/>
                <a:gd name="T7" fmla="*/ 2147483647 h 128"/>
                <a:gd name="T8" fmla="*/ 2147483647 w 128"/>
                <a:gd name="T9" fmla="*/ 0 h 128"/>
                <a:gd name="T10" fmla="*/ 2147483647 w 128"/>
                <a:gd name="T11" fmla="*/ 0 h 128"/>
                <a:gd name="T12" fmla="*/ 2147483647 w 128"/>
                <a:gd name="T13" fmla="*/ 0 h 128"/>
                <a:gd name="T14" fmla="*/ 2147483647 w 128"/>
                <a:gd name="T15" fmla="*/ 0 h 128"/>
                <a:gd name="T16" fmla="*/ 2147483647 w 128"/>
                <a:gd name="T17" fmla="*/ 2147483647 h 128"/>
                <a:gd name="T18" fmla="*/ 2147483647 w 128"/>
                <a:gd name="T19" fmla="*/ 2147483647 h 128"/>
                <a:gd name="T20" fmla="*/ 2147483647 w 128"/>
                <a:gd name="T21" fmla="*/ 2147483647 h 128"/>
                <a:gd name="T22" fmla="*/ 0 w 128"/>
                <a:gd name="T23" fmla="*/ 2147483647 h 128"/>
                <a:gd name="T24" fmla="*/ 0 w 128"/>
                <a:gd name="T25" fmla="*/ 2147483647 h 128"/>
                <a:gd name="T26" fmla="*/ 2147483647 w 128"/>
                <a:gd name="T27" fmla="*/ 2147483647 h 128"/>
                <a:gd name="T28" fmla="*/ 2147483647 w 128"/>
                <a:gd name="T29" fmla="*/ 2147483647 h 128"/>
                <a:gd name="T30" fmla="*/ 2147483647 w 128"/>
                <a:gd name="T31" fmla="*/ 2147483647 h 128"/>
                <a:gd name="T32" fmla="*/ 2147483647 w 128"/>
                <a:gd name="T33" fmla="*/ 2147483647 h 128"/>
                <a:gd name="T34" fmla="*/ 2147483647 w 128"/>
                <a:gd name="T35" fmla="*/ 2147483647 h 128"/>
                <a:gd name="T36" fmla="*/ 2147483647 w 128"/>
                <a:gd name="T37" fmla="*/ 2147483647 h 128"/>
                <a:gd name="T38" fmla="*/ 2147483647 w 128"/>
                <a:gd name="T39" fmla="*/ 2147483647 h 128"/>
                <a:gd name="T40" fmla="*/ 2147483647 w 128"/>
                <a:gd name="T41" fmla="*/ 2147483647 h 128"/>
                <a:gd name="T42" fmla="*/ 2147483647 w 128"/>
                <a:gd name="T43" fmla="*/ 2147483647 h 128"/>
                <a:gd name="T44" fmla="*/ 2147483647 w 128"/>
                <a:gd name="T45" fmla="*/ 2147483647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128"/>
                <a:gd name="T71" fmla="*/ 128 w 128"/>
                <a:gd name="T72" fmla="*/ 128 h 1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128">
                  <a:moveTo>
                    <a:pt x="112" y="80"/>
                  </a:moveTo>
                  <a:lnTo>
                    <a:pt x="88" y="56"/>
                  </a:lnTo>
                  <a:lnTo>
                    <a:pt x="88" y="40"/>
                  </a:lnTo>
                  <a:lnTo>
                    <a:pt x="88" y="24"/>
                  </a:lnTo>
                  <a:lnTo>
                    <a:pt x="72" y="0"/>
                  </a:lnTo>
                  <a:lnTo>
                    <a:pt x="64" y="0"/>
                  </a:lnTo>
                  <a:lnTo>
                    <a:pt x="48" y="0"/>
                  </a:lnTo>
                  <a:lnTo>
                    <a:pt x="40" y="0"/>
                  </a:lnTo>
                  <a:lnTo>
                    <a:pt x="40" y="8"/>
                  </a:lnTo>
                  <a:lnTo>
                    <a:pt x="32" y="16"/>
                  </a:lnTo>
                  <a:lnTo>
                    <a:pt x="24" y="48"/>
                  </a:lnTo>
                  <a:lnTo>
                    <a:pt x="0" y="64"/>
                  </a:lnTo>
                  <a:lnTo>
                    <a:pt x="0" y="80"/>
                  </a:lnTo>
                  <a:lnTo>
                    <a:pt x="16" y="80"/>
                  </a:lnTo>
                  <a:lnTo>
                    <a:pt x="56" y="104"/>
                  </a:lnTo>
                  <a:lnTo>
                    <a:pt x="64" y="112"/>
                  </a:lnTo>
                  <a:lnTo>
                    <a:pt x="96" y="120"/>
                  </a:lnTo>
                  <a:lnTo>
                    <a:pt x="112" y="128"/>
                  </a:lnTo>
                  <a:lnTo>
                    <a:pt x="120" y="128"/>
                  </a:lnTo>
                  <a:lnTo>
                    <a:pt x="120" y="120"/>
                  </a:lnTo>
                  <a:lnTo>
                    <a:pt x="128" y="112"/>
                  </a:lnTo>
                  <a:lnTo>
                    <a:pt x="120" y="96"/>
                  </a:lnTo>
                  <a:lnTo>
                    <a:pt x="112"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5" name="Freeform 619"/>
            <p:cNvSpPr>
              <a:spLocks/>
            </p:cNvSpPr>
            <p:nvPr/>
          </p:nvSpPr>
          <p:spPr bwMode="auto">
            <a:xfrm>
              <a:off x="10163293" y="1419586"/>
              <a:ext cx="61913" cy="38893"/>
            </a:xfrm>
            <a:custGeom>
              <a:avLst/>
              <a:gdLst>
                <a:gd name="T0" fmla="*/ 2147483647 w 64"/>
                <a:gd name="T1" fmla="*/ 2147483647 h 40"/>
                <a:gd name="T2" fmla="*/ 2147483647 w 64"/>
                <a:gd name="T3" fmla="*/ 2147483647 h 40"/>
                <a:gd name="T4" fmla="*/ 2147483647 w 64"/>
                <a:gd name="T5" fmla="*/ 2147483647 h 40"/>
                <a:gd name="T6" fmla="*/ 2147483647 w 64"/>
                <a:gd name="T7" fmla="*/ 2147483647 h 40"/>
                <a:gd name="T8" fmla="*/ 2147483647 w 64"/>
                <a:gd name="T9" fmla="*/ 0 h 40"/>
                <a:gd name="T10" fmla="*/ 2147483647 w 64"/>
                <a:gd name="T11" fmla="*/ 2147483647 h 40"/>
                <a:gd name="T12" fmla="*/ 2147483647 w 64"/>
                <a:gd name="T13" fmla="*/ 0 h 40"/>
                <a:gd name="T14" fmla="*/ 0 w 64"/>
                <a:gd name="T15" fmla="*/ 2147483647 h 40"/>
                <a:gd name="T16" fmla="*/ 2147483647 w 64"/>
                <a:gd name="T17" fmla="*/ 2147483647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0"/>
                <a:gd name="T29" fmla="*/ 64 w 6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0">
                  <a:moveTo>
                    <a:pt x="16" y="32"/>
                  </a:moveTo>
                  <a:lnTo>
                    <a:pt x="48" y="40"/>
                  </a:lnTo>
                  <a:lnTo>
                    <a:pt x="56" y="16"/>
                  </a:lnTo>
                  <a:lnTo>
                    <a:pt x="64" y="16"/>
                  </a:lnTo>
                  <a:lnTo>
                    <a:pt x="56" y="0"/>
                  </a:lnTo>
                  <a:lnTo>
                    <a:pt x="24" y="8"/>
                  </a:lnTo>
                  <a:lnTo>
                    <a:pt x="8" y="0"/>
                  </a:lnTo>
                  <a:lnTo>
                    <a:pt x="0" y="16"/>
                  </a:lnTo>
                  <a:lnTo>
                    <a:pt x="16"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6" name="Freeform 621"/>
            <p:cNvSpPr>
              <a:spLocks/>
            </p:cNvSpPr>
            <p:nvPr/>
          </p:nvSpPr>
          <p:spPr bwMode="auto">
            <a:xfrm>
              <a:off x="10077568" y="1210036"/>
              <a:ext cx="233363" cy="217488"/>
            </a:xfrm>
            <a:custGeom>
              <a:avLst/>
              <a:gdLst>
                <a:gd name="T0" fmla="*/ 2147483647 w 240"/>
                <a:gd name="T1" fmla="*/ 2147483647 h 224"/>
                <a:gd name="T2" fmla="*/ 2147483647 w 240"/>
                <a:gd name="T3" fmla="*/ 2147483647 h 224"/>
                <a:gd name="T4" fmla="*/ 2147483647 w 240"/>
                <a:gd name="T5" fmla="*/ 2147483647 h 224"/>
                <a:gd name="T6" fmla="*/ 2147483647 w 240"/>
                <a:gd name="T7" fmla="*/ 2147483647 h 224"/>
                <a:gd name="T8" fmla="*/ 2147483647 w 240"/>
                <a:gd name="T9" fmla="*/ 2147483647 h 224"/>
                <a:gd name="T10" fmla="*/ 2147483647 w 240"/>
                <a:gd name="T11" fmla="*/ 2147483647 h 224"/>
                <a:gd name="T12" fmla="*/ 2147483647 w 240"/>
                <a:gd name="T13" fmla="*/ 2147483647 h 224"/>
                <a:gd name="T14" fmla="*/ 2147483647 w 240"/>
                <a:gd name="T15" fmla="*/ 2147483647 h 224"/>
                <a:gd name="T16" fmla="*/ 2147483647 w 240"/>
                <a:gd name="T17" fmla="*/ 2147483647 h 224"/>
                <a:gd name="T18" fmla="*/ 2147483647 w 240"/>
                <a:gd name="T19" fmla="*/ 2147483647 h 224"/>
                <a:gd name="T20" fmla="*/ 2147483647 w 240"/>
                <a:gd name="T21" fmla="*/ 2147483647 h 224"/>
                <a:gd name="T22" fmla="*/ 2147483647 w 240"/>
                <a:gd name="T23" fmla="*/ 2147483647 h 224"/>
                <a:gd name="T24" fmla="*/ 2147483647 w 240"/>
                <a:gd name="T25" fmla="*/ 2147483647 h 224"/>
                <a:gd name="T26" fmla="*/ 2147483647 w 240"/>
                <a:gd name="T27" fmla="*/ 2147483647 h 224"/>
                <a:gd name="T28" fmla="*/ 2147483647 w 240"/>
                <a:gd name="T29" fmla="*/ 2147483647 h 224"/>
                <a:gd name="T30" fmla="*/ 2147483647 w 240"/>
                <a:gd name="T31" fmla="*/ 2147483647 h 224"/>
                <a:gd name="T32" fmla="*/ 2147483647 w 240"/>
                <a:gd name="T33" fmla="*/ 2147483647 h 224"/>
                <a:gd name="T34" fmla="*/ 2147483647 w 240"/>
                <a:gd name="T35" fmla="*/ 2147483647 h 224"/>
                <a:gd name="T36" fmla="*/ 2147483647 w 240"/>
                <a:gd name="T37" fmla="*/ 2147483647 h 224"/>
                <a:gd name="T38" fmla="*/ 2147483647 w 240"/>
                <a:gd name="T39" fmla="*/ 0 h 224"/>
                <a:gd name="T40" fmla="*/ 2147483647 w 240"/>
                <a:gd name="T41" fmla="*/ 2147483647 h 224"/>
                <a:gd name="T42" fmla="*/ 2147483647 w 240"/>
                <a:gd name="T43" fmla="*/ 2147483647 h 224"/>
                <a:gd name="T44" fmla="*/ 0 w 240"/>
                <a:gd name="T45" fmla="*/ 0 h 224"/>
                <a:gd name="T46" fmla="*/ 0 w 240"/>
                <a:gd name="T47" fmla="*/ 2147483647 h 224"/>
                <a:gd name="T48" fmla="*/ 0 w 240"/>
                <a:gd name="T49" fmla="*/ 2147483647 h 224"/>
                <a:gd name="T50" fmla="*/ 2147483647 w 240"/>
                <a:gd name="T51" fmla="*/ 2147483647 h 224"/>
                <a:gd name="T52" fmla="*/ 2147483647 w 240"/>
                <a:gd name="T53" fmla="*/ 2147483647 h 224"/>
                <a:gd name="T54" fmla="*/ 2147483647 w 240"/>
                <a:gd name="T55" fmla="*/ 2147483647 h 224"/>
                <a:gd name="T56" fmla="*/ 2147483647 w 240"/>
                <a:gd name="T57" fmla="*/ 2147483647 h 224"/>
                <a:gd name="T58" fmla="*/ 2147483647 w 240"/>
                <a:gd name="T59" fmla="*/ 2147483647 h 224"/>
                <a:gd name="T60" fmla="*/ 2147483647 w 240"/>
                <a:gd name="T61" fmla="*/ 2147483647 h 224"/>
                <a:gd name="T62" fmla="*/ 2147483647 w 240"/>
                <a:gd name="T63" fmla="*/ 2147483647 h 224"/>
                <a:gd name="T64" fmla="*/ 2147483647 w 240"/>
                <a:gd name="T65" fmla="*/ 2147483647 h 224"/>
                <a:gd name="T66" fmla="*/ 2147483647 w 240"/>
                <a:gd name="T67" fmla="*/ 2147483647 h 224"/>
                <a:gd name="T68" fmla="*/ 2147483647 w 240"/>
                <a:gd name="T69" fmla="*/ 2147483647 h 224"/>
                <a:gd name="T70" fmla="*/ 2147483647 w 240"/>
                <a:gd name="T71" fmla="*/ 2147483647 h 224"/>
                <a:gd name="T72" fmla="*/ 2147483647 w 240"/>
                <a:gd name="T73" fmla="*/ 2147483647 h 224"/>
                <a:gd name="T74" fmla="*/ 2147483647 w 240"/>
                <a:gd name="T75" fmla="*/ 2147483647 h 224"/>
                <a:gd name="T76" fmla="*/ 2147483647 w 240"/>
                <a:gd name="T77" fmla="*/ 2147483647 h 224"/>
                <a:gd name="T78" fmla="*/ 2147483647 w 240"/>
                <a:gd name="T79" fmla="*/ 2147483647 h 224"/>
                <a:gd name="T80" fmla="*/ 2147483647 w 240"/>
                <a:gd name="T81" fmla="*/ 2147483647 h 224"/>
                <a:gd name="T82" fmla="*/ 2147483647 w 240"/>
                <a:gd name="T83" fmla="*/ 2147483647 h 224"/>
                <a:gd name="T84" fmla="*/ 2147483647 w 240"/>
                <a:gd name="T85" fmla="*/ 2147483647 h 224"/>
                <a:gd name="T86" fmla="*/ 2147483647 w 240"/>
                <a:gd name="T87" fmla="*/ 2147483647 h 224"/>
                <a:gd name="T88" fmla="*/ 2147483647 w 240"/>
                <a:gd name="T89" fmla="*/ 2147483647 h 224"/>
                <a:gd name="T90" fmla="*/ 2147483647 w 240"/>
                <a:gd name="T91" fmla="*/ 2147483647 h 2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24"/>
                <a:gd name="T140" fmla="*/ 240 w 240"/>
                <a:gd name="T141" fmla="*/ 224 h 2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24">
                  <a:moveTo>
                    <a:pt x="208" y="152"/>
                  </a:moveTo>
                  <a:lnTo>
                    <a:pt x="216" y="128"/>
                  </a:lnTo>
                  <a:lnTo>
                    <a:pt x="200" y="120"/>
                  </a:lnTo>
                  <a:lnTo>
                    <a:pt x="200" y="104"/>
                  </a:lnTo>
                  <a:lnTo>
                    <a:pt x="208" y="88"/>
                  </a:lnTo>
                  <a:lnTo>
                    <a:pt x="208" y="48"/>
                  </a:lnTo>
                  <a:lnTo>
                    <a:pt x="192" y="48"/>
                  </a:lnTo>
                  <a:lnTo>
                    <a:pt x="176" y="32"/>
                  </a:lnTo>
                  <a:lnTo>
                    <a:pt x="160" y="24"/>
                  </a:lnTo>
                  <a:lnTo>
                    <a:pt x="144" y="24"/>
                  </a:lnTo>
                  <a:lnTo>
                    <a:pt x="120" y="32"/>
                  </a:lnTo>
                  <a:lnTo>
                    <a:pt x="120" y="40"/>
                  </a:lnTo>
                  <a:lnTo>
                    <a:pt x="104" y="48"/>
                  </a:lnTo>
                  <a:lnTo>
                    <a:pt x="88" y="48"/>
                  </a:lnTo>
                  <a:lnTo>
                    <a:pt x="72" y="40"/>
                  </a:lnTo>
                  <a:lnTo>
                    <a:pt x="56" y="40"/>
                  </a:lnTo>
                  <a:lnTo>
                    <a:pt x="56" y="24"/>
                  </a:lnTo>
                  <a:lnTo>
                    <a:pt x="48" y="16"/>
                  </a:lnTo>
                  <a:lnTo>
                    <a:pt x="48" y="8"/>
                  </a:lnTo>
                  <a:lnTo>
                    <a:pt x="40" y="0"/>
                  </a:lnTo>
                  <a:lnTo>
                    <a:pt x="24" y="16"/>
                  </a:lnTo>
                  <a:lnTo>
                    <a:pt x="8" y="8"/>
                  </a:lnTo>
                  <a:lnTo>
                    <a:pt x="0" y="0"/>
                  </a:lnTo>
                  <a:lnTo>
                    <a:pt x="0" y="32"/>
                  </a:lnTo>
                  <a:lnTo>
                    <a:pt x="0" y="40"/>
                  </a:lnTo>
                  <a:lnTo>
                    <a:pt x="16" y="64"/>
                  </a:lnTo>
                  <a:lnTo>
                    <a:pt x="16" y="80"/>
                  </a:lnTo>
                  <a:lnTo>
                    <a:pt x="16" y="96"/>
                  </a:lnTo>
                  <a:lnTo>
                    <a:pt x="40" y="120"/>
                  </a:lnTo>
                  <a:lnTo>
                    <a:pt x="48" y="136"/>
                  </a:lnTo>
                  <a:lnTo>
                    <a:pt x="56" y="152"/>
                  </a:lnTo>
                  <a:lnTo>
                    <a:pt x="56" y="144"/>
                  </a:lnTo>
                  <a:lnTo>
                    <a:pt x="72" y="160"/>
                  </a:lnTo>
                  <a:lnTo>
                    <a:pt x="88" y="176"/>
                  </a:lnTo>
                  <a:lnTo>
                    <a:pt x="112" y="192"/>
                  </a:lnTo>
                  <a:lnTo>
                    <a:pt x="136" y="200"/>
                  </a:lnTo>
                  <a:lnTo>
                    <a:pt x="152" y="192"/>
                  </a:lnTo>
                  <a:lnTo>
                    <a:pt x="168" y="208"/>
                  </a:lnTo>
                  <a:lnTo>
                    <a:pt x="208" y="224"/>
                  </a:lnTo>
                  <a:lnTo>
                    <a:pt x="216" y="224"/>
                  </a:lnTo>
                  <a:lnTo>
                    <a:pt x="216" y="208"/>
                  </a:lnTo>
                  <a:lnTo>
                    <a:pt x="240" y="200"/>
                  </a:lnTo>
                  <a:lnTo>
                    <a:pt x="232" y="184"/>
                  </a:lnTo>
                  <a:lnTo>
                    <a:pt x="232" y="176"/>
                  </a:lnTo>
                  <a:lnTo>
                    <a:pt x="216" y="160"/>
                  </a:lnTo>
                  <a:lnTo>
                    <a:pt x="208" y="15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7" name="Freeform 622"/>
            <p:cNvSpPr>
              <a:spLocks/>
            </p:cNvSpPr>
            <p:nvPr/>
          </p:nvSpPr>
          <p:spPr bwMode="auto">
            <a:xfrm>
              <a:off x="10279974" y="1256867"/>
              <a:ext cx="201613" cy="185738"/>
            </a:xfrm>
            <a:custGeom>
              <a:avLst/>
              <a:gdLst>
                <a:gd name="T0" fmla="*/ 2147483647 w 208"/>
                <a:gd name="T1" fmla="*/ 2147483647 h 192"/>
                <a:gd name="T2" fmla="*/ 2147483647 w 208"/>
                <a:gd name="T3" fmla="*/ 2147483647 h 192"/>
                <a:gd name="T4" fmla="*/ 2147483647 w 208"/>
                <a:gd name="T5" fmla="*/ 2147483647 h 192"/>
                <a:gd name="T6" fmla="*/ 2147483647 w 208"/>
                <a:gd name="T7" fmla="*/ 2147483647 h 192"/>
                <a:gd name="T8" fmla="*/ 2147483647 w 208"/>
                <a:gd name="T9" fmla="*/ 2147483647 h 192"/>
                <a:gd name="T10" fmla="*/ 2147483647 w 208"/>
                <a:gd name="T11" fmla="*/ 2147483647 h 192"/>
                <a:gd name="T12" fmla="*/ 2147483647 w 208"/>
                <a:gd name="T13" fmla="*/ 2147483647 h 192"/>
                <a:gd name="T14" fmla="*/ 2147483647 w 208"/>
                <a:gd name="T15" fmla="*/ 2147483647 h 192"/>
                <a:gd name="T16" fmla="*/ 2147483647 w 208"/>
                <a:gd name="T17" fmla="*/ 2147483647 h 192"/>
                <a:gd name="T18" fmla="*/ 2147483647 w 208"/>
                <a:gd name="T19" fmla="*/ 2147483647 h 192"/>
                <a:gd name="T20" fmla="*/ 2147483647 w 208"/>
                <a:gd name="T21" fmla="*/ 2147483647 h 192"/>
                <a:gd name="T22" fmla="*/ 2147483647 w 208"/>
                <a:gd name="T23" fmla="*/ 2147483647 h 192"/>
                <a:gd name="T24" fmla="*/ 2147483647 w 208"/>
                <a:gd name="T25" fmla="*/ 0 h 192"/>
                <a:gd name="T26" fmla="*/ 2147483647 w 208"/>
                <a:gd name="T27" fmla="*/ 0 h 192"/>
                <a:gd name="T28" fmla="*/ 2147483647 w 208"/>
                <a:gd name="T29" fmla="*/ 0 h 192"/>
                <a:gd name="T30" fmla="*/ 2147483647 w 208"/>
                <a:gd name="T31" fmla="*/ 2147483647 h 192"/>
                <a:gd name="T32" fmla="*/ 2147483647 w 208"/>
                <a:gd name="T33" fmla="*/ 2147483647 h 192"/>
                <a:gd name="T34" fmla="*/ 2147483647 w 208"/>
                <a:gd name="T35" fmla="*/ 2147483647 h 192"/>
                <a:gd name="T36" fmla="*/ 2147483647 w 208"/>
                <a:gd name="T37" fmla="*/ 2147483647 h 192"/>
                <a:gd name="T38" fmla="*/ 2147483647 w 208"/>
                <a:gd name="T39" fmla="*/ 2147483647 h 192"/>
                <a:gd name="T40" fmla="*/ 2147483647 w 208"/>
                <a:gd name="T41" fmla="*/ 2147483647 h 192"/>
                <a:gd name="T42" fmla="*/ 2147483647 w 208"/>
                <a:gd name="T43" fmla="*/ 2147483647 h 192"/>
                <a:gd name="T44" fmla="*/ 2147483647 w 208"/>
                <a:gd name="T45" fmla="*/ 2147483647 h 192"/>
                <a:gd name="T46" fmla="*/ 2147483647 w 208"/>
                <a:gd name="T47" fmla="*/ 2147483647 h 192"/>
                <a:gd name="T48" fmla="*/ 2147483647 w 208"/>
                <a:gd name="T49" fmla="*/ 2147483647 h 192"/>
                <a:gd name="T50" fmla="*/ 2147483647 w 208"/>
                <a:gd name="T51" fmla="*/ 2147483647 h 192"/>
                <a:gd name="T52" fmla="*/ 0 w 208"/>
                <a:gd name="T53" fmla="*/ 2147483647 h 192"/>
                <a:gd name="T54" fmla="*/ 2147483647 w 208"/>
                <a:gd name="T55" fmla="*/ 2147483647 h 192"/>
                <a:gd name="T56" fmla="*/ 2147483647 w 208"/>
                <a:gd name="T57" fmla="*/ 2147483647 h 192"/>
                <a:gd name="T58" fmla="*/ 2147483647 w 208"/>
                <a:gd name="T59" fmla="*/ 2147483647 h 192"/>
                <a:gd name="T60" fmla="*/ 2147483647 w 208"/>
                <a:gd name="T61" fmla="*/ 2147483647 h 192"/>
                <a:gd name="T62" fmla="*/ 2147483647 w 208"/>
                <a:gd name="T63" fmla="*/ 2147483647 h 192"/>
                <a:gd name="T64" fmla="*/ 2147483647 w 208"/>
                <a:gd name="T65" fmla="*/ 2147483647 h 192"/>
                <a:gd name="T66" fmla="*/ 2147483647 w 208"/>
                <a:gd name="T67" fmla="*/ 2147483647 h 192"/>
                <a:gd name="T68" fmla="*/ 2147483647 w 208"/>
                <a:gd name="T69" fmla="*/ 2147483647 h 192"/>
                <a:gd name="T70" fmla="*/ 2147483647 w 208"/>
                <a:gd name="T71" fmla="*/ 2147483647 h 192"/>
                <a:gd name="T72" fmla="*/ 2147483647 w 208"/>
                <a:gd name="T73" fmla="*/ 2147483647 h 192"/>
                <a:gd name="T74" fmla="*/ 2147483647 w 208"/>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8"/>
                <a:gd name="T115" fmla="*/ 0 h 192"/>
                <a:gd name="T116" fmla="*/ 208 w 208"/>
                <a:gd name="T117" fmla="*/ 192 h 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8" h="192">
                  <a:moveTo>
                    <a:pt x="112" y="184"/>
                  </a:moveTo>
                  <a:lnTo>
                    <a:pt x="128" y="176"/>
                  </a:lnTo>
                  <a:lnTo>
                    <a:pt x="120" y="160"/>
                  </a:lnTo>
                  <a:lnTo>
                    <a:pt x="112" y="144"/>
                  </a:lnTo>
                  <a:lnTo>
                    <a:pt x="120" y="136"/>
                  </a:lnTo>
                  <a:lnTo>
                    <a:pt x="136" y="136"/>
                  </a:lnTo>
                  <a:lnTo>
                    <a:pt x="160" y="96"/>
                  </a:lnTo>
                  <a:lnTo>
                    <a:pt x="168" y="80"/>
                  </a:lnTo>
                  <a:lnTo>
                    <a:pt x="176" y="64"/>
                  </a:lnTo>
                  <a:lnTo>
                    <a:pt x="168" y="56"/>
                  </a:lnTo>
                  <a:lnTo>
                    <a:pt x="168" y="32"/>
                  </a:lnTo>
                  <a:lnTo>
                    <a:pt x="208" y="24"/>
                  </a:lnTo>
                  <a:lnTo>
                    <a:pt x="192" y="0"/>
                  </a:lnTo>
                  <a:lnTo>
                    <a:pt x="176" y="0"/>
                  </a:lnTo>
                  <a:lnTo>
                    <a:pt x="152" y="0"/>
                  </a:lnTo>
                  <a:lnTo>
                    <a:pt x="128" y="8"/>
                  </a:lnTo>
                  <a:lnTo>
                    <a:pt x="128" y="24"/>
                  </a:lnTo>
                  <a:lnTo>
                    <a:pt x="120" y="40"/>
                  </a:lnTo>
                  <a:lnTo>
                    <a:pt x="112" y="48"/>
                  </a:lnTo>
                  <a:lnTo>
                    <a:pt x="112" y="56"/>
                  </a:lnTo>
                  <a:lnTo>
                    <a:pt x="104" y="72"/>
                  </a:lnTo>
                  <a:lnTo>
                    <a:pt x="80" y="80"/>
                  </a:lnTo>
                  <a:lnTo>
                    <a:pt x="72" y="88"/>
                  </a:lnTo>
                  <a:lnTo>
                    <a:pt x="56" y="112"/>
                  </a:lnTo>
                  <a:lnTo>
                    <a:pt x="32" y="112"/>
                  </a:lnTo>
                  <a:lnTo>
                    <a:pt x="16" y="104"/>
                  </a:lnTo>
                  <a:lnTo>
                    <a:pt x="0" y="104"/>
                  </a:lnTo>
                  <a:lnTo>
                    <a:pt x="8" y="112"/>
                  </a:lnTo>
                  <a:lnTo>
                    <a:pt x="24" y="128"/>
                  </a:lnTo>
                  <a:lnTo>
                    <a:pt x="24" y="136"/>
                  </a:lnTo>
                  <a:lnTo>
                    <a:pt x="32" y="152"/>
                  </a:lnTo>
                  <a:lnTo>
                    <a:pt x="8" y="160"/>
                  </a:lnTo>
                  <a:lnTo>
                    <a:pt x="8" y="176"/>
                  </a:lnTo>
                  <a:lnTo>
                    <a:pt x="32" y="168"/>
                  </a:lnTo>
                  <a:lnTo>
                    <a:pt x="72" y="168"/>
                  </a:lnTo>
                  <a:lnTo>
                    <a:pt x="88" y="192"/>
                  </a:lnTo>
                  <a:lnTo>
                    <a:pt x="96" y="192"/>
                  </a:lnTo>
                  <a:lnTo>
                    <a:pt x="112" y="18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8" name="Freeform 623"/>
            <p:cNvSpPr>
              <a:spLocks/>
            </p:cNvSpPr>
            <p:nvPr/>
          </p:nvSpPr>
          <p:spPr bwMode="auto">
            <a:xfrm>
              <a:off x="10365699" y="1271948"/>
              <a:ext cx="357188" cy="373063"/>
            </a:xfrm>
            <a:custGeom>
              <a:avLst/>
              <a:gdLst>
                <a:gd name="T0" fmla="*/ 2147483647 w 368"/>
                <a:gd name="T1" fmla="*/ 2147483647 h 384"/>
                <a:gd name="T2" fmla="*/ 2147483647 w 368"/>
                <a:gd name="T3" fmla="*/ 2147483647 h 384"/>
                <a:gd name="T4" fmla="*/ 2147483647 w 368"/>
                <a:gd name="T5" fmla="*/ 2147483647 h 384"/>
                <a:gd name="T6" fmla="*/ 2147483647 w 368"/>
                <a:gd name="T7" fmla="*/ 2147483647 h 384"/>
                <a:gd name="T8" fmla="*/ 2147483647 w 368"/>
                <a:gd name="T9" fmla="*/ 2147483647 h 384"/>
                <a:gd name="T10" fmla="*/ 2147483647 w 368"/>
                <a:gd name="T11" fmla="*/ 2147483647 h 384"/>
                <a:gd name="T12" fmla="*/ 2147483647 w 368"/>
                <a:gd name="T13" fmla="*/ 2147483647 h 384"/>
                <a:gd name="T14" fmla="*/ 2147483647 w 368"/>
                <a:gd name="T15" fmla="*/ 2147483647 h 384"/>
                <a:gd name="T16" fmla="*/ 2147483647 w 368"/>
                <a:gd name="T17" fmla="*/ 2147483647 h 384"/>
                <a:gd name="T18" fmla="*/ 2147483647 w 368"/>
                <a:gd name="T19" fmla="*/ 2147483647 h 384"/>
                <a:gd name="T20" fmla="*/ 2147483647 w 368"/>
                <a:gd name="T21" fmla="*/ 2147483647 h 384"/>
                <a:gd name="T22" fmla="*/ 2147483647 w 368"/>
                <a:gd name="T23" fmla="*/ 2147483647 h 384"/>
                <a:gd name="T24" fmla="*/ 2147483647 w 368"/>
                <a:gd name="T25" fmla="*/ 0 h 384"/>
                <a:gd name="T26" fmla="*/ 2147483647 w 368"/>
                <a:gd name="T27" fmla="*/ 2147483647 h 384"/>
                <a:gd name="T28" fmla="*/ 2147483647 w 368"/>
                <a:gd name="T29" fmla="*/ 2147483647 h 384"/>
                <a:gd name="T30" fmla="*/ 2147483647 w 368"/>
                <a:gd name="T31" fmla="*/ 2147483647 h 384"/>
                <a:gd name="T32" fmla="*/ 2147483647 w 368"/>
                <a:gd name="T33" fmla="*/ 2147483647 h 384"/>
                <a:gd name="T34" fmla="*/ 2147483647 w 368"/>
                <a:gd name="T35" fmla="*/ 2147483647 h 384"/>
                <a:gd name="T36" fmla="*/ 2147483647 w 368"/>
                <a:gd name="T37" fmla="*/ 2147483647 h 384"/>
                <a:gd name="T38" fmla="*/ 2147483647 w 368"/>
                <a:gd name="T39" fmla="*/ 2147483647 h 384"/>
                <a:gd name="T40" fmla="*/ 2147483647 w 368"/>
                <a:gd name="T41" fmla="*/ 2147483647 h 384"/>
                <a:gd name="T42" fmla="*/ 2147483647 w 368"/>
                <a:gd name="T43" fmla="*/ 2147483647 h 384"/>
                <a:gd name="T44" fmla="*/ 2147483647 w 368"/>
                <a:gd name="T45" fmla="*/ 2147483647 h 384"/>
                <a:gd name="T46" fmla="*/ 2147483647 w 368"/>
                <a:gd name="T47" fmla="*/ 2147483647 h 384"/>
                <a:gd name="T48" fmla="*/ 2147483647 w 368"/>
                <a:gd name="T49" fmla="*/ 2147483647 h 384"/>
                <a:gd name="T50" fmla="*/ 2147483647 w 368"/>
                <a:gd name="T51" fmla="*/ 2147483647 h 384"/>
                <a:gd name="T52" fmla="*/ 2147483647 w 368"/>
                <a:gd name="T53" fmla="*/ 2147483647 h 384"/>
                <a:gd name="T54" fmla="*/ 2147483647 w 368"/>
                <a:gd name="T55" fmla="*/ 2147483647 h 384"/>
                <a:gd name="T56" fmla="*/ 2147483647 w 368"/>
                <a:gd name="T57" fmla="*/ 2147483647 h 384"/>
                <a:gd name="T58" fmla="*/ 2147483647 w 368"/>
                <a:gd name="T59" fmla="*/ 2147483647 h 384"/>
                <a:gd name="T60" fmla="*/ 2147483647 w 368"/>
                <a:gd name="T61" fmla="*/ 2147483647 h 384"/>
                <a:gd name="T62" fmla="*/ 2147483647 w 368"/>
                <a:gd name="T63" fmla="*/ 2147483647 h 384"/>
                <a:gd name="T64" fmla="*/ 2147483647 w 368"/>
                <a:gd name="T65" fmla="*/ 2147483647 h 384"/>
                <a:gd name="T66" fmla="*/ 2147483647 w 368"/>
                <a:gd name="T67" fmla="*/ 2147483647 h 384"/>
                <a:gd name="T68" fmla="*/ 2147483647 w 368"/>
                <a:gd name="T69" fmla="*/ 2147483647 h 384"/>
                <a:gd name="T70" fmla="*/ 2147483647 w 368"/>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384"/>
                <a:gd name="T110" fmla="*/ 368 w 368"/>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384">
                  <a:moveTo>
                    <a:pt x="328" y="168"/>
                  </a:moveTo>
                  <a:lnTo>
                    <a:pt x="344" y="160"/>
                  </a:lnTo>
                  <a:lnTo>
                    <a:pt x="352" y="136"/>
                  </a:lnTo>
                  <a:lnTo>
                    <a:pt x="368" y="120"/>
                  </a:lnTo>
                  <a:lnTo>
                    <a:pt x="368" y="112"/>
                  </a:lnTo>
                  <a:lnTo>
                    <a:pt x="352" y="104"/>
                  </a:lnTo>
                  <a:lnTo>
                    <a:pt x="336" y="104"/>
                  </a:lnTo>
                  <a:lnTo>
                    <a:pt x="320" y="112"/>
                  </a:lnTo>
                  <a:lnTo>
                    <a:pt x="304" y="128"/>
                  </a:lnTo>
                  <a:lnTo>
                    <a:pt x="288" y="128"/>
                  </a:lnTo>
                  <a:lnTo>
                    <a:pt x="272" y="128"/>
                  </a:lnTo>
                  <a:lnTo>
                    <a:pt x="264" y="120"/>
                  </a:lnTo>
                  <a:lnTo>
                    <a:pt x="256" y="120"/>
                  </a:lnTo>
                  <a:lnTo>
                    <a:pt x="248" y="136"/>
                  </a:lnTo>
                  <a:lnTo>
                    <a:pt x="240" y="136"/>
                  </a:lnTo>
                  <a:lnTo>
                    <a:pt x="224" y="128"/>
                  </a:lnTo>
                  <a:lnTo>
                    <a:pt x="192" y="128"/>
                  </a:lnTo>
                  <a:lnTo>
                    <a:pt x="152" y="104"/>
                  </a:lnTo>
                  <a:lnTo>
                    <a:pt x="168" y="80"/>
                  </a:lnTo>
                  <a:lnTo>
                    <a:pt x="144" y="72"/>
                  </a:lnTo>
                  <a:lnTo>
                    <a:pt x="136" y="56"/>
                  </a:lnTo>
                  <a:lnTo>
                    <a:pt x="144" y="48"/>
                  </a:lnTo>
                  <a:lnTo>
                    <a:pt x="144" y="32"/>
                  </a:lnTo>
                  <a:lnTo>
                    <a:pt x="160" y="8"/>
                  </a:lnTo>
                  <a:lnTo>
                    <a:pt x="152" y="0"/>
                  </a:lnTo>
                  <a:lnTo>
                    <a:pt x="128" y="0"/>
                  </a:lnTo>
                  <a:lnTo>
                    <a:pt x="112" y="0"/>
                  </a:lnTo>
                  <a:lnTo>
                    <a:pt x="120" y="8"/>
                  </a:lnTo>
                  <a:lnTo>
                    <a:pt x="80" y="16"/>
                  </a:lnTo>
                  <a:lnTo>
                    <a:pt x="80" y="40"/>
                  </a:lnTo>
                  <a:lnTo>
                    <a:pt x="88" y="48"/>
                  </a:lnTo>
                  <a:lnTo>
                    <a:pt x="80" y="64"/>
                  </a:lnTo>
                  <a:lnTo>
                    <a:pt x="72" y="80"/>
                  </a:lnTo>
                  <a:lnTo>
                    <a:pt x="48" y="120"/>
                  </a:lnTo>
                  <a:lnTo>
                    <a:pt x="32" y="120"/>
                  </a:lnTo>
                  <a:lnTo>
                    <a:pt x="24" y="128"/>
                  </a:lnTo>
                  <a:lnTo>
                    <a:pt x="32" y="144"/>
                  </a:lnTo>
                  <a:lnTo>
                    <a:pt x="40" y="160"/>
                  </a:lnTo>
                  <a:lnTo>
                    <a:pt x="24" y="168"/>
                  </a:lnTo>
                  <a:lnTo>
                    <a:pt x="8" y="176"/>
                  </a:lnTo>
                  <a:lnTo>
                    <a:pt x="0" y="176"/>
                  </a:lnTo>
                  <a:lnTo>
                    <a:pt x="16" y="200"/>
                  </a:lnTo>
                  <a:lnTo>
                    <a:pt x="32" y="216"/>
                  </a:lnTo>
                  <a:lnTo>
                    <a:pt x="56" y="200"/>
                  </a:lnTo>
                  <a:lnTo>
                    <a:pt x="64" y="272"/>
                  </a:lnTo>
                  <a:lnTo>
                    <a:pt x="72" y="304"/>
                  </a:lnTo>
                  <a:lnTo>
                    <a:pt x="96" y="344"/>
                  </a:lnTo>
                  <a:lnTo>
                    <a:pt x="104" y="360"/>
                  </a:lnTo>
                  <a:lnTo>
                    <a:pt x="120" y="384"/>
                  </a:lnTo>
                  <a:lnTo>
                    <a:pt x="128" y="368"/>
                  </a:lnTo>
                  <a:lnTo>
                    <a:pt x="144" y="352"/>
                  </a:lnTo>
                  <a:lnTo>
                    <a:pt x="152" y="336"/>
                  </a:lnTo>
                  <a:lnTo>
                    <a:pt x="152" y="304"/>
                  </a:lnTo>
                  <a:lnTo>
                    <a:pt x="160" y="280"/>
                  </a:lnTo>
                  <a:lnTo>
                    <a:pt x="184" y="256"/>
                  </a:lnTo>
                  <a:lnTo>
                    <a:pt x="216" y="240"/>
                  </a:lnTo>
                  <a:lnTo>
                    <a:pt x="232" y="224"/>
                  </a:lnTo>
                  <a:lnTo>
                    <a:pt x="240" y="200"/>
                  </a:lnTo>
                  <a:lnTo>
                    <a:pt x="264" y="200"/>
                  </a:lnTo>
                  <a:lnTo>
                    <a:pt x="256" y="168"/>
                  </a:lnTo>
                  <a:lnTo>
                    <a:pt x="248" y="160"/>
                  </a:lnTo>
                  <a:lnTo>
                    <a:pt x="256" y="152"/>
                  </a:lnTo>
                  <a:lnTo>
                    <a:pt x="256" y="144"/>
                  </a:lnTo>
                  <a:lnTo>
                    <a:pt x="272" y="144"/>
                  </a:lnTo>
                  <a:lnTo>
                    <a:pt x="280" y="152"/>
                  </a:lnTo>
                  <a:lnTo>
                    <a:pt x="304" y="160"/>
                  </a:lnTo>
                  <a:lnTo>
                    <a:pt x="304" y="168"/>
                  </a:lnTo>
                  <a:lnTo>
                    <a:pt x="296" y="176"/>
                  </a:lnTo>
                  <a:lnTo>
                    <a:pt x="312" y="176"/>
                  </a:lnTo>
                  <a:lnTo>
                    <a:pt x="304" y="192"/>
                  </a:lnTo>
                  <a:lnTo>
                    <a:pt x="312" y="208"/>
                  </a:lnTo>
                  <a:lnTo>
                    <a:pt x="320" y="192"/>
                  </a:lnTo>
                  <a:lnTo>
                    <a:pt x="328" y="16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9" name="Freeform 624"/>
            <p:cNvSpPr>
              <a:spLocks/>
            </p:cNvSpPr>
            <p:nvPr/>
          </p:nvSpPr>
          <p:spPr bwMode="auto">
            <a:xfrm>
              <a:off x="10272036" y="1233054"/>
              <a:ext cx="178594" cy="132557"/>
            </a:xfrm>
            <a:custGeom>
              <a:avLst/>
              <a:gdLst>
                <a:gd name="T0" fmla="*/ 2147483647 w 184"/>
                <a:gd name="T1" fmla="*/ 2147483647 h 136"/>
                <a:gd name="T2" fmla="*/ 2147483647 w 184"/>
                <a:gd name="T3" fmla="*/ 2147483647 h 136"/>
                <a:gd name="T4" fmla="*/ 2147483647 w 184"/>
                <a:gd name="T5" fmla="*/ 2147483647 h 136"/>
                <a:gd name="T6" fmla="*/ 2147483647 w 184"/>
                <a:gd name="T7" fmla="*/ 0 h 136"/>
                <a:gd name="T8" fmla="*/ 2147483647 w 184"/>
                <a:gd name="T9" fmla="*/ 2147483647 h 136"/>
                <a:gd name="T10" fmla="*/ 2147483647 w 184"/>
                <a:gd name="T11" fmla="*/ 2147483647 h 136"/>
                <a:gd name="T12" fmla="*/ 2147483647 w 184"/>
                <a:gd name="T13" fmla="*/ 2147483647 h 136"/>
                <a:gd name="T14" fmla="*/ 2147483647 w 184"/>
                <a:gd name="T15" fmla="*/ 2147483647 h 136"/>
                <a:gd name="T16" fmla="*/ 2147483647 w 184"/>
                <a:gd name="T17" fmla="*/ 2147483647 h 136"/>
                <a:gd name="T18" fmla="*/ 2147483647 w 184"/>
                <a:gd name="T19" fmla="*/ 2147483647 h 136"/>
                <a:gd name="T20" fmla="*/ 2147483647 w 184"/>
                <a:gd name="T21" fmla="*/ 2147483647 h 136"/>
                <a:gd name="T22" fmla="*/ 2147483647 w 184"/>
                <a:gd name="T23" fmla="*/ 2147483647 h 136"/>
                <a:gd name="T24" fmla="*/ 2147483647 w 184"/>
                <a:gd name="T25" fmla="*/ 2147483647 h 136"/>
                <a:gd name="T26" fmla="*/ 2147483647 w 184"/>
                <a:gd name="T27" fmla="*/ 2147483647 h 136"/>
                <a:gd name="T28" fmla="*/ 2147483647 w 184"/>
                <a:gd name="T29" fmla="*/ 2147483647 h 136"/>
                <a:gd name="T30" fmla="*/ 2147483647 w 184"/>
                <a:gd name="T31" fmla="*/ 2147483647 h 136"/>
                <a:gd name="T32" fmla="*/ 0 w 184"/>
                <a:gd name="T33" fmla="*/ 2147483647 h 136"/>
                <a:gd name="T34" fmla="*/ 0 w 184"/>
                <a:gd name="T35" fmla="*/ 2147483647 h 136"/>
                <a:gd name="T36" fmla="*/ 2147483647 w 184"/>
                <a:gd name="T37" fmla="*/ 2147483647 h 136"/>
                <a:gd name="T38" fmla="*/ 2147483647 w 184"/>
                <a:gd name="T39" fmla="*/ 2147483647 h 136"/>
                <a:gd name="T40" fmla="*/ 2147483647 w 184"/>
                <a:gd name="T41" fmla="*/ 2147483647 h 136"/>
                <a:gd name="T42" fmla="*/ 2147483647 w 184"/>
                <a:gd name="T43" fmla="*/ 2147483647 h 136"/>
                <a:gd name="T44" fmla="*/ 2147483647 w 184"/>
                <a:gd name="T45" fmla="*/ 2147483647 h 136"/>
                <a:gd name="T46" fmla="*/ 2147483647 w 184"/>
                <a:gd name="T47" fmla="*/ 2147483647 h 136"/>
                <a:gd name="T48" fmla="*/ 2147483647 w 184"/>
                <a:gd name="T49" fmla="*/ 2147483647 h 136"/>
                <a:gd name="T50" fmla="*/ 2147483647 w 184"/>
                <a:gd name="T51" fmla="*/ 2147483647 h 136"/>
                <a:gd name="T52" fmla="*/ 2147483647 w 184"/>
                <a:gd name="T53" fmla="*/ 2147483647 h 136"/>
                <a:gd name="T54" fmla="*/ 2147483647 w 184"/>
                <a:gd name="T55" fmla="*/ 2147483647 h 136"/>
                <a:gd name="T56" fmla="*/ 2147483647 w 184"/>
                <a:gd name="T57" fmla="*/ 2147483647 h 136"/>
                <a:gd name="T58" fmla="*/ 2147483647 w 184"/>
                <a:gd name="T59" fmla="*/ 2147483647 h 136"/>
                <a:gd name="T60" fmla="*/ 2147483647 w 184"/>
                <a:gd name="T61" fmla="*/ 2147483647 h 136"/>
                <a:gd name="T62" fmla="*/ 2147483647 w 184"/>
                <a:gd name="T63" fmla="*/ 2147483647 h 136"/>
                <a:gd name="T64" fmla="*/ 2147483647 w 184"/>
                <a:gd name="T65" fmla="*/ 2147483647 h 136"/>
                <a:gd name="T66" fmla="*/ 2147483647 w 184"/>
                <a:gd name="T67" fmla="*/ 2147483647 h 136"/>
                <a:gd name="T68" fmla="*/ 2147483647 w 184"/>
                <a:gd name="T69" fmla="*/ 2147483647 h 1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4"/>
                <a:gd name="T106" fmla="*/ 0 h 136"/>
                <a:gd name="T107" fmla="*/ 184 w 184"/>
                <a:gd name="T108" fmla="*/ 136 h 136"/>
                <a:gd name="connsiteX0" fmla="*/ 9130 w 10000"/>
                <a:gd name="connsiteY0" fmla="*/ 588 h 10000"/>
                <a:gd name="connsiteX1" fmla="*/ 8261 w 10000"/>
                <a:gd name="connsiteY1" fmla="*/ 1176 h 10000"/>
                <a:gd name="connsiteX2" fmla="*/ 8026 w 10000"/>
                <a:gd name="connsiteY2" fmla="*/ 188 h 10000"/>
                <a:gd name="connsiteX3" fmla="*/ 7391 w 10000"/>
                <a:gd name="connsiteY3" fmla="*/ 0 h 10000"/>
                <a:gd name="connsiteX4" fmla="*/ 6522 w 10000"/>
                <a:gd name="connsiteY4" fmla="*/ 588 h 10000"/>
                <a:gd name="connsiteX5" fmla="*/ 6087 w 10000"/>
                <a:gd name="connsiteY5" fmla="*/ 1176 h 10000"/>
                <a:gd name="connsiteX6" fmla="*/ 5217 w 10000"/>
                <a:gd name="connsiteY6" fmla="*/ 1765 h 10000"/>
                <a:gd name="connsiteX7" fmla="*/ 4783 w 10000"/>
                <a:gd name="connsiteY7" fmla="*/ 1176 h 10000"/>
                <a:gd name="connsiteX8" fmla="*/ 4348 w 10000"/>
                <a:gd name="connsiteY8" fmla="*/ 1176 h 10000"/>
                <a:gd name="connsiteX9" fmla="*/ 3478 w 10000"/>
                <a:gd name="connsiteY9" fmla="*/ 588 h 10000"/>
                <a:gd name="connsiteX10" fmla="*/ 3043 w 10000"/>
                <a:gd name="connsiteY10" fmla="*/ 2353 h 10000"/>
                <a:gd name="connsiteX11" fmla="*/ 2174 w 10000"/>
                <a:gd name="connsiteY11" fmla="*/ 2941 h 10000"/>
                <a:gd name="connsiteX12" fmla="*/ 1739 w 10000"/>
                <a:gd name="connsiteY12" fmla="*/ 3529 h 10000"/>
                <a:gd name="connsiteX13" fmla="*/ 870 w 10000"/>
                <a:gd name="connsiteY13" fmla="*/ 2941 h 10000"/>
                <a:gd name="connsiteX14" fmla="*/ 435 w 10000"/>
                <a:gd name="connsiteY14" fmla="*/ 2941 h 10000"/>
                <a:gd name="connsiteX15" fmla="*/ 435 w 10000"/>
                <a:gd name="connsiteY15" fmla="*/ 4706 h 10000"/>
                <a:gd name="connsiteX16" fmla="*/ 0 w 10000"/>
                <a:gd name="connsiteY16" fmla="*/ 5882 h 10000"/>
                <a:gd name="connsiteX17" fmla="*/ 0 w 10000"/>
                <a:gd name="connsiteY17" fmla="*/ 7059 h 10000"/>
                <a:gd name="connsiteX18" fmla="*/ 870 w 10000"/>
                <a:gd name="connsiteY18" fmla="*/ 7647 h 10000"/>
                <a:gd name="connsiteX19" fmla="*/ 435 w 10000"/>
                <a:gd name="connsiteY19" fmla="*/ 9412 h 10000"/>
                <a:gd name="connsiteX20" fmla="*/ 1304 w 10000"/>
                <a:gd name="connsiteY20" fmla="*/ 9412 h 10000"/>
                <a:gd name="connsiteX21" fmla="*/ 2174 w 10000"/>
                <a:gd name="connsiteY21" fmla="*/ 10000 h 10000"/>
                <a:gd name="connsiteX22" fmla="*/ 3478 w 10000"/>
                <a:gd name="connsiteY22" fmla="*/ 10000 h 10000"/>
                <a:gd name="connsiteX23" fmla="*/ 4348 w 10000"/>
                <a:gd name="connsiteY23" fmla="*/ 8235 h 10000"/>
                <a:gd name="connsiteX24" fmla="*/ 4783 w 10000"/>
                <a:gd name="connsiteY24" fmla="*/ 7647 h 10000"/>
                <a:gd name="connsiteX25" fmla="*/ 6087 w 10000"/>
                <a:gd name="connsiteY25" fmla="*/ 7059 h 10000"/>
                <a:gd name="connsiteX26" fmla="*/ 6522 w 10000"/>
                <a:gd name="connsiteY26" fmla="*/ 5882 h 10000"/>
                <a:gd name="connsiteX27" fmla="*/ 6522 w 10000"/>
                <a:gd name="connsiteY27" fmla="*/ 5294 h 10000"/>
                <a:gd name="connsiteX28" fmla="*/ 6957 w 10000"/>
                <a:gd name="connsiteY28" fmla="*/ 4706 h 10000"/>
                <a:gd name="connsiteX29" fmla="*/ 7391 w 10000"/>
                <a:gd name="connsiteY29" fmla="*/ 3529 h 10000"/>
                <a:gd name="connsiteX30" fmla="*/ 7391 w 10000"/>
                <a:gd name="connsiteY30" fmla="*/ 2353 h 10000"/>
                <a:gd name="connsiteX31" fmla="*/ 8696 w 10000"/>
                <a:gd name="connsiteY31" fmla="*/ 1765 h 10000"/>
                <a:gd name="connsiteX32" fmla="*/ 10000 w 10000"/>
                <a:gd name="connsiteY32" fmla="*/ 1765 h 10000"/>
                <a:gd name="connsiteX33" fmla="*/ 9565 w 10000"/>
                <a:gd name="connsiteY33" fmla="*/ 588 h 10000"/>
                <a:gd name="connsiteX34" fmla="*/ 9130 w 10000"/>
                <a:gd name="connsiteY34" fmla="*/ 588 h 10000"/>
                <a:gd name="connsiteX0" fmla="*/ 9130 w 10000"/>
                <a:gd name="connsiteY0" fmla="*/ 588 h 10000"/>
                <a:gd name="connsiteX1" fmla="*/ 8594 w 10000"/>
                <a:gd name="connsiteY1" fmla="*/ 547 h 10000"/>
                <a:gd name="connsiteX2" fmla="*/ 8026 w 10000"/>
                <a:gd name="connsiteY2" fmla="*/ 188 h 10000"/>
                <a:gd name="connsiteX3" fmla="*/ 7391 w 10000"/>
                <a:gd name="connsiteY3" fmla="*/ 0 h 10000"/>
                <a:gd name="connsiteX4" fmla="*/ 6522 w 10000"/>
                <a:gd name="connsiteY4" fmla="*/ 588 h 10000"/>
                <a:gd name="connsiteX5" fmla="*/ 6087 w 10000"/>
                <a:gd name="connsiteY5" fmla="*/ 1176 h 10000"/>
                <a:gd name="connsiteX6" fmla="*/ 5217 w 10000"/>
                <a:gd name="connsiteY6" fmla="*/ 1765 h 10000"/>
                <a:gd name="connsiteX7" fmla="*/ 4783 w 10000"/>
                <a:gd name="connsiteY7" fmla="*/ 1176 h 10000"/>
                <a:gd name="connsiteX8" fmla="*/ 4348 w 10000"/>
                <a:gd name="connsiteY8" fmla="*/ 1176 h 10000"/>
                <a:gd name="connsiteX9" fmla="*/ 3478 w 10000"/>
                <a:gd name="connsiteY9" fmla="*/ 588 h 10000"/>
                <a:gd name="connsiteX10" fmla="*/ 3043 w 10000"/>
                <a:gd name="connsiteY10" fmla="*/ 2353 h 10000"/>
                <a:gd name="connsiteX11" fmla="*/ 2174 w 10000"/>
                <a:gd name="connsiteY11" fmla="*/ 2941 h 10000"/>
                <a:gd name="connsiteX12" fmla="*/ 1739 w 10000"/>
                <a:gd name="connsiteY12" fmla="*/ 3529 h 10000"/>
                <a:gd name="connsiteX13" fmla="*/ 870 w 10000"/>
                <a:gd name="connsiteY13" fmla="*/ 2941 h 10000"/>
                <a:gd name="connsiteX14" fmla="*/ 435 w 10000"/>
                <a:gd name="connsiteY14" fmla="*/ 2941 h 10000"/>
                <a:gd name="connsiteX15" fmla="*/ 435 w 10000"/>
                <a:gd name="connsiteY15" fmla="*/ 4706 h 10000"/>
                <a:gd name="connsiteX16" fmla="*/ 0 w 10000"/>
                <a:gd name="connsiteY16" fmla="*/ 5882 h 10000"/>
                <a:gd name="connsiteX17" fmla="*/ 0 w 10000"/>
                <a:gd name="connsiteY17" fmla="*/ 7059 h 10000"/>
                <a:gd name="connsiteX18" fmla="*/ 870 w 10000"/>
                <a:gd name="connsiteY18" fmla="*/ 7647 h 10000"/>
                <a:gd name="connsiteX19" fmla="*/ 435 w 10000"/>
                <a:gd name="connsiteY19" fmla="*/ 9412 h 10000"/>
                <a:gd name="connsiteX20" fmla="*/ 1304 w 10000"/>
                <a:gd name="connsiteY20" fmla="*/ 9412 h 10000"/>
                <a:gd name="connsiteX21" fmla="*/ 2174 w 10000"/>
                <a:gd name="connsiteY21" fmla="*/ 10000 h 10000"/>
                <a:gd name="connsiteX22" fmla="*/ 3478 w 10000"/>
                <a:gd name="connsiteY22" fmla="*/ 10000 h 10000"/>
                <a:gd name="connsiteX23" fmla="*/ 4348 w 10000"/>
                <a:gd name="connsiteY23" fmla="*/ 8235 h 10000"/>
                <a:gd name="connsiteX24" fmla="*/ 4783 w 10000"/>
                <a:gd name="connsiteY24" fmla="*/ 7647 h 10000"/>
                <a:gd name="connsiteX25" fmla="*/ 6087 w 10000"/>
                <a:gd name="connsiteY25" fmla="*/ 7059 h 10000"/>
                <a:gd name="connsiteX26" fmla="*/ 6522 w 10000"/>
                <a:gd name="connsiteY26" fmla="*/ 5882 h 10000"/>
                <a:gd name="connsiteX27" fmla="*/ 6522 w 10000"/>
                <a:gd name="connsiteY27" fmla="*/ 5294 h 10000"/>
                <a:gd name="connsiteX28" fmla="*/ 6957 w 10000"/>
                <a:gd name="connsiteY28" fmla="*/ 4706 h 10000"/>
                <a:gd name="connsiteX29" fmla="*/ 7391 w 10000"/>
                <a:gd name="connsiteY29" fmla="*/ 3529 h 10000"/>
                <a:gd name="connsiteX30" fmla="*/ 7391 w 10000"/>
                <a:gd name="connsiteY30" fmla="*/ 2353 h 10000"/>
                <a:gd name="connsiteX31" fmla="*/ 8696 w 10000"/>
                <a:gd name="connsiteY31" fmla="*/ 1765 h 10000"/>
                <a:gd name="connsiteX32" fmla="*/ 10000 w 10000"/>
                <a:gd name="connsiteY32" fmla="*/ 1765 h 10000"/>
                <a:gd name="connsiteX33" fmla="*/ 9565 w 10000"/>
                <a:gd name="connsiteY33" fmla="*/ 588 h 10000"/>
                <a:gd name="connsiteX34" fmla="*/ 9130 w 10000"/>
                <a:gd name="connsiteY34" fmla="*/ 5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00">
                  <a:moveTo>
                    <a:pt x="9130" y="588"/>
                  </a:moveTo>
                  <a:lnTo>
                    <a:pt x="8594" y="547"/>
                  </a:lnTo>
                  <a:cubicBezTo>
                    <a:pt x="8516" y="218"/>
                    <a:pt x="8104" y="517"/>
                    <a:pt x="8026" y="188"/>
                  </a:cubicBezTo>
                  <a:lnTo>
                    <a:pt x="7391" y="0"/>
                  </a:lnTo>
                  <a:lnTo>
                    <a:pt x="6522" y="588"/>
                  </a:lnTo>
                  <a:lnTo>
                    <a:pt x="6087" y="1176"/>
                  </a:lnTo>
                  <a:lnTo>
                    <a:pt x="5217" y="1765"/>
                  </a:lnTo>
                  <a:lnTo>
                    <a:pt x="4783" y="1176"/>
                  </a:lnTo>
                  <a:lnTo>
                    <a:pt x="4348" y="1176"/>
                  </a:lnTo>
                  <a:lnTo>
                    <a:pt x="3478" y="588"/>
                  </a:lnTo>
                  <a:lnTo>
                    <a:pt x="3043" y="2353"/>
                  </a:lnTo>
                  <a:lnTo>
                    <a:pt x="2174" y="2941"/>
                  </a:lnTo>
                  <a:lnTo>
                    <a:pt x="1739" y="3529"/>
                  </a:lnTo>
                  <a:lnTo>
                    <a:pt x="870" y="2941"/>
                  </a:lnTo>
                  <a:lnTo>
                    <a:pt x="435" y="2941"/>
                  </a:lnTo>
                  <a:lnTo>
                    <a:pt x="435" y="4706"/>
                  </a:lnTo>
                  <a:lnTo>
                    <a:pt x="0" y="5882"/>
                  </a:lnTo>
                  <a:lnTo>
                    <a:pt x="0" y="7059"/>
                  </a:lnTo>
                  <a:lnTo>
                    <a:pt x="870" y="7647"/>
                  </a:lnTo>
                  <a:lnTo>
                    <a:pt x="435" y="9412"/>
                  </a:lnTo>
                  <a:lnTo>
                    <a:pt x="1304" y="9412"/>
                  </a:lnTo>
                  <a:lnTo>
                    <a:pt x="2174" y="10000"/>
                  </a:lnTo>
                  <a:lnTo>
                    <a:pt x="3478" y="10000"/>
                  </a:lnTo>
                  <a:lnTo>
                    <a:pt x="4348" y="8235"/>
                  </a:lnTo>
                  <a:lnTo>
                    <a:pt x="4783" y="7647"/>
                  </a:lnTo>
                  <a:lnTo>
                    <a:pt x="6087" y="7059"/>
                  </a:lnTo>
                  <a:lnTo>
                    <a:pt x="6522" y="5882"/>
                  </a:lnTo>
                  <a:lnTo>
                    <a:pt x="6522" y="5294"/>
                  </a:lnTo>
                  <a:lnTo>
                    <a:pt x="6957" y="4706"/>
                  </a:lnTo>
                  <a:lnTo>
                    <a:pt x="7391" y="3529"/>
                  </a:lnTo>
                  <a:lnTo>
                    <a:pt x="7391" y="2353"/>
                  </a:lnTo>
                  <a:lnTo>
                    <a:pt x="8696" y="1765"/>
                  </a:lnTo>
                  <a:lnTo>
                    <a:pt x="10000" y="1765"/>
                  </a:lnTo>
                  <a:lnTo>
                    <a:pt x="9565" y="588"/>
                  </a:lnTo>
                  <a:lnTo>
                    <a:pt x="9130" y="5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0" name="Freeform 625"/>
            <p:cNvSpPr>
              <a:spLocks/>
            </p:cNvSpPr>
            <p:nvPr/>
          </p:nvSpPr>
          <p:spPr bwMode="auto">
            <a:xfrm>
              <a:off x="10668118" y="1380692"/>
              <a:ext cx="147638" cy="342106"/>
            </a:xfrm>
            <a:custGeom>
              <a:avLst/>
              <a:gdLst>
                <a:gd name="T0" fmla="*/ 2147483647 w 152"/>
                <a:gd name="T1" fmla="*/ 2147483647 h 352"/>
                <a:gd name="T2" fmla="*/ 2147483647 w 152"/>
                <a:gd name="T3" fmla="*/ 2147483647 h 352"/>
                <a:gd name="T4" fmla="*/ 2147483647 w 152"/>
                <a:gd name="T5" fmla="*/ 2147483647 h 352"/>
                <a:gd name="T6" fmla="*/ 2147483647 w 152"/>
                <a:gd name="T7" fmla="*/ 2147483647 h 352"/>
                <a:gd name="T8" fmla="*/ 2147483647 w 152"/>
                <a:gd name="T9" fmla="*/ 2147483647 h 352"/>
                <a:gd name="T10" fmla="*/ 2147483647 w 152"/>
                <a:gd name="T11" fmla="*/ 2147483647 h 352"/>
                <a:gd name="T12" fmla="*/ 2147483647 w 152"/>
                <a:gd name="T13" fmla="*/ 2147483647 h 352"/>
                <a:gd name="T14" fmla="*/ 2147483647 w 152"/>
                <a:gd name="T15" fmla="*/ 2147483647 h 352"/>
                <a:gd name="T16" fmla="*/ 2147483647 w 152"/>
                <a:gd name="T17" fmla="*/ 2147483647 h 352"/>
                <a:gd name="T18" fmla="*/ 2147483647 w 152"/>
                <a:gd name="T19" fmla="*/ 0 h 352"/>
                <a:gd name="T20" fmla="*/ 2147483647 w 152"/>
                <a:gd name="T21" fmla="*/ 0 h 352"/>
                <a:gd name="T22" fmla="*/ 2147483647 w 152"/>
                <a:gd name="T23" fmla="*/ 2147483647 h 352"/>
                <a:gd name="T24" fmla="*/ 2147483647 w 152"/>
                <a:gd name="T25" fmla="*/ 2147483647 h 352"/>
                <a:gd name="T26" fmla="*/ 2147483647 w 152"/>
                <a:gd name="T27" fmla="*/ 2147483647 h 352"/>
                <a:gd name="T28" fmla="*/ 2147483647 w 152"/>
                <a:gd name="T29" fmla="*/ 2147483647 h 352"/>
                <a:gd name="T30" fmla="*/ 2147483647 w 152"/>
                <a:gd name="T31" fmla="*/ 2147483647 h 352"/>
                <a:gd name="T32" fmla="*/ 0 w 152"/>
                <a:gd name="T33" fmla="*/ 2147483647 h 352"/>
                <a:gd name="T34" fmla="*/ 2147483647 w 152"/>
                <a:gd name="T35" fmla="*/ 2147483647 h 352"/>
                <a:gd name="T36" fmla="*/ 2147483647 w 152"/>
                <a:gd name="T37" fmla="*/ 2147483647 h 352"/>
                <a:gd name="T38" fmla="*/ 2147483647 w 152"/>
                <a:gd name="T39" fmla="*/ 2147483647 h 352"/>
                <a:gd name="T40" fmla="*/ 2147483647 w 152"/>
                <a:gd name="T41" fmla="*/ 2147483647 h 352"/>
                <a:gd name="T42" fmla="*/ 2147483647 w 152"/>
                <a:gd name="T43" fmla="*/ 2147483647 h 352"/>
                <a:gd name="T44" fmla="*/ 2147483647 w 152"/>
                <a:gd name="T45" fmla="*/ 2147483647 h 352"/>
                <a:gd name="T46" fmla="*/ 2147483647 w 152"/>
                <a:gd name="T47" fmla="*/ 2147483647 h 352"/>
                <a:gd name="T48" fmla="*/ 2147483647 w 152"/>
                <a:gd name="T49" fmla="*/ 2147483647 h 352"/>
                <a:gd name="T50" fmla="*/ 2147483647 w 152"/>
                <a:gd name="T51" fmla="*/ 2147483647 h 352"/>
                <a:gd name="T52" fmla="*/ 2147483647 w 152"/>
                <a:gd name="T53" fmla="*/ 2147483647 h 352"/>
                <a:gd name="T54" fmla="*/ 2147483647 w 152"/>
                <a:gd name="T55" fmla="*/ 2147483647 h 352"/>
                <a:gd name="T56" fmla="*/ 2147483647 w 152"/>
                <a:gd name="T57" fmla="*/ 2147483647 h 352"/>
                <a:gd name="T58" fmla="*/ 2147483647 w 152"/>
                <a:gd name="T59" fmla="*/ 2147483647 h 352"/>
                <a:gd name="T60" fmla="*/ 2147483647 w 152"/>
                <a:gd name="T61" fmla="*/ 2147483647 h 352"/>
                <a:gd name="T62" fmla="*/ 2147483647 w 152"/>
                <a:gd name="T63" fmla="*/ 2147483647 h 352"/>
                <a:gd name="T64" fmla="*/ 2147483647 w 152"/>
                <a:gd name="T65" fmla="*/ 2147483647 h 352"/>
                <a:gd name="T66" fmla="*/ 2147483647 w 152"/>
                <a:gd name="T67" fmla="*/ 2147483647 h 352"/>
                <a:gd name="T68" fmla="*/ 2147483647 w 152"/>
                <a:gd name="T69" fmla="*/ 2147483647 h 352"/>
                <a:gd name="T70" fmla="*/ 2147483647 w 152"/>
                <a:gd name="T71" fmla="*/ 2147483647 h 352"/>
                <a:gd name="T72" fmla="*/ 2147483647 w 152"/>
                <a:gd name="T73" fmla="*/ 2147483647 h 352"/>
                <a:gd name="T74" fmla="*/ 2147483647 w 152"/>
                <a:gd name="T75" fmla="*/ 2147483647 h 352"/>
                <a:gd name="T76" fmla="*/ 2147483647 w 152"/>
                <a:gd name="T77" fmla="*/ 2147483647 h 352"/>
                <a:gd name="T78" fmla="*/ 2147483647 w 152"/>
                <a:gd name="T79" fmla="*/ 2147483647 h 352"/>
                <a:gd name="T80" fmla="*/ 2147483647 w 152"/>
                <a:gd name="T81" fmla="*/ 2147483647 h 352"/>
                <a:gd name="T82" fmla="*/ 2147483647 w 152"/>
                <a:gd name="T83" fmla="*/ 2147483647 h 352"/>
                <a:gd name="T84" fmla="*/ 2147483647 w 152"/>
                <a:gd name="T85" fmla="*/ 2147483647 h 352"/>
                <a:gd name="T86" fmla="*/ 2147483647 w 152"/>
                <a:gd name="T87" fmla="*/ 2147483647 h 352"/>
                <a:gd name="T88" fmla="*/ 2147483647 w 152"/>
                <a:gd name="T89" fmla="*/ 2147483647 h 352"/>
                <a:gd name="T90" fmla="*/ 2147483647 w 152"/>
                <a:gd name="T91" fmla="*/ 2147483647 h 3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352"/>
                <a:gd name="T140" fmla="*/ 152 w 152"/>
                <a:gd name="T141" fmla="*/ 352 h 3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352">
                  <a:moveTo>
                    <a:pt x="96" y="104"/>
                  </a:move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1" name="Freeform 626"/>
            <p:cNvSpPr>
              <a:spLocks/>
            </p:cNvSpPr>
            <p:nvPr/>
          </p:nvSpPr>
          <p:spPr bwMode="auto">
            <a:xfrm>
              <a:off x="10365699" y="1271948"/>
              <a:ext cx="357188" cy="373063"/>
            </a:xfrm>
            <a:custGeom>
              <a:avLst/>
              <a:gdLst>
                <a:gd name="T0" fmla="*/ 2147483647 w 368"/>
                <a:gd name="T1" fmla="*/ 2147483647 h 384"/>
                <a:gd name="T2" fmla="*/ 2147483647 w 368"/>
                <a:gd name="T3" fmla="*/ 2147483647 h 384"/>
                <a:gd name="T4" fmla="*/ 2147483647 w 368"/>
                <a:gd name="T5" fmla="*/ 2147483647 h 384"/>
                <a:gd name="T6" fmla="*/ 2147483647 w 368"/>
                <a:gd name="T7" fmla="*/ 2147483647 h 384"/>
                <a:gd name="T8" fmla="*/ 2147483647 w 368"/>
                <a:gd name="T9" fmla="*/ 2147483647 h 384"/>
                <a:gd name="T10" fmla="*/ 2147483647 w 368"/>
                <a:gd name="T11" fmla="*/ 2147483647 h 384"/>
                <a:gd name="T12" fmla="*/ 2147483647 w 368"/>
                <a:gd name="T13" fmla="*/ 2147483647 h 384"/>
                <a:gd name="T14" fmla="*/ 2147483647 w 368"/>
                <a:gd name="T15" fmla="*/ 2147483647 h 384"/>
                <a:gd name="T16" fmla="*/ 2147483647 w 368"/>
                <a:gd name="T17" fmla="*/ 2147483647 h 384"/>
                <a:gd name="T18" fmla="*/ 2147483647 w 368"/>
                <a:gd name="T19" fmla="*/ 2147483647 h 384"/>
                <a:gd name="T20" fmla="*/ 2147483647 w 368"/>
                <a:gd name="T21" fmla="*/ 2147483647 h 384"/>
                <a:gd name="T22" fmla="*/ 2147483647 w 368"/>
                <a:gd name="T23" fmla="*/ 2147483647 h 384"/>
                <a:gd name="T24" fmla="*/ 2147483647 w 368"/>
                <a:gd name="T25" fmla="*/ 0 h 384"/>
                <a:gd name="T26" fmla="*/ 2147483647 w 368"/>
                <a:gd name="T27" fmla="*/ 0 h 384"/>
                <a:gd name="T28" fmla="*/ 2147483647 w 368"/>
                <a:gd name="T29" fmla="*/ 2147483647 h 384"/>
                <a:gd name="T30" fmla="*/ 2147483647 w 368"/>
                <a:gd name="T31" fmla="*/ 2147483647 h 384"/>
                <a:gd name="T32" fmla="*/ 2147483647 w 368"/>
                <a:gd name="T33" fmla="*/ 2147483647 h 384"/>
                <a:gd name="T34" fmla="*/ 2147483647 w 368"/>
                <a:gd name="T35" fmla="*/ 2147483647 h 384"/>
                <a:gd name="T36" fmla="*/ 2147483647 w 368"/>
                <a:gd name="T37" fmla="*/ 2147483647 h 384"/>
                <a:gd name="T38" fmla="*/ 2147483647 w 368"/>
                <a:gd name="T39" fmla="*/ 2147483647 h 384"/>
                <a:gd name="T40" fmla="*/ 2147483647 w 368"/>
                <a:gd name="T41" fmla="*/ 2147483647 h 384"/>
                <a:gd name="T42" fmla="*/ 0 w 368"/>
                <a:gd name="T43" fmla="*/ 2147483647 h 384"/>
                <a:gd name="T44" fmla="*/ 2147483647 w 368"/>
                <a:gd name="T45" fmla="*/ 2147483647 h 384"/>
                <a:gd name="T46" fmla="*/ 2147483647 w 368"/>
                <a:gd name="T47" fmla="*/ 2147483647 h 384"/>
                <a:gd name="T48" fmla="*/ 2147483647 w 368"/>
                <a:gd name="T49" fmla="*/ 2147483647 h 384"/>
                <a:gd name="T50" fmla="*/ 2147483647 w 368"/>
                <a:gd name="T51" fmla="*/ 2147483647 h 384"/>
                <a:gd name="T52" fmla="*/ 2147483647 w 368"/>
                <a:gd name="T53" fmla="*/ 2147483647 h 384"/>
                <a:gd name="T54" fmla="*/ 2147483647 w 368"/>
                <a:gd name="T55" fmla="*/ 2147483647 h 384"/>
                <a:gd name="T56" fmla="*/ 2147483647 w 368"/>
                <a:gd name="T57" fmla="*/ 2147483647 h 384"/>
                <a:gd name="T58" fmla="*/ 2147483647 w 368"/>
                <a:gd name="T59" fmla="*/ 2147483647 h 384"/>
                <a:gd name="T60" fmla="*/ 2147483647 w 368"/>
                <a:gd name="T61" fmla="*/ 2147483647 h 384"/>
                <a:gd name="T62" fmla="*/ 2147483647 w 368"/>
                <a:gd name="T63" fmla="*/ 2147483647 h 384"/>
                <a:gd name="T64" fmla="*/ 2147483647 w 368"/>
                <a:gd name="T65" fmla="*/ 2147483647 h 384"/>
                <a:gd name="T66" fmla="*/ 2147483647 w 368"/>
                <a:gd name="T67" fmla="*/ 2147483647 h 384"/>
                <a:gd name="T68" fmla="*/ 2147483647 w 368"/>
                <a:gd name="T69" fmla="*/ 2147483647 h 384"/>
                <a:gd name="T70" fmla="*/ 2147483647 w 368"/>
                <a:gd name="T71" fmla="*/ 2147483647 h 384"/>
                <a:gd name="T72" fmla="*/ 2147483647 w 368"/>
                <a:gd name="T73" fmla="*/ 2147483647 h 384"/>
                <a:gd name="T74" fmla="*/ 2147483647 w 368"/>
                <a:gd name="T75" fmla="*/ 2147483647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8"/>
                <a:gd name="T115" fmla="*/ 0 h 384"/>
                <a:gd name="T116" fmla="*/ 368 w 368"/>
                <a:gd name="T117" fmla="*/ 384 h 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8" h="384">
                  <a:moveTo>
                    <a:pt x="328" y="168"/>
                  </a:moveTo>
                  <a:lnTo>
                    <a:pt x="344" y="160"/>
                  </a:lnTo>
                  <a:lnTo>
                    <a:pt x="352" y="136"/>
                  </a:lnTo>
                  <a:lnTo>
                    <a:pt x="368" y="120"/>
                  </a:lnTo>
                  <a:lnTo>
                    <a:pt x="368" y="112"/>
                  </a:lnTo>
                  <a:lnTo>
                    <a:pt x="352" y="104"/>
                  </a:lnTo>
                  <a:lnTo>
                    <a:pt x="336" y="104"/>
                  </a:lnTo>
                  <a:lnTo>
                    <a:pt x="320" y="112"/>
                  </a:lnTo>
                  <a:lnTo>
                    <a:pt x="304" y="128"/>
                  </a:lnTo>
                  <a:lnTo>
                    <a:pt x="288" y="128"/>
                  </a:lnTo>
                  <a:lnTo>
                    <a:pt x="272" y="128"/>
                  </a:lnTo>
                  <a:lnTo>
                    <a:pt x="264" y="120"/>
                  </a:lnTo>
                  <a:lnTo>
                    <a:pt x="256" y="120"/>
                  </a:lnTo>
                  <a:lnTo>
                    <a:pt x="248" y="136"/>
                  </a:lnTo>
                  <a:lnTo>
                    <a:pt x="240" y="136"/>
                  </a:lnTo>
                  <a:lnTo>
                    <a:pt x="224" y="128"/>
                  </a:lnTo>
                  <a:lnTo>
                    <a:pt x="192" y="128"/>
                  </a:lnTo>
                  <a:lnTo>
                    <a:pt x="152" y="104"/>
                  </a:lnTo>
                  <a:lnTo>
                    <a:pt x="168" y="80"/>
                  </a:lnTo>
                  <a:lnTo>
                    <a:pt x="144" y="72"/>
                  </a:lnTo>
                  <a:lnTo>
                    <a:pt x="136" y="56"/>
                  </a:lnTo>
                  <a:lnTo>
                    <a:pt x="144" y="48"/>
                  </a:lnTo>
                  <a:lnTo>
                    <a:pt x="144" y="32"/>
                  </a:lnTo>
                  <a:lnTo>
                    <a:pt x="160" y="8"/>
                  </a:lnTo>
                  <a:lnTo>
                    <a:pt x="152" y="0"/>
                  </a:lnTo>
                  <a:lnTo>
                    <a:pt x="128" y="0"/>
                  </a:lnTo>
                  <a:lnTo>
                    <a:pt x="112" y="0"/>
                  </a:lnTo>
                  <a:lnTo>
                    <a:pt x="120" y="8"/>
                  </a:lnTo>
                  <a:lnTo>
                    <a:pt x="80" y="16"/>
                  </a:lnTo>
                  <a:lnTo>
                    <a:pt x="80" y="40"/>
                  </a:lnTo>
                  <a:lnTo>
                    <a:pt x="88" y="48"/>
                  </a:lnTo>
                  <a:lnTo>
                    <a:pt x="80" y="64"/>
                  </a:lnTo>
                  <a:lnTo>
                    <a:pt x="72" y="80"/>
                  </a:lnTo>
                  <a:lnTo>
                    <a:pt x="48" y="120"/>
                  </a:lnTo>
                  <a:lnTo>
                    <a:pt x="32" y="120"/>
                  </a:lnTo>
                  <a:lnTo>
                    <a:pt x="24" y="128"/>
                  </a:lnTo>
                  <a:lnTo>
                    <a:pt x="32" y="144"/>
                  </a:lnTo>
                  <a:lnTo>
                    <a:pt x="40" y="160"/>
                  </a:lnTo>
                  <a:lnTo>
                    <a:pt x="24" y="168"/>
                  </a:lnTo>
                  <a:lnTo>
                    <a:pt x="8" y="176"/>
                  </a:lnTo>
                  <a:lnTo>
                    <a:pt x="0" y="176"/>
                  </a:lnTo>
                  <a:lnTo>
                    <a:pt x="16" y="200"/>
                  </a:lnTo>
                  <a:lnTo>
                    <a:pt x="32" y="216"/>
                  </a:lnTo>
                  <a:lnTo>
                    <a:pt x="56" y="200"/>
                  </a:lnTo>
                  <a:lnTo>
                    <a:pt x="64" y="272"/>
                  </a:lnTo>
                  <a:lnTo>
                    <a:pt x="72" y="304"/>
                  </a:lnTo>
                  <a:lnTo>
                    <a:pt x="96" y="344"/>
                  </a:lnTo>
                  <a:lnTo>
                    <a:pt x="104" y="360"/>
                  </a:lnTo>
                  <a:lnTo>
                    <a:pt x="120" y="384"/>
                  </a:lnTo>
                  <a:lnTo>
                    <a:pt x="128" y="368"/>
                  </a:lnTo>
                  <a:lnTo>
                    <a:pt x="144" y="352"/>
                  </a:lnTo>
                  <a:lnTo>
                    <a:pt x="152" y="336"/>
                  </a:lnTo>
                  <a:lnTo>
                    <a:pt x="152" y="304"/>
                  </a:lnTo>
                  <a:lnTo>
                    <a:pt x="160" y="280"/>
                  </a:lnTo>
                  <a:lnTo>
                    <a:pt x="184" y="256"/>
                  </a:lnTo>
                  <a:lnTo>
                    <a:pt x="216" y="240"/>
                  </a:lnTo>
                  <a:lnTo>
                    <a:pt x="232" y="224"/>
                  </a:lnTo>
                  <a:lnTo>
                    <a:pt x="240" y="200"/>
                  </a:lnTo>
                  <a:lnTo>
                    <a:pt x="264" y="200"/>
                  </a:lnTo>
                  <a:lnTo>
                    <a:pt x="256" y="168"/>
                  </a:lnTo>
                  <a:lnTo>
                    <a:pt x="248" y="160"/>
                  </a:lnTo>
                  <a:lnTo>
                    <a:pt x="256" y="152"/>
                  </a:lnTo>
                  <a:lnTo>
                    <a:pt x="256" y="144"/>
                  </a:lnTo>
                  <a:lnTo>
                    <a:pt x="272" y="144"/>
                  </a:lnTo>
                  <a:lnTo>
                    <a:pt x="280" y="152"/>
                  </a:lnTo>
                  <a:lnTo>
                    <a:pt x="304" y="160"/>
                  </a:lnTo>
                  <a:lnTo>
                    <a:pt x="304" y="168"/>
                  </a:lnTo>
                  <a:lnTo>
                    <a:pt x="296" y="176"/>
                  </a:lnTo>
                  <a:lnTo>
                    <a:pt x="312" y="176"/>
                  </a:lnTo>
                  <a:lnTo>
                    <a:pt x="304" y="192"/>
                  </a:lnTo>
                  <a:lnTo>
                    <a:pt x="312" y="208"/>
                  </a:lnTo>
                  <a:lnTo>
                    <a:pt x="320" y="192"/>
                  </a:lnTo>
                  <a:lnTo>
                    <a:pt x="328" y="16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2" name="Freeform 627"/>
            <p:cNvSpPr>
              <a:spLocks/>
            </p:cNvSpPr>
            <p:nvPr/>
          </p:nvSpPr>
          <p:spPr bwMode="auto">
            <a:xfrm>
              <a:off x="10668118" y="1380692"/>
              <a:ext cx="147638" cy="342106"/>
            </a:xfrm>
            <a:custGeom>
              <a:avLst/>
              <a:gdLst>
                <a:gd name="T0" fmla="*/ 2147483647 w 152"/>
                <a:gd name="T1" fmla="*/ 2147483647 h 352"/>
                <a:gd name="T2" fmla="*/ 2147483647 w 152"/>
                <a:gd name="T3" fmla="*/ 2147483647 h 352"/>
                <a:gd name="T4" fmla="*/ 2147483647 w 152"/>
                <a:gd name="T5" fmla="*/ 2147483647 h 352"/>
                <a:gd name="T6" fmla="*/ 2147483647 w 152"/>
                <a:gd name="T7" fmla="*/ 2147483647 h 352"/>
                <a:gd name="T8" fmla="*/ 2147483647 w 152"/>
                <a:gd name="T9" fmla="*/ 2147483647 h 352"/>
                <a:gd name="T10" fmla="*/ 2147483647 w 152"/>
                <a:gd name="T11" fmla="*/ 0 h 352"/>
                <a:gd name="T12" fmla="*/ 2147483647 w 152"/>
                <a:gd name="T13" fmla="*/ 2147483647 h 352"/>
                <a:gd name="T14" fmla="*/ 2147483647 w 152"/>
                <a:gd name="T15" fmla="*/ 2147483647 h 352"/>
                <a:gd name="T16" fmla="*/ 0 w 152"/>
                <a:gd name="T17" fmla="*/ 2147483647 h 352"/>
                <a:gd name="T18" fmla="*/ 2147483647 w 152"/>
                <a:gd name="T19" fmla="*/ 2147483647 h 352"/>
                <a:gd name="T20" fmla="*/ 2147483647 w 152"/>
                <a:gd name="T21" fmla="*/ 2147483647 h 352"/>
                <a:gd name="T22" fmla="*/ 2147483647 w 152"/>
                <a:gd name="T23" fmla="*/ 2147483647 h 352"/>
                <a:gd name="T24" fmla="*/ 2147483647 w 152"/>
                <a:gd name="T25" fmla="*/ 2147483647 h 352"/>
                <a:gd name="T26" fmla="*/ 2147483647 w 152"/>
                <a:gd name="T27" fmla="*/ 2147483647 h 352"/>
                <a:gd name="T28" fmla="*/ 2147483647 w 152"/>
                <a:gd name="T29" fmla="*/ 2147483647 h 352"/>
                <a:gd name="T30" fmla="*/ 2147483647 w 152"/>
                <a:gd name="T31" fmla="*/ 2147483647 h 352"/>
                <a:gd name="T32" fmla="*/ 2147483647 w 152"/>
                <a:gd name="T33" fmla="*/ 2147483647 h 352"/>
                <a:gd name="T34" fmla="*/ 2147483647 w 152"/>
                <a:gd name="T35" fmla="*/ 2147483647 h 352"/>
                <a:gd name="T36" fmla="*/ 2147483647 w 152"/>
                <a:gd name="T37" fmla="*/ 2147483647 h 352"/>
                <a:gd name="T38" fmla="*/ 2147483647 w 152"/>
                <a:gd name="T39" fmla="*/ 2147483647 h 352"/>
                <a:gd name="T40" fmla="*/ 2147483647 w 152"/>
                <a:gd name="T41" fmla="*/ 2147483647 h 352"/>
                <a:gd name="T42" fmla="*/ 2147483647 w 152"/>
                <a:gd name="T43" fmla="*/ 2147483647 h 352"/>
                <a:gd name="T44" fmla="*/ 2147483647 w 152"/>
                <a:gd name="T45" fmla="*/ 2147483647 h 352"/>
                <a:gd name="T46" fmla="*/ 2147483647 w 152"/>
                <a:gd name="T47" fmla="*/ 2147483647 h 352"/>
                <a:gd name="T48" fmla="*/ 2147483647 w 152"/>
                <a:gd name="T49" fmla="*/ 2147483647 h 352"/>
                <a:gd name="T50" fmla="*/ 2147483647 w 152"/>
                <a:gd name="T51" fmla="*/ 2147483647 h 352"/>
                <a:gd name="T52" fmla="*/ 2147483647 w 152"/>
                <a:gd name="T53" fmla="*/ 2147483647 h 352"/>
                <a:gd name="T54" fmla="*/ 2147483647 w 152"/>
                <a:gd name="T55" fmla="*/ 2147483647 h 352"/>
                <a:gd name="T56" fmla="*/ 2147483647 w 152"/>
                <a:gd name="T57" fmla="*/ 0 h 352"/>
                <a:gd name="T58" fmla="*/ 2147483647 w 152"/>
                <a:gd name="T59" fmla="*/ 2147483647 h 352"/>
                <a:gd name="T60" fmla="*/ 2147483647 w 152"/>
                <a:gd name="T61" fmla="*/ 2147483647 h 352"/>
                <a:gd name="T62" fmla="*/ 0 w 152"/>
                <a:gd name="T63" fmla="*/ 2147483647 h 352"/>
                <a:gd name="T64" fmla="*/ 2147483647 w 152"/>
                <a:gd name="T65" fmla="*/ 2147483647 h 352"/>
                <a:gd name="T66" fmla="*/ 2147483647 w 152"/>
                <a:gd name="T67" fmla="*/ 2147483647 h 352"/>
                <a:gd name="T68" fmla="*/ 2147483647 w 152"/>
                <a:gd name="T69" fmla="*/ 2147483647 h 352"/>
                <a:gd name="T70" fmla="*/ 2147483647 w 152"/>
                <a:gd name="T71" fmla="*/ 2147483647 h 352"/>
                <a:gd name="T72" fmla="*/ 2147483647 w 152"/>
                <a:gd name="T73" fmla="*/ 2147483647 h 352"/>
                <a:gd name="T74" fmla="*/ 2147483647 w 152"/>
                <a:gd name="T75" fmla="*/ 2147483647 h 352"/>
                <a:gd name="T76" fmla="*/ 2147483647 w 152"/>
                <a:gd name="T77" fmla="*/ 2147483647 h 352"/>
                <a:gd name="T78" fmla="*/ 2147483647 w 152"/>
                <a:gd name="T79" fmla="*/ 2147483647 h 352"/>
                <a:gd name="T80" fmla="*/ 2147483647 w 152"/>
                <a:gd name="T81" fmla="*/ 2147483647 h 352"/>
                <a:gd name="T82" fmla="*/ 2147483647 w 152"/>
                <a:gd name="T83" fmla="*/ 2147483647 h 352"/>
                <a:gd name="T84" fmla="*/ 2147483647 w 152"/>
                <a:gd name="T85" fmla="*/ 2147483647 h 352"/>
                <a:gd name="T86" fmla="*/ 2147483647 w 152"/>
                <a:gd name="T87" fmla="*/ 2147483647 h 352"/>
                <a:gd name="T88" fmla="*/ 2147483647 w 152"/>
                <a:gd name="T89" fmla="*/ 2147483647 h 352"/>
                <a:gd name="T90" fmla="*/ 2147483647 w 152"/>
                <a:gd name="T91" fmla="*/ 2147483647 h 3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352"/>
                <a:gd name="T140" fmla="*/ 152 w 152"/>
                <a:gd name="T141" fmla="*/ 352 h 3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352">
                  <a:moveTo>
                    <a:pt x="96" y="104"/>
                  </a:moveTo>
                  <a:lnTo>
                    <a:pt x="96" y="104"/>
                  </a:ln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3" name="Freeform 628"/>
            <p:cNvSpPr>
              <a:spLocks/>
            </p:cNvSpPr>
            <p:nvPr/>
          </p:nvSpPr>
          <p:spPr bwMode="auto">
            <a:xfrm>
              <a:off x="10737968" y="1481498"/>
              <a:ext cx="93663" cy="108743"/>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2147483647 h 112"/>
                <a:gd name="T12" fmla="*/ 2147483647 w 96"/>
                <a:gd name="T13" fmla="*/ 2147483647 h 112"/>
                <a:gd name="T14" fmla="*/ 2147483647 w 96"/>
                <a:gd name="T15" fmla="*/ 0 h 112"/>
                <a:gd name="T16" fmla="*/ 2147483647 w 96"/>
                <a:gd name="T17" fmla="*/ 2147483647 h 112"/>
                <a:gd name="T18" fmla="*/ 0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112"/>
                <a:gd name="T62" fmla="*/ 96 w 96"/>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112">
                  <a:moveTo>
                    <a:pt x="64" y="88"/>
                  </a:moveTo>
                  <a:lnTo>
                    <a:pt x="88" y="80"/>
                  </a:lnTo>
                  <a:lnTo>
                    <a:pt x="96" y="72"/>
                  </a:lnTo>
                  <a:lnTo>
                    <a:pt x="72" y="40"/>
                  </a:lnTo>
                  <a:lnTo>
                    <a:pt x="64" y="32"/>
                  </a:lnTo>
                  <a:lnTo>
                    <a:pt x="32" y="32"/>
                  </a:lnTo>
                  <a:lnTo>
                    <a:pt x="32" y="8"/>
                  </a:lnTo>
                  <a:lnTo>
                    <a:pt x="24" y="0"/>
                  </a:lnTo>
                  <a:lnTo>
                    <a:pt x="16" y="8"/>
                  </a:lnTo>
                  <a:lnTo>
                    <a:pt x="0" y="24"/>
                  </a:lnTo>
                  <a:lnTo>
                    <a:pt x="8" y="48"/>
                  </a:lnTo>
                  <a:lnTo>
                    <a:pt x="8" y="64"/>
                  </a:lnTo>
                  <a:lnTo>
                    <a:pt x="8" y="72"/>
                  </a:lnTo>
                  <a:lnTo>
                    <a:pt x="8" y="88"/>
                  </a:lnTo>
                  <a:lnTo>
                    <a:pt x="24" y="112"/>
                  </a:lnTo>
                  <a:lnTo>
                    <a:pt x="24" y="96"/>
                  </a:lnTo>
                  <a:lnTo>
                    <a:pt x="48" y="104"/>
                  </a:lnTo>
                  <a:lnTo>
                    <a:pt x="56" y="112"/>
                  </a:lnTo>
                  <a:lnTo>
                    <a:pt x="56" y="96"/>
                  </a:lnTo>
                  <a:lnTo>
                    <a:pt x="64" y="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4" name="Freeform 629"/>
            <p:cNvSpPr>
              <a:spLocks/>
            </p:cNvSpPr>
            <p:nvPr/>
          </p:nvSpPr>
          <p:spPr bwMode="auto">
            <a:xfrm>
              <a:off x="10606205" y="1411648"/>
              <a:ext cx="61913" cy="54769"/>
            </a:xfrm>
            <a:custGeom>
              <a:avLst/>
              <a:gdLst>
                <a:gd name="T0" fmla="*/ 2147483647 w 64"/>
                <a:gd name="T1" fmla="*/ 2147483647 h 56"/>
                <a:gd name="T2" fmla="*/ 2147483647 w 64"/>
                <a:gd name="T3" fmla="*/ 2147483647 h 56"/>
                <a:gd name="T4" fmla="*/ 2147483647 w 64"/>
                <a:gd name="T5" fmla="*/ 2147483647 h 56"/>
                <a:gd name="T6" fmla="*/ 2147483647 w 64"/>
                <a:gd name="T7" fmla="*/ 2147483647 h 56"/>
                <a:gd name="T8" fmla="*/ 2147483647 w 64"/>
                <a:gd name="T9" fmla="*/ 0 h 56"/>
                <a:gd name="T10" fmla="*/ 2147483647 w 64"/>
                <a:gd name="T11" fmla="*/ 0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56"/>
                <a:gd name="T44" fmla="*/ 64 w 64"/>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56">
                  <a:moveTo>
                    <a:pt x="48" y="32"/>
                  </a:moveTo>
                  <a:lnTo>
                    <a:pt x="56" y="24"/>
                  </a:lnTo>
                  <a:lnTo>
                    <a:pt x="56" y="16"/>
                  </a:lnTo>
                  <a:lnTo>
                    <a:pt x="32" y="8"/>
                  </a:lnTo>
                  <a:lnTo>
                    <a:pt x="24" y="0"/>
                  </a:lnTo>
                  <a:lnTo>
                    <a:pt x="8" y="0"/>
                  </a:lnTo>
                  <a:lnTo>
                    <a:pt x="8" y="8"/>
                  </a:lnTo>
                  <a:lnTo>
                    <a:pt x="0" y="16"/>
                  </a:lnTo>
                  <a:lnTo>
                    <a:pt x="8" y="24"/>
                  </a:lnTo>
                  <a:lnTo>
                    <a:pt x="16" y="56"/>
                  </a:lnTo>
                  <a:lnTo>
                    <a:pt x="40" y="48"/>
                  </a:lnTo>
                  <a:lnTo>
                    <a:pt x="56" y="48"/>
                  </a:lnTo>
                  <a:lnTo>
                    <a:pt x="64" y="32"/>
                  </a:lnTo>
                  <a:lnTo>
                    <a:pt x="48"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5" name="Freeform 631"/>
            <p:cNvSpPr>
              <a:spLocks/>
            </p:cNvSpPr>
            <p:nvPr/>
          </p:nvSpPr>
          <p:spPr bwMode="auto">
            <a:xfrm>
              <a:off x="10606205" y="1411648"/>
              <a:ext cx="61913" cy="54769"/>
            </a:xfrm>
            <a:custGeom>
              <a:avLst/>
              <a:gdLst>
                <a:gd name="T0" fmla="*/ 2147483647 w 64"/>
                <a:gd name="T1" fmla="*/ 2147483647 h 56"/>
                <a:gd name="T2" fmla="*/ 2147483647 w 64"/>
                <a:gd name="T3" fmla="*/ 2147483647 h 56"/>
                <a:gd name="T4" fmla="*/ 2147483647 w 64"/>
                <a:gd name="T5" fmla="*/ 2147483647 h 56"/>
                <a:gd name="T6" fmla="*/ 2147483647 w 64"/>
                <a:gd name="T7" fmla="*/ 2147483647 h 56"/>
                <a:gd name="T8" fmla="*/ 2147483647 w 64"/>
                <a:gd name="T9" fmla="*/ 0 h 56"/>
                <a:gd name="T10" fmla="*/ 2147483647 w 64"/>
                <a:gd name="T11" fmla="*/ 0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56"/>
                <a:gd name="T47" fmla="*/ 64 w 64"/>
                <a:gd name="T48" fmla="*/ 56 h 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56">
                  <a:moveTo>
                    <a:pt x="48" y="32"/>
                  </a:moveTo>
                  <a:lnTo>
                    <a:pt x="56" y="24"/>
                  </a:lnTo>
                  <a:lnTo>
                    <a:pt x="56" y="16"/>
                  </a:lnTo>
                  <a:lnTo>
                    <a:pt x="32" y="8"/>
                  </a:lnTo>
                  <a:lnTo>
                    <a:pt x="24" y="0"/>
                  </a:lnTo>
                  <a:lnTo>
                    <a:pt x="8" y="0"/>
                  </a:lnTo>
                  <a:lnTo>
                    <a:pt x="8" y="8"/>
                  </a:lnTo>
                  <a:lnTo>
                    <a:pt x="0" y="16"/>
                  </a:lnTo>
                  <a:lnTo>
                    <a:pt x="8" y="24"/>
                  </a:lnTo>
                  <a:lnTo>
                    <a:pt x="16" y="56"/>
                  </a:lnTo>
                  <a:lnTo>
                    <a:pt x="40" y="48"/>
                  </a:lnTo>
                  <a:lnTo>
                    <a:pt x="56" y="48"/>
                  </a:lnTo>
                  <a:lnTo>
                    <a:pt x="64" y="32"/>
                  </a:lnTo>
                  <a:lnTo>
                    <a:pt x="48"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6" name="Freeform 632"/>
            <p:cNvSpPr>
              <a:spLocks/>
            </p:cNvSpPr>
            <p:nvPr/>
          </p:nvSpPr>
          <p:spPr bwMode="auto">
            <a:xfrm>
              <a:off x="9782293" y="898885"/>
              <a:ext cx="77788" cy="54769"/>
            </a:xfrm>
            <a:custGeom>
              <a:avLst/>
              <a:gdLst>
                <a:gd name="T0" fmla="*/ 2147483647 w 80"/>
                <a:gd name="T1" fmla="*/ 2147483647 h 56"/>
                <a:gd name="T2" fmla="*/ 2147483647 w 80"/>
                <a:gd name="T3" fmla="*/ 2147483647 h 56"/>
                <a:gd name="T4" fmla="*/ 2147483647 w 80"/>
                <a:gd name="T5" fmla="*/ 0 h 56"/>
                <a:gd name="T6" fmla="*/ 2147483647 w 80"/>
                <a:gd name="T7" fmla="*/ 2147483647 h 56"/>
                <a:gd name="T8" fmla="*/ 2147483647 w 80"/>
                <a:gd name="T9" fmla="*/ 0 h 56"/>
                <a:gd name="T10" fmla="*/ 2147483647 w 80"/>
                <a:gd name="T11" fmla="*/ 0 h 56"/>
                <a:gd name="T12" fmla="*/ 2147483647 w 80"/>
                <a:gd name="T13" fmla="*/ 2147483647 h 56"/>
                <a:gd name="T14" fmla="*/ 2147483647 w 80"/>
                <a:gd name="T15" fmla="*/ 2147483647 h 56"/>
                <a:gd name="T16" fmla="*/ 0 w 80"/>
                <a:gd name="T17" fmla="*/ 2147483647 h 56"/>
                <a:gd name="T18" fmla="*/ 2147483647 w 80"/>
                <a:gd name="T19" fmla="*/ 2147483647 h 56"/>
                <a:gd name="T20" fmla="*/ 2147483647 w 80"/>
                <a:gd name="T21" fmla="*/ 2147483647 h 56"/>
                <a:gd name="T22" fmla="*/ 2147483647 w 80"/>
                <a:gd name="T23" fmla="*/ 2147483647 h 56"/>
                <a:gd name="T24" fmla="*/ 2147483647 w 80"/>
                <a:gd name="T25" fmla="*/ 2147483647 h 56"/>
                <a:gd name="T26" fmla="*/ 2147483647 w 80"/>
                <a:gd name="T27" fmla="*/ 2147483647 h 56"/>
                <a:gd name="T28" fmla="*/ 2147483647 w 80"/>
                <a:gd name="T29" fmla="*/ 2147483647 h 56"/>
                <a:gd name="T30" fmla="*/ 2147483647 w 80"/>
                <a:gd name="T31" fmla="*/ 2147483647 h 56"/>
                <a:gd name="T32" fmla="*/ 2147483647 w 80"/>
                <a:gd name="T33" fmla="*/ 2147483647 h 56"/>
                <a:gd name="T34" fmla="*/ 2147483647 w 80"/>
                <a:gd name="T35" fmla="*/ 2147483647 h 56"/>
                <a:gd name="T36" fmla="*/ 2147483647 w 80"/>
                <a:gd name="T37" fmla="*/ 2147483647 h 56"/>
                <a:gd name="T38" fmla="*/ 2147483647 w 80"/>
                <a:gd name="T39" fmla="*/ 2147483647 h 56"/>
                <a:gd name="T40" fmla="*/ 2147483647 w 80"/>
                <a:gd name="T41" fmla="*/ 2147483647 h 56"/>
                <a:gd name="T42" fmla="*/ 2147483647 w 80"/>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56"/>
                <a:gd name="T68" fmla="*/ 80 w 8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56">
                  <a:moveTo>
                    <a:pt x="80" y="16"/>
                  </a:moveTo>
                  <a:lnTo>
                    <a:pt x="72" y="8"/>
                  </a:lnTo>
                  <a:lnTo>
                    <a:pt x="64" y="0"/>
                  </a:lnTo>
                  <a:lnTo>
                    <a:pt x="56" y="8"/>
                  </a:lnTo>
                  <a:lnTo>
                    <a:pt x="40" y="0"/>
                  </a:lnTo>
                  <a:lnTo>
                    <a:pt x="24" y="0"/>
                  </a:lnTo>
                  <a:lnTo>
                    <a:pt x="8" y="8"/>
                  </a:lnTo>
                  <a:lnTo>
                    <a:pt x="8" y="24"/>
                  </a:lnTo>
                  <a:lnTo>
                    <a:pt x="0" y="24"/>
                  </a:lnTo>
                  <a:lnTo>
                    <a:pt x="8" y="24"/>
                  </a:lnTo>
                  <a:lnTo>
                    <a:pt x="16" y="32"/>
                  </a:lnTo>
                  <a:lnTo>
                    <a:pt x="24" y="32"/>
                  </a:lnTo>
                  <a:lnTo>
                    <a:pt x="32" y="40"/>
                  </a:lnTo>
                  <a:lnTo>
                    <a:pt x="24" y="48"/>
                  </a:lnTo>
                  <a:lnTo>
                    <a:pt x="32" y="48"/>
                  </a:lnTo>
                  <a:lnTo>
                    <a:pt x="40" y="56"/>
                  </a:lnTo>
                  <a:lnTo>
                    <a:pt x="48" y="56"/>
                  </a:lnTo>
                  <a:lnTo>
                    <a:pt x="56" y="48"/>
                  </a:lnTo>
                  <a:lnTo>
                    <a:pt x="64" y="48"/>
                  </a:lnTo>
                  <a:lnTo>
                    <a:pt x="64" y="40"/>
                  </a:lnTo>
                  <a:lnTo>
                    <a:pt x="72" y="32"/>
                  </a:lnTo>
                  <a:lnTo>
                    <a:pt x="8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7" name="Freeform 633"/>
            <p:cNvSpPr>
              <a:spLocks/>
            </p:cNvSpPr>
            <p:nvPr/>
          </p:nvSpPr>
          <p:spPr bwMode="auto">
            <a:xfrm>
              <a:off x="9821187" y="829036"/>
              <a:ext cx="54769" cy="46831"/>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0 h 48"/>
                <a:gd name="T10" fmla="*/ 2147483647 w 56"/>
                <a:gd name="T11" fmla="*/ 0 h 48"/>
                <a:gd name="T12" fmla="*/ 2147483647 w 56"/>
                <a:gd name="T13" fmla="*/ 0 h 48"/>
                <a:gd name="T14" fmla="*/ 0 w 56"/>
                <a:gd name="T15" fmla="*/ 2147483647 h 48"/>
                <a:gd name="T16" fmla="*/ 0 w 56"/>
                <a:gd name="T17" fmla="*/ 2147483647 h 48"/>
                <a:gd name="T18" fmla="*/ 0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32" y="40"/>
                  </a:moveTo>
                  <a:lnTo>
                    <a:pt x="48" y="48"/>
                  </a:lnTo>
                  <a:lnTo>
                    <a:pt x="56" y="24"/>
                  </a:lnTo>
                  <a:lnTo>
                    <a:pt x="56" y="16"/>
                  </a:lnTo>
                  <a:lnTo>
                    <a:pt x="56" y="0"/>
                  </a:lnTo>
                  <a:lnTo>
                    <a:pt x="48" y="0"/>
                  </a:lnTo>
                  <a:lnTo>
                    <a:pt x="24" y="0"/>
                  </a:lnTo>
                  <a:lnTo>
                    <a:pt x="0" y="8"/>
                  </a:lnTo>
                  <a:lnTo>
                    <a:pt x="0" y="16"/>
                  </a:lnTo>
                  <a:lnTo>
                    <a:pt x="0" y="24"/>
                  </a:lnTo>
                  <a:lnTo>
                    <a:pt x="8" y="32"/>
                  </a:lnTo>
                  <a:lnTo>
                    <a:pt x="8" y="40"/>
                  </a:lnTo>
                  <a:lnTo>
                    <a:pt x="24" y="32"/>
                  </a:lnTo>
                  <a:lnTo>
                    <a:pt x="32"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8" name="Freeform 634"/>
            <p:cNvSpPr>
              <a:spLocks/>
            </p:cNvSpPr>
            <p:nvPr/>
          </p:nvSpPr>
          <p:spPr bwMode="auto">
            <a:xfrm>
              <a:off x="9813249" y="906823"/>
              <a:ext cx="116682" cy="100806"/>
            </a:xfrm>
            <a:custGeom>
              <a:avLst/>
              <a:gdLst>
                <a:gd name="T0" fmla="*/ 2147483647 w 120"/>
                <a:gd name="T1" fmla="*/ 2147483647 h 104"/>
                <a:gd name="T2" fmla="*/ 2147483647 w 120"/>
                <a:gd name="T3" fmla="*/ 2147483647 h 104"/>
                <a:gd name="T4" fmla="*/ 2147483647 w 120"/>
                <a:gd name="T5" fmla="*/ 2147483647 h 104"/>
                <a:gd name="T6" fmla="*/ 2147483647 w 120"/>
                <a:gd name="T7" fmla="*/ 2147483647 h 104"/>
                <a:gd name="T8" fmla="*/ 2147483647 w 120"/>
                <a:gd name="T9" fmla="*/ 0 h 104"/>
                <a:gd name="T10" fmla="*/ 2147483647 w 120"/>
                <a:gd name="T11" fmla="*/ 2147483647 h 104"/>
                <a:gd name="T12" fmla="*/ 2147483647 w 120"/>
                <a:gd name="T13" fmla="*/ 2147483647 h 104"/>
                <a:gd name="T14" fmla="*/ 2147483647 w 120"/>
                <a:gd name="T15" fmla="*/ 2147483647 h 104"/>
                <a:gd name="T16" fmla="*/ 2147483647 w 120"/>
                <a:gd name="T17" fmla="*/ 2147483647 h 104"/>
                <a:gd name="T18" fmla="*/ 2147483647 w 120"/>
                <a:gd name="T19" fmla="*/ 2147483647 h 104"/>
                <a:gd name="T20" fmla="*/ 2147483647 w 120"/>
                <a:gd name="T21" fmla="*/ 2147483647 h 104"/>
                <a:gd name="T22" fmla="*/ 2147483647 w 120"/>
                <a:gd name="T23" fmla="*/ 2147483647 h 104"/>
                <a:gd name="T24" fmla="*/ 2147483647 w 120"/>
                <a:gd name="T25" fmla="*/ 2147483647 h 104"/>
                <a:gd name="T26" fmla="*/ 2147483647 w 120"/>
                <a:gd name="T27" fmla="*/ 2147483647 h 104"/>
                <a:gd name="T28" fmla="*/ 2147483647 w 120"/>
                <a:gd name="T29" fmla="*/ 2147483647 h 104"/>
                <a:gd name="T30" fmla="*/ 0 w 120"/>
                <a:gd name="T31" fmla="*/ 2147483647 h 104"/>
                <a:gd name="T32" fmla="*/ 2147483647 w 120"/>
                <a:gd name="T33" fmla="*/ 2147483647 h 104"/>
                <a:gd name="T34" fmla="*/ 2147483647 w 120"/>
                <a:gd name="T35" fmla="*/ 2147483647 h 104"/>
                <a:gd name="T36" fmla="*/ 2147483647 w 120"/>
                <a:gd name="T37" fmla="*/ 2147483647 h 104"/>
                <a:gd name="T38" fmla="*/ 2147483647 w 120"/>
                <a:gd name="T39" fmla="*/ 2147483647 h 104"/>
                <a:gd name="T40" fmla="*/ 2147483647 w 120"/>
                <a:gd name="T41" fmla="*/ 2147483647 h 104"/>
                <a:gd name="T42" fmla="*/ 2147483647 w 120"/>
                <a:gd name="T43" fmla="*/ 2147483647 h 104"/>
                <a:gd name="T44" fmla="*/ 2147483647 w 120"/>
                <a:gd name="T45" fmla="*/ 2147483647 h 104"/>
                <a:gd name="T46" fmla="*/ 2147483647 w 120"/>
                <a:gd name="T47" fmla="*/ 2147483647 h 104"/>
                <a:gd name="T48" fmla="*/ 2147483647 w 120"/>
                <a:gd name="T49" fmla="*/ 2147483647 h 104"/>
                <a:gd name="T50" fmla="*/ 2147483647 w 120"/>
                <a:gd name="T51" fmla="*/ 2147483647 h 104"/>
                <a:gd name="T52" fmla="*/ 2147483647 w 120"/>
                <a:gd name="T53" fmla="*/ 2147483647 h 104"/>
                <a:gd name="T54" fmla="*/ 2147483647 w 120"/>
                <a:gd name="T55" fmla="*/ 2147483647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
                <a:gd name="T85" fmla="*/ 0 h 104"/>
                <a:gd name="T86" fmla="*/ 120 w 120"/>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 h="104">
                  <a:moveTo>
                    <a:pt x="120" y="56"/>
                  </a:moveTo>
                  <a:lnTo>
                    <a:pt x="112" y="40"/>
                  </a:lnTo>
                  <a:lnTo>
                    <a:pt x="96" y="8"/>
                  </a:lnTo>
                  <a:lnTo>
                    <a:pt x="80" y="8"/>
                  </a:lnTo>
                  <a:lnTo>
                    <a:pt x="72" y="0"/>
                  </a:lnTo>
                  <a:lnTo>
                    <a:pt x="56" y="8"/>
                  </a:lnTo>
                  <a:lnTo>
                    <a:pt x="48" y="8"/>
                  </a:lnTo>
                  <a:lnTo>
                    <a:pt x="40" y="24"/>
                  </a:lnTo>
                  <a:lnTo>
                    <a:pt x="32" y="32"/>
                  </a:lnTo>
                  <a:lnTo>
                    <a:pt x="32" y="40"/>
                  </a:lnTo>
                  <a:lnTo>
                    <a:pt x="24" y="40"/>
                  </a:lnTo>
                  <a:lnTo>
                    <a:pt x="16" y="48"/>
                  </a:lnTo>
                  <a:lnTo>
                    <a:pt x="8" y="48"/>
                  </a:lnTo>
                  <a:lnTo>
                    <a:pt x="8" y="56"/>
                  </a:lnTo>
                  <a:lnTo>
                    <a:pt x="8" y="72"/>
                  </a:lnTo>
                  <a:lnTo>
                    <a:pt x="0" y="80"/>
                  </a:lnTo>
                  <a:lnTo>
                    <a:pt x="8" y="88"/>
                  </a:lnTo>
                  <a:lnTo>
                    <a:pt x="8" y="96"/>
                  </a:lnTo>
                  <a:lnTo>
                    <a:pt x="16" y="96"/>
                  </a:lnTo>
                  <a:lnTo>
                    <a:pt x="32" y="96"/>
                  </a:lnTo>
                  <a:lnTo>
                    <a:pt x="56" y="104"/>
                  </a:lnTo>
                  <a:lnTo>
                    <a:pt x="80" y="104"/>
                  </a:lnTo>
                  <a:lnTo>
                    <a:pt x="96" y="104"/>
                  </a:lnTo>
                  <a:lnTo>
                    <a:pt x="104" y="80"/>
                  </a:lnTo>
                  <a:lnTo>
                    <a:pt x="112" y="80"/>
                  </a:lnTo>
                  <a:lnTo>
                    <a:pt x="104" y="64"/>
                  </a:lnTo>
                  <a:lnTo>
                    <a:pt x="120" y="64"/>
                  </a:lnTo>
                  <a:lnTo>
                    <a:pt x="120"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79" name="Freeform 635"/>
            <p:cNvSpPr>
              <a:spLocks/>
            </p:cNvSpPr>
            <p:nvPr/>
          </p:nvSpPr>
          <p:spPr bwMode="auto">
            <a:xfrm>
              <a:off x="9790230" y="859992"/>
              <a:ext cx="93663" cy="54769"/>
            </a:xfrm>
            <a:custGeom>
              <a:avLst/>
              <a:gdLst>
                <a:gd name="T0" fmla="*/ 2147483647 w 96"/>
                <a:gd name="T1" fmla="*/ 2147483647 h 56"/>
                <a:gd name="T2" fmla="*/ 2147483647 w 96"/>
                <a:gd name="T3" fmla="*/ 2147483647 h 56"/>
                <a:gd name="T4" fmla="*/ 2147483647 w 96"/>
                <a:gd name="T5" fmla="*/ 2147483647 h 56"/>
                <a:gd name="T6" fmla="*/ 2147483647 w 96"/>
                <a:gd name="T7" fmla="*/ 2147483647 h 56"/>
                <a:gd name="T8" fmla="*/ 2147483647 w 96"/>
                <a:gd name="T9" fmla="*/ 2147483647 h 56"/>
                <a:gd name="T10" fmla="*/ 2147483647 w 96"/>
                <a:gd name="T11" fmla="*/ 2147483647 h 56"/>
                <a:gd name="T12" fmla="*/ 2147483647 w 96"/>
                <a:gd name="T13" fmla="*/ 2147483647 h 56"/>
                <a:gd name="T14" fmla="*/ 2147483647 w 96"/>
                <a:gd name="T15" fmla="*/ 2147483647 h 56"/>
                <a:gd name="T16" fmla="*/ 2147483647 w 96"/>
                <a:gd name="T17" fmla="*/ 2147483647 h 56"/>
                <a:gd name="T18" fmla="*/ 2147483647 w 96"/>
                <a:gd name="T19" fmla="*/ 2147483647 h 56"/>
                <a:gd name="T20" fmla="*/ 2147483647 w 96"/>
                <a:gd name="T21" fmla="*/ 2147483647 h 56"/>
                <a:gd name="T22" fmla="*/ 2147483647 w 96"/>
                <a:gd name="T23" fmla="*/ 0 h 56"/>
                <a:gd name="T24" fmla="*/ 2147483647 w 96"/>
                <a:gd name="T25" fmla="*/ 2147483647 h 56"/>
                <a:gd name="T26" fmla="*/ 2147483647 w 96"/>
                <a:gd name="T27" fmla="*/ 2147483647 h 56"/>
                <a:gd name="T28" fmla="*/ 2147483647 w 96"/>
                <a:gd name="T29" fmla="*/ 2147483647 h 56"/>
                <a:gd name="T30" fmla="*/ 2147483647 w 96"/>
                <a:gd name="T31" fmla="*/ 2147483647 h 56"/>
                <a:gd name="T32" fmla="*/ 0 w 96"/>
                <a:gd name="T33" fmla="*/ 2147483647 h 56"/>
                <a:gd name="T34" fmla="*/ 0 w 96"/>
                <a:gd name="T35" fmla="*/ 2147483647 h 56"/>
                <a:gd name="T36" fmla="*/ 2147483647 w 96"/>
                <a:gd name="T37" fmla="*/ 2147483647 h 56"/>
                <a:gd name="T38" fmla="*/ 2147483647 w 96"/>
                <a:gd name="T39" fmla="*/ 2147483647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56"/>
                <a:gd name="T62" fmla="*/ 96 w 96"/>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56">
                  <a:moveTo>
                    <a:pt x="32" y="40"/>
                  </a:moveTo>
                  <a:lnTo>
                    <a:pt x="48" y="48"/>
                  </a:lnTo>
                  <a:lnTo>
                    <a:pt x="56" y="40"/>
                  </a:lnTo>
                  <a:lnTo>
                    <a:pt x="64" y="48"/>
                  </a:lnTo>
                  <a:lnTo>
                    <a:pt x="72" y="56"/>
                  </a:lnTo>
                  <a:lnTo>
                    <a:pt x="80" y="56"/>
                  </a:lnTo>
                  <a:lnTo>
                    <a:pt x="96" y="48"/>
                  </a:lnTo>
                  <a:lnTo>
                    <a:pt x="88" y="40"/>
                  </a:lnTo>
                  <a:lnTo>
                    <a:pt x="80" y="24"/>
                  </a:lnTo>
                  <a:lnTo>
                    <a:pt x="80" y="16"/>
                  </a:lnTo>
                  <a:lnTo>
                    <a:pt x="64" y="8"/>
                  </a:lnTo>
                  <a:lnTo>
                    <a:pt x="56" y="0"/>
                  </a:lnTo>
                  <a:lnTo>
                    <a:pt x="40" y="8"/>
                  </a:lnTo>
                  <a:lnTo>
                    <a:pt x="32" y="24"/>
                  </a:lnTo>
                  <a:lnTo>
                    <a:pt x="16" y="16"/>
                  </a:lnTo>
                  <a:lnTo>
                    <a:pt x="8" y="16"/>
                  </a:lnTo>
                  <a:lnTo>
                    <a:pt x="0" y="32"/>
                  </a:lnTo>
                  <a:lnTo>
                    <a:pt x="0" y="48"/>
                  </a:lnTo>
                  <a:lnTo>
                    <a:pt x="16" y="40"/>
                  </a:lnTo>
                  <a:lnTo>
                    <a:pt x="32"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0" name="Freeform 636"/>
            <p:cNvSpPr>
              <a:spLocks/>
            </p:cNvSpPr>
            <p:nvPr/>
          </p:nvSpPr>
          <p:spPr bwMode="auto">
            <a:xfrm>
              <a:off x="9338586" y="1583098"/>
              <a:ext cx="93663"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2147483647 h 72"/>
                <a:gd name="T14" fmla="*/ 2147483647 w 96"/>
                <a:gd name="T15" fmla="*/ 2147483647 h 72"/>
                <a:gd name="T16" fmla="*/ 2147483647 w 96"/>
                <a:gd name="T17" fmla="*/ 2147483647 h 72"/>
                <a:gd name="T18" fmla="*/ 2147483647 w 96"/>
                <a:gd name="T19" fmla="*/ 2147483647 h 72"/>
                <a:gd name="T20" fmla="*/ 2147483647 w 96"/>
                <a:gd name="T21" fmla="*/ 2147483647 h 72"/>
                <a:gd name="T22" fmla="*/ 2147483647 w 96"/>
                <a:gd name="T23" fmla="*/ 2147483647 h 72"/>
                <a:gd name="T24" fmla="*/ 2147483647 w 96"/>
                <a:gd name="T25" fmla="*/ 2147483647 h 72"/>
                <a:gd name="T26" fmla="*/ 2147483647 w 96"/>
                <a:gd name="T27" fmla="*/ 0 h 72"/>
                <a:gd name="T28" fmla="*/ 2147483647 w 96"/>
                <a:gd name="T29" fmla="*/ 0 h 72"/>
                <a:gd name="T30" fmla="*/ 2147483647 w 96"/>
                <a:gd name="T31" fmla="*/ 2147483647 h 72"/>
                <a:gd name="T32" fmla="*/ 2147483647 w 96"/>
                <a:gd name="T33" fmla="*/ 2147483647 h 72"/>
                <a:gd name="T34" fmla="*/ 2147483647 w 96"/>
                <a:gd name="T35" fmla="*/ 2147483647 h 72"/>
                <a:gd name="T36" fmla="*/ 0 w 96"/>
                <a:gd name="T37" fmla="*/ 2147483647 h 72"/>
                <a:gd name="T38" fmla="*/ 2147483647 w 96"/>
                <a:gd name="T39" fmla="*/ 2147483647 h 72"/>
                <a:gd name="T40" fmla="*/ 2147483647 w 96"/>
                <a:gd name="T41" fmla="*/ 2147483647 h 72"/>
                <a:gd name="T42" fmla="*/ 2147483647 w 96"/>
                <a:gd name="T43" fmla="*/ 2147483647 h 72"/>
                <a:gd name="T44" fmla="*/ 2147483647 w 96"/>
                <a:gd name="T45" fmla="*/ 2147483647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72"/>
                <a:gd name="T71" fmla="*/ 96 w 96"/>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72">
                  <a:moveTo>
                    <a:pt x="40" y="40"/>
                  </a:moveTo>
                  <a:lnTo>
                    <a:pt x="56" y="40"/>
                  </a:lnTo>
                  <a:lnTo>
                    <a:pt x="64" y="56"/>
                  </a:lnTo>
                  <a:lnTo>
                    <a:pt x="72" y="64"/>
                  </a:lnTo>
                  <a:lnTo>
                    <a:pt x="80" y="72"/>
                  </a:lnTo>
                  <a:lnTo>
                    <a:pt x="88" y="72"/>
                  </a:lnTo>
                  <a:lnTo>
                    <a:pt x="96" y="64"/>
                  </a:lnTo>
                  <a:lnTo>
                    <a:pt x="96" y="48"/>
                  </a:lnTo>
                  <a:lnTo>
                    <a:pt x="96" y="32"/>
                  </a:lnTo>
                  <a:lnTo>
                    <a:pt x="88" y="16"/>
                  </a:lnTo>
                  <a:lnTo>
                    <a:pt x="80" y="8"/>
                  </a:lnTo>
                  <a:lnTo>
                    <a:pt x="64" y="8"/>
                  </a:lnTo>
                  <a:lnTo>
                    <a:pt x="48" y="8"/>
                  </a:lnTo>
                  <a:lnTo>
                    <a:pt x="32" y="0"/>
                  </a:lnTo>
                  <a:lnTo>
                    <a:pt x="24" y="0"/>
                  </a:lnTo>
                  <a:lnTo>
                    <a:pt x="24" y="8"/>
                  </a:lnTo>
                  <a:lnTo>
                    <a:pt x="24" y="16"/>
                  </a:lnTo>
                  <a:lnTo>
                    <a:pt x="16" y="16"/>
                  </a:lnTo>
                  <a:lnTo>
                    <a:pt x="0" y="24"/>
                  </a:lnTo>
                  <a:lnTo>
                    <a:pt x="8" y="24"/>
                  </a:lnTo>
                  <a:lnTo>
                    <a:pt x="24" y="56"/>
                  </a:lnTo>
                  <a:lnTo>
                    <a:pt x="32" y="48"/>
                  </a:lnTo>
                  <a:lnTo>
                    <a:pt x="40"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1" name="Freeform 637"/>
            <p:cNvSpPr>
              <a:spLocks/>
            </p:cNvSpPr>
            <p:nvPr/>
          </p:nvSpPr>
          <p:spPr bwMode="auto">
            <a:xfrm>
              <a:off x="9315568" y="1536267"/>
              <a:ext cx="77788" cy="53975"/>
            </a:xfrm>
            <a:custGeom>
              <a:avLst/>
              <a:gdLst>
                <a:gd name="T0" fmla="*/ 2147483647 w 80"/>
                <a:gd name="T1" fmla="*/ 2147483647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0 h 56"/>
                <a:gd name="T20" fmla="*/ 2147483647 w 80"/>
                <a:gd name="T21" fmla="*/ 0 h 56"/>
                <a:gd name="T22" fmla="*/ 2147483647 w 80"/>
                <a:gd name="T23" fmla="*/ 0 h 56"/>
                <a:gd name="T24" fmla="*/ 0 w 80"/>
                <a:gd name="T25" fmla="*/ 2147483647 h 56"/>
                <a:gd name="T26" fmla="*/ 2147483647 w 80"/>
                <a:gd name="T27" fmla="*/ 2147483647 h 56"/>
                <a:gd name="T28" fmla="*/ 2147483647 w 80"/>
                <a:gd name="T29" fmla="*/ 2147483647 h 56"/>
                <a:gd name="T30" fmla="*/ 2147483647 w 80"/>
                <a:gd name="T31" fmla="*/ 2147483647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56"/>
                <a:gd name="T50" fmla="*/ 80 w 80"/>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56">
                  <a:moveTo>
                    <a:pt x="40" y="48"/>
                  </a:moveTo>
                  <a:lnTo>
                    <a:pt x="48" y="48"/>
                  </a:lnTo>
                  <a:lnTo>
                    <a:pt x="56" y="48"/>
                  </a:lnTo>
                  <a:lnTo>
                    <a:pt x="72" y="56"/>
                  </a:lnTo>
                  <a:lnTo>
                    <a:pt x="80" y="56"/>
                  </a:lnTo>
                  <a:lnTo>
                    <a:pt x="72" y="40"/>
                  </a:lnTo>
                  <a:lnTo>
                    <a:pt x="64" y="24"/>
                  </a:lnTo>
                  <a:lnTo>
                    <a:pt x="56" y="16"/>
                  </a:lnTo>
                  <a:lnTo>
                    <a:pt x="48" y="8"/>
                  </a:lnTo>
                  <a:lnTo>
                    <a:pt x="32" y="0"/>
                  </a:lnTo>
                  <a:lnTo>
                    <a:pt x="24" y="0"/>
                  </a:lnTo>
                  <a:lnTo>
                    <a:pt x="8" y="0"/>
                  </a:lnTo>
                  <a:lnTo>
                    <a:pt x="0" y="24"/>
                  </a:lnTo>
                  <a:lnTo>
                    <a:pt x="8" y="56"/>
                  </a:lnTo>
                  <a:lnTo>
                    <a:pt x="16" y="56"/>
                  </a:lnTo>
                  <a:lnTo>
                    <a:pt x="40" y="4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2" name="Freeform 638"/>
            <p:cNvSpPr>
              <a:spLocks/>
            </p:cNvSpPr>
            <p:nvPr/>
          </p:nvSpPr>
          <p:spPr bwMode="auto">
            <a:xfrm>
              <a:off x="9821187" y="829036"/>
              <a:ext cx="54769" cy="46831"/>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0 h 48"/>
                <a:gd name="T10" fmla="*/ 2147483647 w 56"/>
                <a:gd name="T11" fmla="*/ 0 h 48"/>
                <a:gd name="T12" fmla="*/ 2147483647 w 56"/>
                <a:gd name="T13" fmla="*/ 0 h 48"/>
                <a:gd name="T14" fmla="*/ 2147483647 w 56"/>
                <a:gd name="T15" fmla="*/ 0 h 48"/>
                <a:gd name="T16" fmla="*/ 0 w 56"/>
                <a:gd name="T17" fmla="*/ 2147483647 h 48"/>
                <a:gd name="T18" fmla="*/ 0 w 56"/>
                <a:gd name="T19" fmla="*/ 2147483647 h 48"/>
                <a:gd name="T20" fmla="*/ 0 w 56"/>
                <a:gd name="T21" fmla="*/ 2147483647 h 48"/>
                <a:gd name="T22" fmla="*/ 2147483647 w 56"/>
                <a:gd name="T23" fmla="*/ 2147483647 h 48"/>
                <a:gd name="T24" fmla="*/ 2147483647 w 56"/>
                <a:gd name="T25" fmla="*/ 2147483647 h 48"/>
                <a:gd name="T26" fmla="*/ 2147483647 w 56"/>
                <a:gd name="T27" fmla="*/ 2147483647 h 48"/>
                <a:gd name="T28" fmla="*/ 2147483647 w 56"/>
                <a:gd name="T29" fmla="*/ 2147483647 h 48"/>
                <a:gd name="T30" fmla="*/ 2147483647 w 56"/>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48"/>
                <a:gd name="T50" fmla="*/ 56 w 56"/>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48">
                  <a:moveTo>
                    <a:pt x="32" y="40"/>
                  </a:moveTo>
                  <a:lnTo>
                    <a:pt x="48" y="48"/>
                  </a:lnTo>
                  <a:lnTo>
                    <a:pt x="56" y="24"/>
                  </a:lnTo>
                  <a:lnTo>
                    <a:pt x="56" y="16"/>
                  </a:lnTo>
                  <a:lnTo>
                    <a:pt x="56" y="0"/>
                  </a:lnTo>
                  <a:lnTo>
                    <a:pt x="48" y="0"/>
                  </a:lnTo>
                  <a:lnTo>
                    <a:pt x="24" y="0"/>
                  </a:lnTo>
                  <a:lnTo>
                    <a:pt x="0" y="8"/>
                  </a:lnTo>
                  <a:lnTo>
                    <a:pt x="0" y="16"/>
                  </a:lnTo>
                  <a:lnTo>
                    <a:pt x="0" y="24"/>
                  </a:lnTo>
                  <a:lnTo>
                    <a:pt x="8" y="32"/>
                  </a:lnTo>
                  <a:lnTo>
                    <a:pt x="8" y="40"/>
                  </a:lnTo>
                  <a:lnTo>
                    <a:pt x="24" y="32"/>
                  </a:lnTo>
                  <a:lnTo>
                    <a:pt x="32"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3" name="Freeform 639"/>
            <p:cNvSpPr>
              <a:spLocks/>
            </p:cNvSpPr>
            <p:nvPr/>
          </p:nvSpPr>
          <p:spPr bwMode="auto">
            <a:xfrm>
              <a:off x="9315568" y="1536267"/>
              <a:ext cx="77788" cy="53975"/>
            </a:xfrm>
            <a:custGeom>
              <a:avLst/>
              <a:gdLst>
                <a:gd name="T0" fmla="*/ 2147483647 w 80"/>
                <a:gd name="T1" fmla="*/ 2147483647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2147483647 h 56"/>
                <a:gd name="T20" fmla="*/ 2147483647 w 80"/>
                <a:gd name="T21" fmla="*/ 2147483647 h 56"/>
                <a:gd name="T22" fmla="*/ 2147483647 w 80"/>
                <a:gd name="T23" fmla="*/ 0 h 56"/>
                <a:gd name="T24" fmla="*/ 2147483647 w 80"/>
                <a:gd name="T25" fmla="*/ 0 h 56"/>
                <a:gd name="T26" fmla="*/ 2147483647 w 80"/>
                <a:gd name="T27" fmla="*/ 0 h 56"/>
                <a:gd name="T28" fmla="*/ 0 w 80"/>
                <a:gd name="T29" fmla="*/ 2147483647 h 56"/>
                <a:gd name="T30" fmla="*/ 2147483647 w 80"/>
                <a:gd name="T31" fmla="*/ 2147483647 h 56"/>
                <a:gd name="T32" fmla="*/ 2147483647 w 80"/>
                <a:gd name="T33" fmla="*/ 2147483647 h 56"/>
                <a:gd name="T34" fmla="*/ 2147483647 w 80"/>
                <a:gd name="T35" fmla="*/ 2147483647 h 56"/>
                <a:gd name="T36" fmla="*/ 2147483647 w 8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56"/>
                <a:gd name="T59" fmla="*/ 80 w 8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56">
                  <a:moveTo>
                    <a:pt x="40" y="48"/>
                  </a:moveTo>
                  <a:lnTo>
                    <a:pt x="48" y="48"/>
                  </a:lnTo>
                  <a:lnTo>
                    <a:pt x="56" y="48"/>
                  </a:lnTo>
                  <a:lnTo>
                    <a:pt x="72" y="56"/>
                  </a:lnTo>
                  <a:lnTo>
                    <a:pt x="80" y="56"/>
                  </a:lnTo>
                  <a:lnTo>
                    <a:pt x="72" y="40"/>
                  </a:lnTo>
                  <a:lnTo>
                    <a:pt x="64" y="24"/>
                  </a:lnTo>
                  <a:lnTo>
                    <a:pt x="56" y="16"/>
                  </a:lnTo>
                  <a:lnTo>
                    <a:pt x="48" y="8"/>
                  </a:lnTo>
                  <a:lnTo>
                    <a:pt x="32" y="0"/>
                  </a:lnTo>
                  <a:lnTo>
                    <a:pt x="24" y="0"/>
                  </a:lnTo>
                  <a:lnTo>
                    <a:pt x="8" y="0"/>
                  </a:lnTo>
                  <a:lnTo>
                    <a:pt x="0" y="24"/>
                  </a:lnTo>
                  <a:lnTo>
                    <a:pt x="8" y="56"/>
                  </a:lnTo>
                  <a:lnTo>
                    <a:pt x="16" y="56"/>
                  </a:lnTo>
                  <a:lnTo>
                    <a:pt x="40" y="4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4" name="Freeform 640"/>
            <p:cNvSpPr>
              <a:spLocks/>
            </p:cNvSpPr>
            <p:nvPr/>
          </p:nvSpPr>
          <p:spPr bwMode="auto">
            <a:xfrm>
              <a:off x="9323505" y="1396567"/>
              <a:ext cx="147638" cy="162719"/>
            </a:xfrm>
            <a:custGeom>
              <a:avLst/>
              <a:gdLst>
                <a:gd name="T0" fmla="*/ 2147483647 w 152"/>
                <a:gd name="T1" fmla="*/ 2147483647 h 168"/>
                <a:gd name="T2" fmla="*/ 2147483647 w 152"/>
                <a:gd name="T3" fmla="*/ 2147483647 h 168"/>
                <a:gd name="T4" fmla="*/ 2147483647 w 152"/>
                <a:gd name="T5" fmla="*/ 2147483647 h 168"/>
                <a:gd name="T6" fmla="*/ 2147483647 w 152"/>
                <a:gd name="T7" fmla="*/ 2147483647 h 168"/>
                <a:gd name="T8" fmla="*/ 2147483647 w 152"/>
                <a:gd name="T9" fmla="*/ 2147483647 h 168"/>
                <a:gd name="T10" fmla="*/ 2147483647 w 152"/>
                <a:gd name="T11" fmla="*/ 2147483647 h 168"/>
                <a:gd name="T12" fmla="*/ 2147483647 w 152"/>
                <a:gd name="T13" fmla="*/ 2147483647 h 168"/>
                <a:gd name="T14" fmla="*/ 2147483647 w 152"/>
                <a:gd name="T15" fmla="*/ 2147483647 h 168"/>
                <a:gd name="T16" fmla="*/ 2147483647 w 152"/>
                <a:gd name="T17" fmla="*/ 2147483647 h 168"/>
                <a:gd name="T18" fmla="*/ 2147483647 w 152"/>
                <a:gd name="T19" fmla="*/ 2147483647 h 168"/>
                <a:gd name="T20" fmla="*/ 2147483647 w 152"/>
                <a:gd name="T21" fmla="*/ 2147483647 h 168"/>
                <a:gd name="T22" fmla="*/ 2147483647 w 152"/>
                <a:gd name="T23" fmla="*/ 0 h 168"/>
                <a:gd name="T24" fmla="*/ 2147483647 w 152"/>
                <a:gd name="T25" fmla="*/ 2147483647 h 168"/>
                <a:gd name="T26" fmla="*/ 2147483647 w 152"/>
                <a:gd name="T27" fmla="*/ 2147483647 h 168"/>
                <a:gd name="T28" fmla="*/ 2147483647 w 152"/>
                <a:gd name="T29" fmla="*/ 2147483647 h 168"/>
                <a:gd name="T30" fmla="*/ 2147483647 w 152"/>
                <a:gd name="T31" fmla="*/ 2147483647 h 168"/>
                <a:gd name="T32" fmla="*/ 2147483647 w 152"/>
                <a:gd name="T33" fmla="*/ 2147483647 h 168"/>
                <a:gd name="T34" fmla="*/ 0 w 152"/>
                <a:gd name="T35" fmla="*/ 2147483647 h 168"/>
                <a:gd name="T36" fmla="*/ 2147483647 w 152"/>
                <a:gd name="T37" fmla="*/ 2147483647 h 168"/>
                <a:gd name="T38" fmla="*/ 2147483647 w 152"/>
                <a:gd name="T39" fmla="*/ 2147483647 h 168"/>
                <a:gd name="T40" fmla="*/ 0 w 152"/>
                <a:gd name="T41" fmla="*/ 2147483647 h 168"/>
                <a:gd name="T42" fmla="*/ 2147483647 w 152"/>
                <a:gd name="T43" fmla="*/ 2147483647 h 168"/>
                <a:gd name="T44" fmla="*/ 2147483647 w 152"/>
                <a:gd name="T45" fmla="*/ 2147483647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24" y="144"/>
                  </a:moveTo>
                  <a:lnTo>
                    <a:pt x="40" y="152"/>
                  </a:lnTo>
                  <a:lnTo>
                    <a:pt x="48" y="160"/>
                  </a:lnTo>
                  <a:lnTo>
                    <a:pt x="56" y="168"/>
                  </a:lnTo>
                  <a:lnTo>
                    <a:pt x="72" y="152"/>
                  </a:lnTo>
                  <a:lnTo>
                    <a:pt x="80" y="160"/>
                  </a:lnTo>
                  <a:lnTo>
                    <a:pt x="136" y="160"/>
                  </a:lnTo>
                  <a:lnTo>
                    <a:pt x="152" y="152"/>
                  </a:lnTo>
                  <a:lnTo>
                    <a:pt x="144" y="144"/>
                  </a:lnTo>
                  <a:lnTo>
                    <a:pt x="128" y="32"/>
                  </a:lnTo>
                  <a:lnTo>
                    <a:pt x="144" y="32"/>
                  </a:lnTo>
                  <a:lnTo>
                    <a:pt x="104" y="0"/>
                  </a:lnTo>
                  <a:lnTo>
                    <a:pt x="104" y="16"/>
                  </a:lnTo>
                  <a:lnTo>
                    <a:pt x="64" y="16"/>
                  </a:lnTo>
                  <a:lnTo>
                    <a:pt x="64" y="48"/>
                  </a:lnTo>
                  <a:lnTo>
                    <a:pt x="56" y="56"/>
                  </a:lnTo>
                  <a:lnTo>
                    <a:pt x="48" y="80"/>
                  </a:lnTo>
                  <a:lnTo>
                    <a:pt x="0" y="80"/>
                  </a:lnTo>
                  <a:lnTo>
                    <a:pt x="8" y="104"/>
                  </a:lnTo>
                  <a:lnTo>
                    <a:pt x="8" y="136"/>
                  </a:lnTo>
                  <a:lnTo>
                    <a:pt x="0" y="144"/>
                  </a:lnTo>
                  <a:lnTo>
                    <a:pt x="16" y="144"/>
                  </a:lnTo>
                  <a:lnTo>
                    <a:pt x="24" y="14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5" name="Freeform 641"/>
            <p:cNvSpPr>
              <a:spLocks/>
            </p:cNvSpPr>
            <p:nvPr/>
          </p:nvSpPr>
          <p:spPr bwMode="auto">
            <a:xfrm>
              <a:off x="9829124" y="1333861"/>
              <a:ext cx="139700" cy="132556"/>
            </a:xfrm>
            <a:custGeom>
              <a:avLst/>
              <a:gdLst>
                <a:gd name="T0" fmla="*/ 0 w 144"/>
                <a:gd name="T1" fmla="*/ 2147483647 h 136"/>
                <a:gd name="T2" fmla="*/ 2147483647 w 144"/>
                <a:gd name="T3" fmla="*/ 2147483647 h 136"/>
                <a:gd name="T4" fmla="*/ 2147483647 w 144"/>
                <a:gd name="T5" fmla="*/ 2147483647 h 136"/>
                <a:gd name="T6" fmla="*/ 2147483647 w 144"/>
                <a:gd name="T7" fmla="*/ 2147483647 h 136"/>
                <a:gd name="T8" fmla="*/ 2147483647 w 144"/>
                <a:gd name="T9" fmla="*/ 2147483647 h 136"/>
                <a:gd name="T10" fmla="*/ 2147483647 w 144"/>
                <a:gd name="T11" fmla="*/ 2147483647 h 136"/>
                <a:gd name="T12" fmla="*/ 2147483647 w 144"/>
                <a:gd name="T13" fmla="*/ 2147483647 h 136"/>
                <a:gd name="T14" fmla="*/ 2147483647 w 144"/>
                <a:gd name="T15" fmla="*/ 2147483647 h 136"/>
                <a:gd name="T16" fmla="*/ 2147483647 w 144"/>
                <a:gd name="T17" fmla="*/ 2147483647 h 136"/>
                <a:gd name="T18" fmla="*/ 2147483647 w 144"/>
                <a:gd name="T19" fmla="*/ 2147483647 h 136"/>
                <a:gd name="T20" fmla="*/ 2147483647 w 144"/>
                <a:gd name="T21" fmla="*/ 2147483647 h 136"/>
                <a:gd name="T22" fmla="*/ 2147483647 w 144"/>
                <a:gd name="T23" fmla="*/ 2147483647 h 136"/>
                <a:gd name="T24" fmla="*/ 2147483647 w 144"/>
                <a:gd name="T25" fmla="*/ 2147483647 h 136"/>
                <a:gd name="T26" fmla="*/ 2147483647 w 144"/>
                <a:gd name="T27" fmla="*/ 0 h 136"/>
                <a:gd name="T28" fmla="*/ 2147483647 w 144"/>
                <a:gd name="T29" fmla="*/ 2147483647 h 136"/>
                <a:gd name="T30" fmla="*/ 2147483647 w 144"/>
                <a:gd name="T31" fmla="*/ 2147483647 h 136"/>
                <a:gd name="T32" fmla="*/ 2147483647 w 144"/>
                <a:gd name="T33" fmla="*/ 0 h 136"/>
                <a:gd name="T34" fmla="*/ 2147483647 w 144"/>
                <a:gd name="T35" fmla="*/ 2147483647 h 136"/>
                <a:gd name="T36" fmla="*/ 2147483647 w 144"/>
                <a:gd name="T37" fmla="*/ 0 h 136"/>
                <a:gd name="T38" fmla="*/ 2147483647 w 144"/>
                <a:gd name="T39" fmla="*/ 0 h 136"/>
                <a:gd name="T40" fmla="*/ 2147483647 w 144"/>
                <a:gd name="T41" fmla="*/ 2147483647 h 136"/>
                <a:gd name="T42" fmla="*/ 0 w 144"/>
                <a:gd name="T43" fmla="*/ 2147483647 h 1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36"/>
                <a:gd name="T68" fmla="*/ 144 w 144"/>
                <a:gd name="T69" fmla="*/ 136 h 1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36">
                  <a:moveTo>
                    <a:pt x="0" y="16"/>
                  </a:moveTo>
                  <a:lnTo>
                    <a:pt x="8" y="32"/>
                  </a:lnTo>
                  <a:lnTo>
                    <a:pt x="8" y="40"/>
                  </a:lnTo>
                  <a:lnTo>
                    <a:pt x="8" y="136"/>
                  </a:lnTo>
                  <a:lnTo>
                    <a:pt x="16" y="136"/>
                  </a:lnTo>
                  <a:lnTo>
                    <a:pt x="120" y="136"/>
                  </a:lnTo>
                  <a:lnTo>
                    <a:pt x="136" y="128"/>
                  </a:lnTo>
                  <a:lnTo>
                    <a:pt x="144" y="120"/>
                  </a:lnTo>
                  <a:lnTo>
                    <a:pt x="136" y="88"/>
                  </a:lnTo>
                  <a:lnTo>
                    <a:pt x="120" y="56"/>
                  </a:lnTo>
                  <a:lnTo>
                    <a:pt x="96" y="32"/>
                  </a:lnTo>
                  <a:lnTo>
                    <a:pt x="128" y="48"/>
                  </a:lnTo>
                  <a:lnTo>
                    <a:pt x="136" y="32"/>
                  </a:lnTo>
                  <a:lnTo>
                    <a:pt x="120" y="0"/>
                  </a:lnTo>
                  <a:lnTo>
                    <a:pt x="112" y="8"/>
                  </a:lnTo>
                  <a:lnTo>
                    <a:pt x="88" y="8"/>
                  </a:lnTo>
                  <a:lnTo>
                    <a:pt x="80" y="0"/>
                  </a:lnTo>
                  <a:lnTo>
                    <a:pt x="48" y="8"/>
                  </a:lnTo>
                  <a:lnTo>
                    <a:pt x="24" y="0"/>
                  </a:lnTo>
                  <a:lnTo>
                    <a:pt x="8" y="0"/>
                  </a:lnTo>
                  <a:lnTo>
                    <a:pt x="8" y="8"/>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6" name="Freeform 642"/>
            <p:cNvSpPr>
              <a:spLocks/>
            </p:cNvSpPr>
            <p:nvPr/>
          </p:nvSpPr>
          <p:spPr bwMode="auto">
            <a:xfrm>
              <a:off x="9642593" y="1310842"/>
              <a:ext cx="202406" cy="194469"/>
            </a:xfrm>
            <a:custGeom>
              <a:avLst/>
              <a:gdLst>
                <a:gd name="T0" fmla="*/ 2147483647 w 208"/>
                <a:gd name="T1" fmla="*/ 2147483647 h 200"/>
                <a:gd name="T2" fmla="*/ 2147483647 w 208"/>
                <a:gd name="T3" fmla="*/ 2147483647 h 200"/>
                <a:gd name="T4" fmla="*/ 2147483647 w 208"/>
                <a:gd name="T5" fmla="*/ 2147483647 h 200"/>
                <a:gd name="T6" fmla="*/ 0 w 208"/>
                <a:gd name="T7" fmla="*/ 2147483647 h 200"/>
                <a:gd name="T8" fmla="*/ 0 w 208"/>
                <a:gd name="T9" fmla="*/ 2147483647 h 200"/>
                <a:gd name="T10" fmla="*/ 2147483647 w 208"/>
                <a:gd name="T11" fmla="*/ 2147483647 h 200"/>
                <a:gd name="T12" fmla="*/ 2147483647 w 208"/>
                <a:gd name="T13" fmla="*/ 2147483647 h 200"/>
                <a:gd name="T14" fmla="*/ 2147483647 w 208"/>
                <a:gd name="T15" fmla="*/ 2147483647 h 200"/>
                <a:gd name="T16" fmla="*/ 2147483647 w 208"/>
                <a:gd name="T17" fmla="*/ 2147483647 h 200"/>
                <a:gd name="T18" fmla="*/ 2147483647 w 208"/>
                <a:gd name="T19" fmla="*/ 2147483647 h 200"/>
                <a:gd name="T20" fmla="*/ 2147483647 w 208"/>
                <a:gd name="T21" fmla="*/ 2147483647 h 200"/>
                <a:gd name="T22" fmla="*/ 2147483647 w 208"/>
                <a:gd name="T23" fmla="*/ 2147483647 h 200"/>
                <a:gd name="T24" fmla="*/ 2147483647 w 208"/>
                <a:gd name="T25" fmla="*/ 2147483647 h 200"/>
                <a:gd name="T26" fmla="*/ 2147483647 w 208"/>
                <a:gd name="T27" fmla="*/ 2147483647 h 200"/>
                <a:gd name="T28" fmla="*/ 2147483647 w 208"/>
                <a:gd name="T29" fmla="*/ 2147483647 h 200"/>
                <a:gd name="T30" fmla="*/ 2147483647 w 208"/>
                <a:gd name="T31" fmla="*/ 2147483647 h 200"/>
                <a:gd name="T32" fmla="*/ 2147483647 w 208"/>
                <a:gd name="T33" fmla="*/ 2147483647 h 200"/>
                <a:gd name="T34" fmla="*/ 2147483647 w 208"/>
                <a:gd name="T35" fmla="*/ 2147483647 h 200"/>
                <a:gd name="T36" fmla="*/ 2147483647 w 208"/>
                <a:gd name="T37" fmla="*/ 2147483647 h 200"/>
                <a:gd name="T38" fmla="*/ 2147483647 w 208"/>
                <a:gd name="T39" fmla="*/ 2147483647 h 200"/>
                <a:gd name="T40" fmla="*/ 2147483647 w 208"/>
                <a:gd name="T41" fmla="*/ 2147483647 h 200"/>
                <a:gd name="T42" fmla="*/ 2147483647 w 208"/>
                <a:gd name="T43" fmla="*/ 2147483647 h 200"/>
                <a:gd name="T44" fmla="*/ 2147483647 w 208"/>
                <a:gd name="T45" fmla="*/ 2147483647 h 200"/>
                <a:gd name="T46" fmla="*/ 2147483647 w 208"/>
                <a:gd name="T47" fmla="*/ 2147483647 h 200"/>
                <a:gd name="T48" fmla="*/ 2147483647 w 208"/>
                <a:gd name="T49" fmla="*/ 2147483647 h 200"/>
                <a:gd name="T50" fmla="*/ 2147483647 w 208"/>
                <a:gd name="T51" fmla="*/ 2147483647 h 200"/>
                <a:gd name="T52" fmla="*/ 2147483647 w 208"/>
                <a:gd name="T53" fmla="*/ 2147483647 h 200"/>
                <a:gd name="T54" fmla="*/ 2147483647 w 208"/>
                <a:gd name="T55" fmla="*/ 2147483647 h 200"/>
                <a:gd name="T56" fmla="*/ 2147483647 w 208"/>
                <a:gd name="T57" fmla="*/ 2147483647 h 200"/>
                <a:gd name="T58" fmla="*/ 2147483647 w 208"/>
                <a:gd name="T59" fmla="*/ 2147483647 h 200"/>
                <a:gd name="T60" fmla="*/ 2147483647 w 208"/>
                <a:gd name="T61" fmla="*/ 2147483647 h 200"/>
                <a:gd name="T62" fmla="*/ 2147483647 w 208"/>
                <a:gd name="T63" fmla="*/ 0 h 200"/>
                <a:gd name="T64" fmla="*/ 2147483647 w 208"/>
                <a:gd name="T65" fmla="*/ 2147483647 h 200"/>
                <a:gd name="T66" fmla="*/ 2147483647 w 208"/>
                <a:gd name="T67" fmla="*/ 2147483647 h 2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8"/>
                <a:gd name="T103" fmla="*/ 0 h 200"/>
                <a:gd name="T104" fmla="*/ 208 w 208"/>
                <a:gd name="T105" fmla="*/ 200 h 2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8" h="200">
                  <a:moveTo>
                    <a:pt x="16" y="24"/>
                  </a:moveTo>
                  <a:lnTo>
                    <a:pt x="8" y="32"/>
                  </a:lnTo>
                  <a:lnTo>
                    <a:pt x="8" y="40"/>
                  </a:lnTo>
                  <a:lnTo>
                    <a:pt x="0" y="48"/>
                  </a:lnTo>
                  <a:lnTo>
                    <a:pt x="0" y="112"/>
                  </a:lnTo>
                  <a:lnTo>
                    <a:pt x="24" y="136"/>
                  </a:lnTo>
                  <a:lnTo>
                    <a:pt x="32" y="136"/>
                  </a:lnTo>
                  <a:lnTo>
                    <a:pt x="64" y="144"/>
                  </a:lnTo>
                  <a:lnTo>
                    <a:pt x="72" y="152"/>
                  </a:lnTo>
                  <a:lnTo>
                    <a:pt x="88" y="144"/>
                  </a:lnTo>
                  <a:lnTo>
                    <a:pt x="184" y="192"/>
                  </a:lnTo>
                  <a:lnTo>
                    <a:pt x="192" y="200"/>
                  </a:lnTo>
                  <a:lnTo>
                    <a:pt x="192" y="184"/>
                  </a:lnTo>
                  <a:lnTo>
                    <a:pt x="200" y="184"/>
                  </a:lnTo>
                  <a:lnTo>
                    <a:pt x="208" y="160"/>
                  </a:lnTo>
                  <a:lnTo>
                    <a:pt x="200" y="160"/>
                  </a:lnTo>
                  <a:lnTo>
                    <a:pt x="200" y="64"/>
                  </a:lnTo>
                  <a:lnTo>
                    <a:pt x="200" y="56"/>
                  </a:lnTo>
                  <a:lnTo>
                    <a:pt x="192" y="40"/>
                  </a:lnTo>
                  <a:lnTo>
                    <a:pt x="200" y="32"/>
                  </a:lnTo>
                  <a:lnTo>
                    <a:pt x="200" y="24"/>
                  </a:lnTo>
                  <a:lnTo>
                    <a:pt x="192" y="16"/>
                  </a:lnTo>
                  <a:lnTo>
                    <a:pt x="176" y="8"/>
                  </a:lnTo>
                  <a:lnTo>
                    <a:pt x="160" y="8"/>
                  </a:lnTo>
                  <a:lnTo>
                    <a:pt x="136" y="16"/>
                  </a:lnTo>
                  <a:lnTo>
                    <a:pt x="136" y="32"/>
                  </a:lnTo>
                  <a:lnTo>
                    <a:pt x="112" y="40"/>
                  </a:lnTo>
                  <a:lnTo>
                    <a:pt x="96" y="24"/>
                  </a:lnTo>
                  <a:lnTo>
                    <a:pt x="88" y="16"/>
                  </a:lnTo>
                  <a:lnTo>
                    <a:pt x="80" y="8"/>
                  </a:lnTo>
                  <a:lnTo>
                    <a:pt x="48" y="8"/>
                  </a:lnTo>
                  <a:lnTo>
                    <a:pt x="32" y="0"/>
                  </a:lnTo>
                  <a:lnTo>
                    <a:pt x="32" y="8"/>
                  </a:lnTo>
                  <a:lnTo>
                    <a:pt x="16"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7" name="Freeform 643"/>
            <p:cNvSpPr>
              <a:spLocks/>
            </p:cNvSpPr>
            <p:nvPr/>
          </p:nvSpPr>
          <p:spPr bwMode="auto">
            <a:xfrm>
              <a:off x="9619575" y="1248929"/>
              <a:ext cx="53975" cy="100806"/>
            </a:xfrm>
            <a:custGeom>
              <a:avLst/>
              <a:gdLst>
                <a:gd name="T0" fmla="*/ 2147483647 w 56"/>
                <a:gd name="T1" fmla="*/ 2147483647 h 104"/>
                <a:gd name="T2" fmla="*/ 2147483647 w 56"/>
                <a:gd name="T3" fmla="*/ 2147483647 h 104"/>
                <a:gd name="T4" fmla="*/ 2147483647 w 56"/>
                <a:gd name="T5" fmla="*/ 2147483647 h 104"/>
                <a:gd name="T6" fmla="*/ 0 w 56"/>
                <a:gd name="T7" fmla="*/ 2147483647 h 104"/>
                <a:gd name="T8" fmla="*/ 0 w 56"/>
                <a:gd name="T9" fmla="*/ 2147483647 h 104"/>
                <a:gd name="T10" fmla="*/ 2147483647 w 56"/>
                <a:gd name="T11" fmla="*/ 2147483647 h 104"/>
                <a:gd name="T12" fmla="*/ 2147483647 w 56"/>
                <a:gd name="T13" fmla="*/ 2147483647 h 104"/>
                <a:gd name="T14" fmla="*/ 2147483647 w 56"/>
                <a:gd name="T15" fmla="*/ 2147483647 h 104"/>
                <a:gd name="T16" fmla="*/ 2147483647 w 56"/>
                <a:gd name="T17" fmla="*/ 2147483647 h 104"/>
                <a:gd name="T18" fmla="*/ 2147483647 w 56"/>
                <a:gd name="T19" fmla="*/ 2147483647 h 104"/>
                <a:gd name="T20" fmla="*/ 2147483647 w 56"/>
                <a:gd name="T21" fmla="*/ 2147483647 h 104"/>
                <a:gd name="T22" fmla="*/ 2147483647 w 56"/>
                <a:gd name="T23" fmla="*/ 2147483647 h 104"/>
                <a:gd name="T24" fmla="*/ 2147483647 w 56"/>
                <a:gd name="T25" fmla="*/ 2147483647 h 104"/>
                <a:gd name="T26" fmla="*/ 2147483647 w 56"/>
                <a:gd name="T27" fmla="*/ 2147483647 h 104"/>
                <a:gd name="T28" fmla="*/ 2147483647 w 56"/>
                <a:gd name="T29" fmla="*/ 2147483647 h 104"/>
                <a:gd name="T30" fmla="*/ 2147483647 w 56"/>
                <a:gd name="T31" fmla="*/ 2147483647 h 104"/>
                <a:gd name="T32" fmla="*/ 2147483647 w 56"/>
                <a:gd name="T33" fmla="*/ 2147483647 h 104"/>
                <a:gd name="T34" fmla="*/ 2147483647 w 56"/>
                <a:gd name="T35" fmla="*/ 2147483647 h 104"/>
                <a:gd name="T36" fmla="*/ 2147483647 w 56"/>
                <a:gd name="T37" fmla="*/ 0 h 104"/>
                <a:gd name="T38" fmla="*/ 2147483647 w 56"/>
                <a:gd name="T39" fmla="*/ 0 h 104"/>
                <a:gd name="T40" fmla="*/ 2147483647 w 56"/>
                <a:gd name="T41" fmla="*/ 2147483647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4"/>
                <a:gd name="T65" fmla="*/ 56 w 56"/>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4">
                  <a:moveTo>
                    <a:pt x="16" y="8"/>
                  </a:moveTo>
                  <a:lnTo>
                    <a:pt x="16" y="24"/>
                  </a:lnTo>
                  <a:lnTo>
                    <a:pt x="16" y="40"/>
                  </a:lnTo>
                  <a:lnTo>
                    <a:pt x="0" y="56"/>
                  </a:lnTo>
                  <a:lnTo>
                    <a:pt x="0" y="64"/>
                  </a:lnTo>
                  <a:lnTo>
                    <a:pt x="8" y="72"/>
                  </a:lnTo>
                  <a:lnTo>
                    <a:pt x="16" y="72"/>
                  </a:lnTo>
                  <a:lnTo>
                    <a:pt x="24" y="80"/>
                  </a:lnTo>
                  <a:lnTo>
                    <a:pt x="24" y="96"/>
                  </a:lnTo>
                  <a:lnTo>
                    <a:pt x="32" y="104"/>
                  </a:lnTo>
                  <a:lnTo>
                    <a:pt x="32" y="96"/>
                  </a:lnTo>
                  <a:lnTo>
                    <a:pt x="40" y="88"/>
                  </a:lnTo>
                  <a:lnTo>
                    <a:pt x="56" y="72"/>
                  </a:lnTo>
                  <a:lnTo>
                    <a:pt x="56" y="64"/>
                  </a:lnTo>
                  <a:lnTo>
                    <a:pt x="40" y="56"/>
                  </a:lnTo>
                  <a:lnTo>
                    <a:pt x="32" y="48"/>
                  </a:lnTo>
                  <a:lnTo>
                    <a:pt x="48" y="24"/>
                  </a:lnTo>
                  <a:lnTo>
                    <a:pt x="40" y="8"/>
                  </a:lnTo>
                  <a:lnTo>
                    <a:pt x="24" y="0"/>
                  </a:lnTo>
                  <a:lnTo>
                    <a:pt x="16" y="0"/>
                  </a:lnTo>
                  <a:lnTo>
                    <a:pt x="16"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8" name="Freeform 644"/>
            <p:cNvSpPr>
              <a:spLocks/>
            </p:cNvSpPr>
            <p:nvPr/>
          </p:nvSpPr>
          <p:spPr bwMode="auto">
            <a:xfrm>
              <a:off x="9369543" y="1271949"/>
              <a:ext cx="147638" cy="116681"/>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0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0 w 152"/>
                <a:gd name="T39" fmla="*/ 2147483647 h 120"/>
                <a:gd name="T40" fmla="*/ 2147483647 w 152"/>
                <a:gd name="T41" fmla="*/ 2147483647 h 120"/>
                <a:gd name="T42" fmla="*/ 2147483647 w 152"/>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120"/>
                <a:gd name="T68" fmla="*/ 152 w 15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120">
                  <a:moveTo>
                    <a:pt x="56" y="104"/>
                  </a:moveTo>
                  <a:lnTo>
                    <a:pt x="72" y="96"/>
                  </a:lnTo>
                  <a:lnTo>
                    <a:pt x="96" y="80"/>
                  </a:lnTo>
                  <a:lnTo>
                    <a:pt x="120" y="72"/>
                  </a:lnTo>
                  <a:lnTo>
                    <a:pt x="120" y="64"/>
                  </a:lnTo>
                  <a:lnTo>
                    <a:pt x="128" y="56"/>
                  </a:lnTo>
                  <a:lnTo>
                    <a:pt x="144" y="56"/>
                  </a:lnTo>
                  <a:lnTo>
                    <a:pt x="152" y="48"/>
                  </a:lnTo>
                  <a:lnTo>
                    <a:pt x="144" y="32"/>
                  </a:lnTo>
                  <a:lnTo>
                    <a:pt x="144" y="8"/>
                  </a:lnTo>
                  <a:lnTo>
                    <a:pt x="136" y="8"/>
                  </a:lnTo>
                  <a:lnTo>
                    <a:pt x="120" y="8"/>
                  </a:lnTo>
                  <a:lnTo>
                    <a:pt x="112" y="8"/>
                  </a:lnTo>
                  <a:lnTo>
                    <a:pt x="96" y="0"/>
                  </a:lnTo>
                  <a:lnTo>
                    <a:pt x="80" y="24"/>
                  </a:lnTo>
                  <a:lnTo>
                    <a:pt x="64" y="40"/>
                  </a:lnTo>
                  <a:lnTo>
                    <a:pt x="48" y="64"/>
                  </a:lnTo>
                  <a:lnTo>
                    <a:pt x="40" y="96"/>
                  </a:lnTo>
                  <a:lnTo>
                    <a:pt x="8" y="112"/>
                  </a:lnTo>
                  <a:lnTo>
                    <a:pt x="0" y="120"/>
                  </a:lnTo>
                  <a:lnTo>
                    <a:pt x="56" y="120"/>
                  </a:lnTo>
                  <a:lnTo>
                    <a:pt x="56" y="10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89" name="Freeform 645"/>
            <p:cNvSpPr>
              <a:spLocks/>
            </p:cNvSpPr>
            <p:nvPr/>
          </p:nvSpPr>
          <p:spPr bwMode="auto">
            <a:xfrm>
              <a:off x="9619575" y="1248929"/>
              <a:ext cx="53975" cy="100806"/>
            </a:xfrm>
            <a:custGeom>
              <a:avLst/>
              <a:gdLst>
                <a:gd name="T0" fmla="*/ 2147483647 w 56"/>
                <a:gd name="T1" fmla="*/ 2147483647 h 104"/>
                <a:gd name="T2" fmla="*/ 2147483647 w 56"/>
                <a:gd name="T3" fmla="*/ 2147483647 h 104"/>
                <a:gd name="T4" fmla="*/ 2147483647 w 56"/>
                <a:gd name="T5" fmla="*/ 2147483647 h 104"/>
                <a:gd name="T6" fmla="*/ 0 w 56"/>
                <a:gd name="T7" fmla="*/ 2147483647 h 104"/>
                <a:gd name="T8" fmla="*/ 0 w 56"/>
                <a:gd name="T9" fmla="*/ 2147483647 h 104"/>
                <a:gd name="T10" fmla="*/ 2147483647 w 56"/>
                <a:gd name="T11" fmla="*/ 2147483647 h 104"/>
                <a:gd name="T12" fmla="*/ 2147483647 w 56"/>
                <a:gd name="T13" fmla="*/ 2147483647 h 104"/>
                <a:gd name="T14" fmla="*/ 2147483647 w 56"/>
                <a:gd name="T15" fmla="*/ 2147483647 h 104"/>
                <a:gd name="T16" fmla="*/ 2147483647 w 56"/>
                <a:gd name="T17" fmla="*/ 2147483647 h 104"/>
                <a:gd name="T18" fmla="*/ 2147483647 w 56"/>
                <a:gd name="T19" fmla="*/ 2147483647 h 104"/>
                <a:gd name="T20" fmla="*/ 2147483647 w 56"/>
                <a:gd name="T21" fmla="*/ 2147483647 h 104"/>
                <a:gd name="T22" fmla="*/ 2147483647 w 56"/>
                <a:gd name="T23" fmla="*/ 2147483647 h 104"/>
                <a:gd name="T24" fmla="*/ 2147483647 w 56"/>
                <a:gd name="T25" fmla="*/ 2147483647 h 104"/>
                <a:gd name="T26" fmla="*/ 2147483647 w 56"/>
                <a:gd name="T27" fmla="*/ 2147483647 h 104"/>
                <a:gd name="T28" fmla="*/ 2147483647 w 56"/>
                <a:gd name="T29" fmla="*/ 2147483647 h 104"/>
                <a:gd name="T30" fmla="*/ 2147483647 w 56"/>
                <a:gd name="T31" fmla="*/ 2147483647 h 104"/>
                <a:gd name="T32" fmla="*/ 2147483647 w 56"/>
                <a:gd name="T33" fmla="*/ 2147483647 h 104"/>
                <a:gd name="T34" fmla="*/ 2147483647 w 56"/>
                <a:gd name="T35" fmla="*/ 2147483647 h 104"/>
                <a:gd name="T36" fmla="*/ 2147483647 w 56"/>
                <a:gd name="T37" fmla="*/ 0 h 104"/>
                <a:gd name="T38" fmla="*/ 2147483647 w 56"/>
                <a:gd name="T39" fmla="*/ 0 h 104"/>
                <a:gd name="T40" fmla="*/ 2147483647 w 56"/>
                <a:gd name="T41" fmla="*/ 2147483647 h 104"/>
                <a:gd name="T42" fmla="*/ 2147483647 w 56"/>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104"/>
                <a:gd name="T68" fmla="*/ 56 w 56"/>
                <a:gd name="T69" fmla="*/ 104 h 1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104">
                  <a:moveTo>
                    <a:pt x="16" y="8"/>
                  </a:moveTo>
                  <a:lnTo>
                    <a:pt x="16" y="24"/>
                  </a:lnTo>
                  <a:lnTo>
                    <a:pt x="16" y="40"/>
                  </a:lnTo>
                  <a:lnTo>
                    <a:pt x="0" y="56"/>
                  </a:lnTo>
                  <a:lnTo>
                    <a:pt x="0" y="64"/>
                  </a:lnTo>
                  <a:lnTo>
                    <a:pt x="8" y="72"/>
                  </a:lnTo>
                  <a:lnTo>
                    <a:pt x="16" y="72"/>
                  </a:lnTo>
                  <a:lnTo>
                    <a:pt x="24" y="80"/>
                  </a:lnTo>
                  <a:lnTo>
                    <a:pt x="24" y="96"/>
                  </a:lnTo>
                  <a:lnTo>
                    <a:pt x="32" y="104"/>
                  </a:lnTo>
                  <a:lnTo>
                    <a:pt x="32" y="96"/>
                  </a:lnTo>
                  <a:lnTo>
                    <a:pt x="40" y="88"/>
                  </a:lnTo>
                  <a:lnTo>
                    <a:pt x="56" y="72"/>
                  </a:lnTo>
                  <a:lnTo>
                    <a:pt x="56" y="64"/>
                  </a:lnTo>
                  <a:lnTo>
                    <a:pt x="40" y="56"/>
                  </a:lnTo>
                  <a:lnTo>
                    <a:pt x="32" y="48"/>
                  </a:lnTo>
                  <a:lnTo>
                    <a:pt x="48" y="24"/>
                  </a:lnTo>
                  <a:lnTo>
                    <a:pt x="40" y="8"/>
                  </a:lnTo>
                  <a:lnTo>
                    <a:pt x="24" y="0"/>
                  </a:lnTo>
                  <a:lnTo>
                    <a:pt x="16" y="0"/>
                  </a:lnTo>
                  <a:lnTo>
                    <a:pt x="16"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0" name="Freeform 646"/>
            <p:cNvSpPr>
              <a:spLocks/>
            </p:cNvSpPr>
            <p:nvPr/>
          </p:nvSpPr>
          <p:spPr bwMode="auto">
            <a:xfrm>
              <a:off x="9369543" y="1271949"/>
              <a:ext cx="147638" cy="116681"/>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0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0 w 152"/>
                <a:gd name="T39" fmla="*/ 2147483647 h 120"/>
                <a:gd name="T40" fmla="*/ 2147483647 w 152"/>
                <a:gd name="T41" fmla="*/ 2147483647 h 120"/>
                <a:gd name="T42" fmla="*/ 2147483647 w 152"/>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120"/>
                <a:gd name="T68" fmla="*/ 152 w 15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120">
                  <a:moveTo>
                    <a:pt x="56" y="104"/>
                  </a:moveTo>
                  <a:lnTo>
                    <a:pt x="72" y="96"/>
                  </a:lnTo>
                  <a:lnTo>
                    <a:pt x="96" y="80"/>
                  </a:lnTo>
                  <a:lnTo>
                    <a:pt x="120" y="72"/>
                  </a:lnTo>
                  <a:lnTo>
                    <a:pt x="120" y="64"/>
                  </a:lnTo>
                  <a:lnTo>
                    <a:pt x="128" y="56"/>
                  </a:lnTo>
                  <a:lnTo>
                    <a:pt x="144" y="56"/>
                  </a:lnTo>
                  <a:lnTo>
                    <a:pt x="152" y="48"/>
                  </a:lnTo>
                  <a:lnTo>
                    <a:pt x="144" y="32"/>
                  </a:lnTo>
                  <a:lnTo>
                    <a:pt x="144" y="8"/>
                  </a:lnTo>
                  <a:lnTo>
                    <a:pt x="136" y="8"/>
                  </a:lnTo>
                  <a:lnTo>
                    <a:pt x="120" y="8"/>
                  </a:lnTo>
                  <a:lnTo>
                    <a:pt x="112" y="8"/>
                  </a:lnTo>
                  <a:lnTo>
                    <a:pt x="96" y="0"/>
                  </a:lnTo>
                  <a:lnTo>
                    <a:pt x="80" y="24"/>
                  </a:lnTo>
                  <a:lnTo>
                    <a:pt x="64" y="40"/>
                  </a:lnTo>
                  <a:lnTo>
                    <a:pt x="48" y="64"/>
                  </a:lnTo>
                  <a:lnTo>
                    <a:pt x="40" y="96"/>
                  </a:lnTo>
                  <a:lnTo>
                    <a:pt x="8" y="112"/>
                  </a:lnTo>
                  <a:lnTo>
                    <a:pt x="0" y="120"/>
                  </a:lnTo>
                  <a:lnTo>
                    <a:pt x="56" y="120"/>
                  </a:lnTo>
                  <a:lnTo>
                    <a:pt x="56" y="10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1" name="Freeform 647"/>
            <p:cNvSpPr>
              <a:spLocks/>
            </p:cNvSpPr>
            <p:nvPr/>
          </p:nvSpPr>
          <p:spPr bwMode="auto">
            <a:xfrm>
              <a:off x="9323505" y="1388629"/>
              <a:ext cx="100806" cy="85725"/>
            </a:xfrm>
            <a:custGeom>
              <a:avLst/>
              <a:gdLst>
                <a:gd name="T0" fmla="*/ 2147483647 w 104"/>
                <a:gd name="T1" fmla="*/ 2147483647 h 88"/>
                <a:gd name="T2" fmla="*/ 2147483647 w 104"/>
                <a:gd name="T3" fmla="*/ 2147483647 h 88"/>
                <a:gd name="T4" fmla="*/ 2147483647 w 104"/>
                <a:gd name="T5" fmla="*/ 2147483647 h 88"/>
                <a:gd name="T6" fmla="*/ 2147483647 w 104"/>
                <a:gd name="T7" fmla="*/ 2147483647 h 88"/>
                <a:gd name="T8" fmla="*/ 2147483647 w 104"/>
                <a:gd name="T9" fmla="*/ 2147483647 h 88"/>
                <a:gd name="T10" fmla="*/ 2147483647 w 104"/>
                <a:gd name="T11" fmla="*/ 0 h 88"/>
                <a:gd name="T12" fmla="*/ 2147483647 w 104"/>
                <a:gd name="T13" fmla="*/ 0 h 88"/>
                <a:gd name="T14" fmla="*/ 2147483647 w 104"/>
                <a:gd name="T15" fmla="*/ 2147483647 h 88"/>
                <a:gd name="T16" fmla="*/ 2147483647 w 104"/>
                <a:gd name="T17" fmla="*/ 2147483647 h 88"/>
                <a:gd name="T18" fmla="*/ 0 w 104"/>
                <a:gd name="T19" fmla="*/ 2147483647 h 88"/>
                <a:gd name="T20" fmla="*/ 2147483647 w 104"/>
                <a:gd name="T21" fmla="*/ 2147483647 h 88"/>
                <a:gd name="T22" fmla="*/ 2147483647 w 10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88"/>
                <a:gd name="T38" fmla="*/ 104 w 10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88">
                  <a:moveTo>
                    <a:pt x="56" y="64"/>
                  </a:moveTo>
                  <a:lnTo>
                    <a:pt x="64" y="56"/>
                  </a:lnTo>
                  <a:lnTo>
                    <a:pt x="64" y="24"/>
                  </a:lnTo>
                  <a:lnTo>
                    <a:pt x="104" y="24"/>
                  </a:lnTo>
                  <a:lnTo>
                    <a:pt x="104" y="8"/>
                  </a:lnTo>
                  <a:lnTo>
                    <a:pt x="104" y="0"/>
                  </a:lnTo>
                  <a:lnTo>
                    <a:pt x="48" y="0"/>
                  </a:lnTo>
                  <a:lnTo>
                    <a:pt x="40" y="8"/>
                  </a:lnTo>
                  <a:lnTo>
                    <a:pt x="16" y="48"/>
                  </a:lnTo>
                  <a:lnTo>
                    <a:pt x="0" y="88"/>
                  </a:lnTo>
                  <a:lnTo>
                    <a:pt x="48" y="88"/>
                  </a:lnTo>
                  <a:lnTo>
                    <a:pt x="56" y="6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2" name="Freeform 648"/>
            <p:cNvSpPr>
              <a:spLocks/>
            </p:cNvSpPr>
            <p:nvPr/>
          </p:nvSpPr>
          <p:spPr bwMode="auto">
            <a:xfrm>
              <a:off x="9330649" y="1583098"/>
              <a:ext cx="30957" cy="23019"/>
            </a:xfrm>
            <a:custGeom>
              <a:avLst/>
              <a:gdLst>
                <a:gd name="T0" fmla="*/ 2147483647 w 32"/>
                <a:gd name="T1" fmla="*/ 2147483647 h 24"/>
                <a:gd name="T2" fmla="*/ 2147483647 w 32"/>
                <a:gd name="T3" fmla="*/ 2147483647 h 24"/>
                <a:gd name="T4" fmla="*/ 2147483647 w 32"/>
                <a:gd name="T5" fmla="*/ 0 h 24"/>
                <a:gd name="T6" fmla="*/ 2147483647 w 32"/>
                <a:gd name="T7" fmla="*/ 0 h 24"/>
                <a:gd name="T8" fmla="*/ 0 w 32"/>
                <a:gd name="T9" fmla="*/ 2147483647 h 24"/>
                <a:gd name="T10" fmla="*/ 2147483647 w 32"/>
                <a:gd name="T11" fmla="*/ 2147483647 h 24"/>
                <a:gd name="T12" fmla="*/ 2147483647 w 32"/>
                <a:gd name="T13" fmla="*/ 2147483647 h 24"/>
                <a:gd name="T14" fmla="*/ 2147483647 w 32"/>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4"/>
                <a:gd name="T26" fmla="*/ 32 w 3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4">
                  <a:moveTo>
                    <a:pt x="32" y="16"/>
                  </a:moveTo>
                  <a:lnTo>
                    <a:pt x="32" y="8"/>
                  </a:lnTo>
                  <a:lnTo>
                    <a:pt x="32" y="0"/>
                  </a:lnTo>
                  <a:lnTo>
                    <a:pt x="24" y="0"/>
                  </a:lnTo>
                  <a:lnTo>
                    <a:pt x="0" y="8"/>
                  </a:lnTo>
                  <a:lnTo>
                    <a:pt x="8" y="24"/>
                  </a:lnTo>
                  <a:lnTo>
                    <a:pt x="24" y="16"/>
                  </a:lnTo>
                  <a:lnTo>
                    <a:pt x="32"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3" name="Freeform 650"/>
            <p:cNvSpPr>
              <a:spLocks/>
            </p:cNvSpPr>
            <p:nvPr/>
          </p:nvSpPr>
          <p:spPr bwMode="auto">
            <a:xfrm>
              <a:off x="9424311" y="1614054"/>
              <a:ext cx="77788" cy="69850"/>
            </a:xfrm>
            <a:custGeom>
              <a:avLst/>
              <a:gdLst>
                <a:gd name="T0" fmla="*/ 2147483647 w 80"/>
                <a:gd name="T1" fmla="*/ 2147483647 h 72"/>
                <a:gd name="T2" fmla="*/ 2147483647 w 80"/>
                <a:gd name="T3" fmla="*/ 2147483647 h 72"/>
                <a:gd name="T4" fmla="*/ 2147483647 w 80"/>
                <a:gd name="T5" fmla="*/ 2147483647 h 72"/>
                <a:gd name="T6" fmla="*/ 2147483647 w 80"/>
                <a:gd name="T7" fmla="*/ 2147483647 h 72"/>
                <a:gd name="T8" fmla="*/ 2147483647 w 80"/>
                <a:gd name="T9" fmla="*/ 0 h 72"/>
                <a:gd name="T10" fmla="*/ 2147483647 w 80"/>
                <a:gd name="T11" fmla="*/ 0 h 72"/>
                <a:gd name="T12" fmla="*/ 2147483647 w 80"/>
                <a:gd name="T13" fmla="*/ 0 h 72"/>
                <a:gd name="T14" fmla="*/ 2147483647 w 80"/>
                <a:gd name="T15" fmla="*/ 0 h 72"/>
                <a:gd name="T16" fmla="*/ 2147483647 w 80"/>
                <a:gd name="T17" fmla="*/ 0 h 72"/>
                <a:gd name="T18" fmla="*/ 2147483647 w 80"/>
                <a:gd name="T19" fmla="*/ 2147483647 h 72"/>
                <a:gd name="T20" fmla="*/ 2147483647 w 80"/>
                <a:gd name="T21" fmla="*/ 2147483647 h 72"/>
                <a:gd name="T22" fmla="*/ 0 w 80"/>
                <a:gd name="T23" fmla="*/ 2147483647 h 72"/>
                <a:gd name="T24" fmla="*/ 2147483647 w 80"/>
                <a:gd name="T25" fmla="*/ 2147483647 h 72"/>
                <a:gd name="T26" fmla="*/ 2147483647 w 80"/>
                <a:gd name="T27" fmla="*/ 2147483647 h 72"/>
                <a:gd name="T28" fmla="*/ 2147483647 w 80"/>
                <a:gd name="T29" fmla="*/ 2147483647 h 72"/>
                <a:gd name="T30" fmla="*/ 2147483647 w 80"/>
                <a:gd name="T31" fmla="*/ 2147483647 h 72"/>
                <a:gd name="T32" fmla="*/ 2147483647 w 80"/>
                <a:gd name="T33" fmla="*/ 2147483647 h 72"/>
                <a:gd name="T34" fmla="*/ 2147483647 w 80"/>
                <a:gd name="T35" fmla="*/ 2147483647 h 72"/>
                <a:gd name="T36" fmla="*/ 2147483647 w 80"/>
                <a:gd name="T37" fmla="*/ 2147483647 h 72"/>
                <a:gd name="T38" fmla="*/ 2147483647 w 80"/>
                <a:gd name="T39" fmla="*/ 2147483647 h 72"/>
                <a:gd name="T40" fmla="*/ 2147483647 w 80"/>
                <a:gd name="T41" fmla="*/ 214748364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72"/>
                <a:gd name="T65" fmla="*/ 80 w 80"/>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72">
                  <a:moveTo>
                    <a:pt x="72" y="40"/>
                  </a:moveTo>
                  <a:lnTo>
                    <a:pt x="80" y="24"/>
                  </a:lnTo>
                  <a:lnTo>
                    <a:pt x="72" y="8"/>
                  </a:lnTo>
                  <a:lnTo>
                    <a:pt x="48" y="8"/>
                  </a:lnTo>
                  <a:lnTo>
                    <a:pt x="40" y="0"/>
                  </a:lnTo>
                  <a:lnTo>
                    <a:pt x="32" y="0"/>
                  </a:lnTo>
                  <a:lnTo>
                    <a:pt x="24" y="0"/>
                  </a:lnTo>
                  <a:lnTo>
                    <a:pt x="16" y="0"/>
                  </a:lnTo>
                  <a:lnTo>
                    <a:pt x="8" y="0"/>
                  </a:lnTo>
                  <a:lnTo>
                    <a:pt x="8" y="16"/>
                  </a:lnTo>
                  <a:lnTo>
                    <a:pt x="8" y="32"/>
                  </a:lnTo>
                  <a:lnTo>
                    <a:pt x="0" y="40"/>
                  </a:lnTo>
                  <a:lnTo>
                    <a:pt x="8" y="40"/>
                  </a:lnTo>
                  <a:lnTo>
                    <a:pt x="8" y="56"/>
                  </a:lnTo>
                  <a:lnTo>
                    <a:pt x="16" y="64"/>
                  </a:lnTo>
                  <a:lnTo>
                    <a:pt x="16" y="72"/>
                  </a:lnTo>
                  <a:lnTo>
                    <a:pt x="32" y="72"/>
                  </a:lnTo>
                  <a:lnTo>
                    <a:pt x="64" y="64"/>
                  </a:lnTo>
                  <a:lnTo>
                    <a:pt x="72" y="64"/>
                  </a:lnTo>
                  <a:lnTo>
                    <a:pt x="72" y="48"/>
                  </a:lnTo>
                  <a:lnTo>
                    <a:pt x="72"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4" name="Freeform 651"/>
            <p:cNvSpPr>
              <a:spLocks/>
            </p:cNvSpPr>
            <p:nvPr/>
          </p:nvSpPr>
          <p:spPr bwMode="auto">
            <a:xfrm>
              <a:off x="9385418" y="1637074"/>
              <a:ext cx="53975" cy="46831"/>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2147483647 h 48"/>
                <a:gd name="T10" fmla="*/ 2147483647 w 56"/>
                <a:gd name="T11" fmla="*/ 0 h 48"/>
                <a:gd name="T12" fmla="*/ 2147483647 w 56"/>
                <a:gd name="T13" fmla="*/ 2147483647 h 48"/>
                <a:gd name="T14" fmla="*/ 2147483647 w 56"/>
                <a:gd name="T15" fmla="*/ 2147483647 h 48"/>
                <a:gd name="T16" fmla="*/ 0 w 56"/>
                <a:gd name="T17" fmla="*/ 2147483647 h 48"/>
                <a:gd name="T18" fmla="*/ 2147483647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48" y="32"/>
                  </a:moveTo>
                  <a:lnTo>
                    <a:pt x="48" y="16"/>
                  </a:lnTo>
                  <a:lnTo>
                    <a:pt x="40" y="16"/>
                  </a:lnTo>
                  <a:lnTo>
                    <a:pt x="32" y="16"/>
                  </a:lnTo>
                  <a:lnTo>
                    <a:pt x="24" y="8"/>
                  </a:lnTo>
                  <a:lnTo>
                    <a:pt x="16" y="0"/>
                  </a:lnTo>
                  <a:lnTo>
                    <a:pt x="16" y="8"/>
                  </a:lnTo>
                  <a:lnTo>
                    <a:pt x="8" y="16"/>
                  </a:lnTo>
                  <a:lnTo>
                    <a:pt x="0" y="24"/>
                  </a:lnTo>
                  <a:lnTo>
                    <a:pt x="8" y="24"/>
                  </a:lnTo>
                  <a:lnTo>
                    <a:pt x="40" y="48"/>
                  </a:lnTo>
                  <a:lnTo>
                    <a:pt x="56" y="48"/>
                  </a:lnTo>
                  <a:lnTo>
                    <a:pt x="56" y="40"/>
                  </a:lnTo>
                  <a:lnTo>
                    <a:pt x="48"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5" name="Freeform 652"/>
            <p:cNvSpPr>
              <a:spLocks/>
            </p:cNvSpPr>
            <p:nvPr/>
          </p:nvSpPr>
          <p:spPr bwMode="auto">
            <a:xfrm>
              <a:off x="9361605" y="1621992"/>
              <a:ext cx="38893" cy="38894"/>
            </a:xfrm>
            <a:custGeom>
              <a:avLst/>
              <a:gdLst>
                <a:gd name="T0" fmla="*/ 2147483647 w 40"/>
                <a:gd name="T1" fmla="*/ 2147483647 h 40"/>
                <a:gd name="T2" fmla="*/ 2147483647 w 40"/>
                <a:gd name="T3" fmla="*/ 2147483647 h 40"/>
                <a:gd name="T4" fmla="*/ 2147483647 w 40"/>
                <a:gd name="T5" fmla="*/ 0 h 40"/>
                <a:gd name="T6" fmla="*/ 2147483647 w 40"/>
                <a:gd name="T7" fmla="*/ 0 h 40"/>
                <a:gd name="T8" fmla="*/ 2147483647 w 40"/>
                <a:gd name="T9" fmla="*/ 2147483647 h 40"/>
                <a:gd name="T10" fmla="*/ 0 w 40"/>
                <a:gd name="T11" fmla="*/ 2147483647 h 40"/>
                <a:gd name="T12" fmla="*/ 2147483647 w 40"/>
                <a:gd name="T13" fmla="*/ 2147483647 h 40"/>
                <a:gd name="T14" fmla="*/ 2147483647 w 40"/>
                <a:gd name="T15" fmla="*/ 2147483647 h 40"/>
                <a:gd name="T16" fmla="*/ 2147483647 w 40"/>
                <a:gd name="T17" fmla="*/ 2147483647 h 40"/>
                <a:gd name="T18" fmla="*/ 2147483647 w 40"/>
                <a:gd name="T19" fmla="*/ 2147483647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0"/>
                <a:gd name="T32" fmla="*/ 40 w 40"/>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0">
                  <a:moveTo>
                    <a:pt x="40" y="24"/>
                  </a:moveTo>
                  <a:lnTo>
                    <a:pt x="40" y="16"/>
                  </a:lnTo>
                  <a:lnTo>
                    <a:pt x="32" y="0"/>
                  </a:lnTo>
                  <a:lnTo>
                    <a:pt x="16" y="0"/>
                  </a:lnTo>
                  <a:lnTo>
                    <a:pt x="8" y="8"/>
                  </a:lnTo>
                  <a:lnTo>
                    <a:pt x="0" y="16"/>
                  </a:lnTo>
                  <a:lnTo>
                    <a:pt x="8" y="24"/>
                  </a:lnTo>
                  <a:lnTo>
                    <a:pt x="24" y="40"/>
                  </a:lnTo>
                  <a:lnTo>
                    <a:pt x="32" y="32"/>
                  </a:lnTo>
                  <a:lnTo>
                    <a:pt x="40"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6" name="Freeform 653"/>
            <p:cNvSpPr>
              <a:spLocks/>
            </p:cNvSpPr>
            <p:nvPr/>
          </p:nvSpPr>
          <p:spPr bwMode="auto">
            <a:xfrm>
              <a:off x="9330649" y="1583098"/>
              <a:ext cx="30957" cy="23019"/>
            </a:xfrm>
            <a:custGeom>
              <a:avLst/>
              <a:gdLst>
                <a:gd name="T0" fmla="*/ 2147483647 w 32"/>
                <a:gd name="T1" fmla="*/ 2147483647 h 24"/>
                <a:gd name="T2" fmla="*/ 2147483647 w 32"/>
                <a:gd name="T3" fmla="*/ 2147483647 h 24"/>
                <a:gd name="T4" fmla="*/ 2147483647 w 32"/>
                <a:gd name="T5" fmla="*/ 0 h 24"/>
                <a:gd name="T6" fmla="*/ 2147483647 w 32"/>
                <a:gd name="T7" fmla="*/ 0 h 24"/>
                <a:gd name="T8" fmla="*/ 0 w 32"/>
                <a:gd name="T9" fmla="*/ 2147483647 h 24"/>
                <a:gd name="T10" fmla="*/ 0 w 32"/>
                <a:gd name="T11" fmla="*/ 2147483647 h 24"/>
                <a:gd name="T12" fmla="*/ 2147483647 w 32"/>
                <a:gd name="T13" fmla="*/ 2147483647 h 24"/>
                <a:gd name="T14" fmla="*/ 2147483647 w 32"/>
                <a:gd name="T15" fmla="*/ 2147483647 h 24"/>
                <a:gd name="T16" fmla="*/ 2147483647 w 32"/>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4"/>
                <a:gd name="T29" fmla="*/ 32 w 3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4">
                  <a:moveTo>
                    <a:pt x="32" y="16"/>
                  </a:moveTo>
                  <a:lnTo>
                    <a:pt x="32" y="8"/>
                  </a:lnTo>
                  <a:lnTo>
                    <a:pt x="32" y="0"/>
                  </a:lnTo>
                  <a:lnTo>
                    <a:pt x="24" y="0"/>
                  </a:lnTo>
                  <a:lnTo>
                    <a:pt x="0" y="8"/>
                  </a:lnTo>
                  <a:lnTo>
                    <a:pt x="8" y="24"/>
                  </a:lnTo>
                  <a:lnTo>
                    <a:pt x="24" y="16"/>
                  </a:lnTo>
                  <a:lnTo>
                    <a:pt x="32"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7" name="Freeform 654"/>
            <p:cNvSpPr>
              <a:spLocks/>
            </p:cNvSpPr>
            <p:nvPr/>
          </p:nvSpPr>
          <p:spPr bwMode="auto">
            <a:xfrm>
              <a:off x="9361605" y="1621992"/>
              <a:ext cx="38893" cy="38894"/>
            </a:xfrm>
            <a:custGeom>
              <a:avLst/>
              <a:gdLst>
                <a:gd name="T0" fmla="*/ 2147483647 w 40"/>
                <a:gd name="T1" fmla="*/ 2147483647 h 40"/>
                <a:gd name="T2" fmla="*/ 2147483647 w 40"/>
                <a:gd name="T3" fmla="*/ 2147483647 h 40"/>
                <a:gd name="T4" fmla="*/ 2147483647 w 40"/>
                <a:gd name="T5" fmla="*/ 2147483647 h 40"/>
                <a:gd name="T6" fmla="*/ 2147483647 w 40"/>
                <a:gd name="T7" fmla="*/ 0 h 40"/>
                <a:gd name="T8" fmla="*/ 2147483647 w 40"/>
                <a:gd name="T9" fmla="*/ 0 h 40"/>
                <a:gd name="T10" fmla="*/ 2147483647 w 40"/>
                <a:gd name="T11" fmla="*/ 2147483647 h 40"/>
                <a:gd name="T12" fmla="*/ 0 w 40"/>
                <a:gd name="T13" fmla="*/ 2147483647 h 40"/>
                <a:gd name="T14" fmla="*/ 2147483647 w 40"/>
                <a:gd name="T15" fmla="*/ 2147483647 h 40"/>
                <a:gd name="T16" fmla="*/ 2147483647 w 40"/>
                <a:gd name="T17" fmla="*/ 2147483647 h 40"/>
                <a:gd name="T18" fmla="*/ 2147483647 w 40"/>
                <a:gd name="T19" fmla="*/ 2147483647 h 40"/>
                <a:gd name="T20" fmla="*/ 2147483647 w 40"/>
                <a:gd name="T21" fmla="*/ 2147483647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0"/>
                <a:gd name="T35" fmla="*/ 40 w 4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0">
                  <a:moveTo>
                    <a:pt x="40" y="24"/>
                  </a:moveTo>
                  <a:lnTo>
                    <a:pt x="40" y="16"/>
                  </a:lnTo>
                  <a:lnTo>
                    <a:pt x="32" y="0"/>
                  </a:lnTo>
                  <a:lnTo>
                    <a:pt x="16" y="0"/>
                  </a:lnTo>
                  <a:lnTo>
                    <a:pt x="8" y="8"/>
                  </a:lnTo>
                  <a:lnTo>
                    <a:pt x="0" y="16"/>
                  </a:lnTo>
                  <a:lnTo>
                    <a:pt x="8" y="24"/>
                  </a:lnTo>
                  <a:lnTo>
                    <a:pt x="24" y="40"/>
                  </a:lnTo>
                  <a:lnTo>
                    <a:pt x="32" y="32"/>
                  </a:lnTo>
                  <a:lnTo>
                    <a:pt x="40"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8" name="Freeform 655"/>
            <p:cNvSpPr>
              <a:spLocks/>
            </p:cNvSpPr>
            <p:nvPr/>
          </p:nvSpPr>
          <p:spPr bwMode="auto">
            <a:xfrm>
              <a:off x="9424311" y="1388629"/>
              <a:ext cx="1588" cy="7938"/>
            </a:xfrm>
            <a:custGeom>
              <a:avLst/>
              <a:gdLst>
                <a:gd name="T0" fmla="*/ 0 w 1942"/>
                <a:gd name="T1" fmla="*/ 0 h 8"/>
                <a:gd name="T2" fmla="*/ 0 w 1942"/>
                <a:gd name="T3" fmla="*/ 2147483647 h 8"/>
                <a:gd name="T4" fmla="*/ 0 w 1942"/>
                <a:gd name="T5" fmla="*/ 0 h 8"/>
                <a:gd name="T6" fmla="*/ 0 60000 65536"/>
                <a:gd name="T7" fmla="*/ 0 60000 65536"/>
                <a:gd name="T8" fmla="*/ 0 60000 65536"/>
                <a:gd name="T9" fmla="*/ 0 w 1942"/>
                <a:gd name="T10" fmla="*/ 0 h 8"/>
                <a:gd name="T11" fmla="*/ 1942 w 1942"/>
                <a:gd name="T12" fmla="*/ 8 h 8"/>
              </a:gdLst>
              <a:ahLst/>
              <a:cxnLst>
                <a:cxn ang="T6">
                  <a:pos x="T0" y="T1"/>
                </a:cxn>
                <a:cxn ang="T7">
                  <a:pos x="T2" y="T3"/>
                </a:cxn>
                <a:cxn ang="T8">
                  <a:pos x="T4" y="T5"/>
                </a:cxn>
              </a:cxnLst>
              <a:rect l="T9" t="T10" r="T11" b="T12"/>
              <a:pathLst>
                <a:path w="1942" h="8">
                  <a:moveTo>
                    <a:pt x="0" y="0"/>
                  </a:moveTo>
                  <a:lnTo>
                    <a:pt x="0"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99" name="Freeform 656"/>
            <p:cNvSpPr>
              <a:spLocks/>
            </p:cNvSpPr>
            <p:nvPr/>
          </p:nvSpPr>
          <p:spPr bwMode="auto">
            <a:xfrm>
              <a:off x="9424311" y="1248929"/>
              <a:ext cx="249238" cy="256381"/>
            </a:xfrm>
            <a:custGeom>
              <a:avLst/>
              <a:gdLst>
                <a:gd name="T0" fmla="*/ 2147483647 w 257"/>
                <a:gd name="T1" fmla="*/ 2147483647 h 264"/>
                <a:gd name="T2" fmla="*/ 2147483647 w 257"/>
                <a:gd name="T3" fmla="*/ 2147483647 h 264"/>
                <a:gd name="T4" fmla="*/ 2147483647 w 257"/>
                <a:gd name="T5" fmla="*/ 2147483647 h 264"/>
                <a:gd name="T6" fmla="*/ 2147483647 w 257"/>
                <a:gd name="T7" fmla="*/ 2147483647 h 264"/>
                <a:gd name="T8" fmla="*/ 2147483647 w 257"/>
                <a:gd name="T9" fmla="*/ 2147483647 h 264"/>
                <a:gd name="T10" fmla="*/ 2147483647 w 257"/>
                <a:gd name="T11" fmla="*/ 2147483647 h 264"/>
                <a:gd name="T12" fmla="*/ 2147483647 w 257"/>
                <a:gd name="T13" fmla="*/ 2147483647 h 264"/>
                <a:gd name="T14" fmla="*/ 2147483647 w 257"/>
                <a:gd name="T15" fmla="*/ 2147483647 h 264"/>
                <a:gd name="T16" fmla="*/ 2147483647 w 257"/>
                <a:gd name="T17" fmla="*/ 2147483647 h 264"/>
                <a:gd name="T18" fmla="*/ 2147483647 w 257"/>
                <a:gd name="T19" fmla="*/ 2147483647 h 264"/>
                <a:gd name="T20" fmla="*/ 2147483647 w 257"/>
                <a:gd name="T21" fmla="*/ 2147483647 h 264"/>
                <a:gd name="T22" fmla="*/ 2147483647 w 257"/>
                <a:gd name="T23" fmla="*/ 2147483647 h 264"/>
                <a:gd name="T24" fmla="*/ 2147483647 w 257"/>
                <a:gd name="T25" fmla="*/ 2147483647 h 264"/>
                <a:gd name="T26" fmla="*/ 2147483647 w 257"/>
                <a:gd name="T27" fmla="*/ 2147483647 h 264"/>
                <a:gd name="T28" fmla="*/ 2147483647 w 257"/>
                <a:gd name="T29" fmla="*/ 2147483647 h 264"/>
                <a:gd name="T30" fmla="*/ 2147483647 w 257"/>
                <a:gd name="T31" fmla="*/ 2147483647 h 264"/>
                <a:gd name="T32" fmla="*/ 2147483647 w 257"/>
                <a:gd name="T33" fmla="*/ 2147483647 h 264"/>
                <a:gd name="T34" fmla="*/ 2147483647 w 257"/>
                <a:gd name="T35" fmla="*/ 2147483647 h 264"/>
                <a:gd name="T36" fmla="*/ 2147483647 w 257"/>
                <a:gd name="T37" fmla="*/ 2147483647 h 264"/>
                <a:gd name="T38" fmla="*/ 2147483647 w 257"/>
                <a:gd name="T39" fmla="*/ 2147483647 h 264"/>
                <a:gd name="T40" fmla="*/ 2147483647 w 257"/>
                <a:gd name="T41" fmla="*/ 2147483647 h 264"/>
                <a:gd name="T42" fmla="*/ 2147483647 w 257"/>
                <a:gd name="T43" fmla="*/ 2147483647 h 264"/>
                <a:gd name="T44" fmla="*/ 2147483647 w 257"/>
                <a:gd name="T45" fmla="*/ 0 h 264"/>
                <a:gd name="T46" fmla="*/ 2147483647 w 257"/>
                <a:gd name="T47" fmla="*/ 2147483647 h 264"/>
                <a:gd name="T48" fmla="*/ 2147483647 w 257"/>
                <a:gd name="T49" fmla="*/ 2147483647 h 264"/>
                <a:gd name="T50" fmla="*/ 2147483647 w 257"/>
                <a:gd name="T51" fmla="*/ 2147483647 h 264"/>
                <a:gd name="T52" fmla="*/ 2147483647 w 257"/>
                <a:gd name="T53" fmla="*/ 2147483647 h 264"/>
                <a:gd name="T54" fmla="*/ 2147483647 w 257"/>
                <a:gd name="T55" fmla="*/ 2147483647 h 264"/>
                <a:gd name="T56" fmla="*/ 2147483647 w 257"/>
                <a:gd name="T57" fmla="*/ 2147483647 h 264"/>
                <a:gd name="T58" fmla="*/ 2147483647 w 257"/>
                <a:gd name="T59" fmla="*/ 2147483647 h 264"/>
                <a:gd name="T60" fmla="*/ 2147483647 w 257"/>
                <a:gd name="T61" fmla="*/ 2147483647 h 264"/>
                <a:gd name="T62" fmla="*/ 2147483647 w 257"/>
                <a:gd name="T63" fmla="*/ 2147483647 h 264"/>
                <a:gd name="T64" fmla="*/ 2147483647 w 257"/>
                <a:gd name="T65" fmla="*/ 2147483647 h 264"/>
                <a:gd name="T66" fmla="*/ 2147483647 w 257"/>
                <a:gd name="T67" fmla="*/ 2147483647 h 264"/>
                <a:gd name="T68" fmla="*/ 2147483647 w 257"/>
                <a:gd name="T69" fmla="*/ 2147483647 h 264"/>
                <a:gd name="T70" fmla="*/ 2147483647 w 257"/>
                <a:gd name="T71" fmla="*/ 2147483647 h 264"/>
                <a:gd name="T72" fmla="*/ 0 w 257"/>
                <a:gd name="T73" fmla="*/ 2147483647 h 264"/>
                <a:gd name="T74" fmla="*/ 0 w 257"/>
                <a:gd name="T75" fmla="*/ 2147483647 h 264"/>
                <a:gd name="T76" fmla="*/ 0 w 257"/>
                <a:gd name="T77" fmla="*/ 2147483647 h 264"/>
                <a:gd name="T78" fmla="*/ 2147483647 w 257"/>
                <a:gd name="T79" fmla="*/ 2147483647 h 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7"/>
                <a:gd name="T121" fmla="*/ 0 h 264"/>
                <a:gd name="T122" fmla="*/ 257 w 257"/>
                <a:gd name="T123" fmla="*/ 264 h 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7" h="264">
                  <a:moveTo>
                    <a:pt x="40" y="184"/>
                  </a:move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0" name="Rectangle 657"/>
            <p:cNvSpPr>
              <a:spLocks noChangeArrowheads="1"/>
            </p:cNvSpPr>
            <p:nvPr/>
          </p:nvSpPr>
          <p:spPr bwMode="auto">
            <a:xfrm>
              <a:off x="9424311" y="1388629"/>
              <a:ext cx="1588" cy="7938"/>
            </a:xfrm>
            <a:prstGeom prst="rect">
              <a:avLst/>
            </a:prstGeom>
            <a:solidFill>
              <a:schemeClr val="bg2"/>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101" name="Freeform 658"/>
            <p:cNvSpPr>
              <a:spLocks/>
            </p:cNvSpPr>
            <p:nvPr/>
          </p:nvSpPr>
          <p:spPr bwMode="auto">
            <a:xfrm>
              <a:off x="9424311" y="1248929"/>
              <a:ext cx="249238" cy="256381"/>
            </a:xfrm>
            <a:custGeom>
              <a:avLst/>
              <a:gdLst>
                <a:gd name="T0" fmla="*/ 2147483647 w 257"/>
                <a:gd name="T1" fmla="*/ 2147483647 h 264"/>
                <a:gd name="T2" fmla="*/ 2147483647 w 257"/>
                <a:gd name="T3" fmla="*/ 2147483647 h 264"/>
                <a:gd name="T4" fmla="*/ 2147483647 w 257"/>
                <a:gd name="T5" fmla="*/ 2147483647 h 264"/>
                <a:gd name="T6" fmla="*/ 2147483647 w 257"/>
                <a:gd name="T7" fmla="*/ 2147483647 h 264"/>
                <a:gd name="T8" fmla="*/ 2147483647 w 257"/>
                <a:gd name="T9" fmla="*/ 2147483647 h 264"/>
                <a:gd name="T10" fmla="*/ 2147483647 w 257"/>
                <a:gd name="T11" fmla="*/ 2147483647 h 264"/>
                <a:gd name="T12" fmla="*/ 2147483647 w 257"/>
                <a:gd name="T13" fmla="*/ 2147483647 h 264"/>
                <a:gd name="T14" fmla="*/ 2147483647 w 257"/>
                <a:gd name="T15" fmla="*/ 2147483647 h 264"/>
                <a:gd name="T16" fmla="*/ 2147483647 w 257"/>
                <a:gd name="T17" fmla="*/ 2147483647 h 264"/>
                <a:gd name="T18" fmla="*/ 2147483647 w 257"/>
                <a:gd name="T19" fmla="*/ 2147483647 h 264"/>
                <a:gd name="T20" fmla="*/ 2147483647 w 257"/>
                <a:gd name="T21" fmla="*/ 2147483647 h 264"/>
                <a:gd name="T22" fmla="*/ 2147483647 w 257"/>
                <a:gd name="T23" fmla="*/ 2147483647 h 264"/>
                <a:gd name="T24" fmla="*/ 2147483647 w 257"/>
                <a:gd name="T25" fmla="*/ 2147483647 h 264"/>
                <a:gd name="T26" fmla="*/ 2147483647 w 257"/>
                <a:gd name="T27" fmla="*/ 2147483647 h 264"/>
                <a:gd name="T28" fmla="*/ 2147483647 w 257"/>
                <a:gd name="T29" fmla="*/ 2147483647 h 264"/>
                <a:gd name="T30" fmla="*/ 2147483647 w 257"/>
                <a:gd name="T31" fmla="*/ 2147483647 h 264"/>
                <a:gd name="T32" fmla="*/ 2147483647 w 257"/>
                <a:gd name="T33" fmla="*/ 2147483647 h 264"/>
                <a:gd name="T34" fmla="*/ 2147483647 w 257"/>
                <a:gd name="T35" fmla="*/ 2147483647 h 264"/>
                <a:gd name="T36" fmla="*/ 2147483647 w 257"/>
                <a:gd name="T37" fmla="*/ 2147483647 h 264"/>
                <a:gd name="T38" fmla="*/ 0 w 257"/>
                <a:gd name="T39" fmla="*/ 2147483647 h 264"/>
                <a:gd name="T40" fmla="*/ 0 w 257"/>
                <a:gd name="T41" fmla="*/ 2147483647 h 264"/>
                <a:gd name="T42" fmla="*/ 2147483647 w 257"/>
                <a:gd name="T43" fmla="*/ 2147483647 h 264"/>
                <a:gd name="T44" fmla="*/ 2147483647 w 257"/>
                <a:gd name="T45" fmla="*/ 2147483647 h 264"/>
                <a:gd name="T46" fmla="*/ 2147483647 w 257"/>
                <a:gd name="T47" fmla="*/ 2147483647 h 264"/>
                <a:gd name="T48" fmla="*/ 2147483647 w 257"/>
                <a:gd name="T49" fmla="*/ 2147483647 h 264"/>
                <a:gd name="T50" fmla="*/ 2147483647 w 257"/>
                <a:gd name="T51" fmla="*/ 2147483647 h 264"/>
                <a:gd name="T52" fmla="*/ 2147483647 w 257"/>
                <a:gd name="T53" fmla="*/ 2147483647 h 264"/>
                <a:gd name="T54" fmla="*/ 2147483647 w 257"/>
                <a:gd name="T55" fmla="*/ 2147483647 h 264"/>
                <a:gd name="T56" fmla="*/ 2147483647 w 257"/>
                <a:gd name="T57" fmla="*/ 2147483647 h 264"/>
                <a:gd name="T58" fmla="*/ 2147483647 w 257"/>
                <a:gd name="T59" fmla="*/ 2147483647 h 264"/>
                <a:gd name="T60" fmla="*/ 2147483647 w 257"/>
                <a:gd name="T61" fmla="*/ 2147483647 h 264"/>
                <a:gd name="T62" fmla="*/ 2147483647 w 257"/>
                <a:gd name="T63" fmla="*/ 2147483647 h 264"/>
                <a:gd name="T64" fmla="*/ 2147483647 w 257"/>
                <a:gd name="T65" fmla="*/ 2147483647 h 264"/>
                <a:gd name="T66" fmla="*/ 2147483647 w 257"/>
                <a:gd name="T67" fmla="*/ 2147483647 h 264"/>
                <a:gd name="T68" fmla="*/ 2147483647 w 257"/>
                <a:gd name="T69" fmla="*/ 2147483647 h 264"/>
                <a:gd name="T70" fmla="*/ 2147483647 w 257"/>
                <a:gd name="T71" fmla="*/ 2147483647 h 264"/>
                <a:gd name="T72" fmla="*/ 2147483647 w 257"/>
                <a:gd name="T73" fmla="*/ 2147483647 h 264"/>
                <a:gd name="T74" fmla="*/ 2147483647 w 257"/>
                <a:gd name="T75" fmla="*/ 2147483647 h 264"/>
                <a:gd name="T76" fmla="*/ 2147483647 w 257"/>
                <a:gd name="T77" fmla="*/ 2147483647 h 264"/>
                <a:gd name="T78" fmla="*/ 2147483647 w 257"/>
                <a:gd name="T79" fmla="*/ 2147483647 h 264"/>
                <a:gd name="T80" fmla="*/ 0 w 257"/>
                <a:gd name="T81" fmla="*/ 2147483647 h 264"/>
                <a:gd name="T82" fmla="*/ 0 w 257"/>
                <a:gd name="T83" fmla="*/ 2147483647 h 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7"/>
                <a:gd name="T127" fmla="*/ 0 h 264"/>
                <a:gd name="T128" fmla="*/ 257 w 257"/>
                <a:gd name="T129" fmla="*/ 264 h 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7" h="264">
                  <a:moveTo>
                    <a:pt x="40" y="184"/>
                  </a:move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2" name="Freeform 659"/>
            <p:cNvSpPr>
              <a:spLocks/>
            </p:cNvSpPr>
            <p:nvPr/>
          </p:nvSpPr>
          <p:spPr bwMode="auto">
            <a:xfrm>
              <a:off x="9439393" y="1233054"/>
              <a:ext cx="7938" cy="1588"/>
            </a:xfrm>
            <a:custGeom>
              <a:avLst/>
              <a:gdLst>
                <a:gd name="T0" fmla="*/ 2147483647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8" y="0"/>
                  </a:moveTo>
                  <a:lnTo>
                    <a:pt x="0" y="0"/>
                  </a:lnTo>
                  <a:lnTo>
                    <a:pt x="8"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3" name="Freeform 660"/>
            <p:cNvSpPr>
              <a:spLocks/>
            </p:cNvSpPr>
            <p:nvPr/>
          </p:nvSpPr>
          <p:spPr bwMode="auto">
            <a:xfrm>
              <a:off x="9447330" y="1179079"/>
              <a:ext cx="7938" cy="1588"/>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4" name="Rectangle 661"/>
            <p:cNvSpPr>
              <a:spLocks noChangeArrowheads="1"/>
            </p:cNvSpPr>
            <p:nvPr/>
          </p:nvSpPr>
          <p:spPr bwMode="auto">
            <a:xfrm>
              <a:off x="9439393" y="1233054"/>
              <a:ext cx="7938" cy="1588"/>
            </a:xfrm>
            <a:prstGeom prst="rect">
              <a:avLst/>
            </a:prstGeom>
            <a:solidFill>
              <a:schemeClr val="bg2"/>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105" name="Freeform 662"/>
            <p:cNvSpPr>
              <a:spLocks/>
            </p:cNvSpPr>
            <p:nvPr/>
          </p:nvSpPr>
          <p:spPr bwMode="auto">
            <a:xfrm>
              <a:off x="9447330" y="1179079"/>
              <a:ext cx="7938" cy="1588"/>
            </a:xfrm>
            <a:custGeom>
              <a:avLst/>
              <a:gdLst>
                <a:gd name="T0" fmla="*/ 0 w 8"/>
                <a:gd name="T1" fmla="*/ 0 h 1943"/>
                <a:gd name="T2" fmla="*/ 0 w 8"/>
                <a:gd name="T3" fmla="*/ 0 h 1943"/>
                <a:gd name="T4" fmla="*/ 2147483647 w 8"/>
                <a:gd name="T5" fmla="*/ 0 h 1943"/>
                <a:gd name="T6" fmla="*/ 0 w 8"/>
                <a:gd name="T7" fmla="*/ 0 h 1943"/>
                <a:gd name="T8" fmla="*/ 0 60000 65536"/>
                <a:gd name="T9" fmla="*/ 0 60000 65536"/>
                <a:gd name="T10" fmla="*/ 0 60000 65536"/>
                <a:gd name="T11" fmla="*/ 0 60000 65536"/>
                <a:gd name="T12" fmla="*/ 0 w 8"/>
                <a:gd name="T13" fmla="*/ 0 h 1943"/>
                <a:gd name="T14" fmla="*/ 8 w 8"/>
                <a:gd name="T15" fmla="*/ 1943 h 1943"/>
              </a:gdLst>
              <a:ahLst/>
              <a:cxnLst>
                <a:cxn ang="T8">
                  <a:pos x="T0" y="T1"/>
                </a:cxn>
                <a:cxn ang="T9">
                  <a:pos x="T2" y="T3"/>
                </a:cxn>
                <a:cxn ang="T10">
                  <a:pos x="T4" y="T5"/>
                </a:cxn>
                <a:cxn ang="T11">
                  <a:pos x="T6" y="T7"/>
                </a:cxn>
              </a:cxnLst>
              <a:rect l="T12" t="T13" r="T14" b="T15"/>
              <a:pathLst>
                <a:path w="8" h="1943">
                  <a:moveTo>
                    <a:pt x="0" y="0"/>
                  </a:moveTo>
                  <a:lnTo>
                    <a:pt x="0" y="0"/>
                  </a:lnTo>
                  <a:lnTo>
                    <a:pt x="8" y="0"/>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6" name="Freeform 663"/>
            <p:cNvSpPr>
              <a:spLocks/>
            </p:cNvSpPr>
            <p:nvPr/>
          </p:nvSpPr>
          <p:spPr bwMode="auto">
            <a:xfrm>
              <a:off x="9416374" y="1147329"/>
              <a:ext cx="147638" cy="116682"/>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0 h 120"/>
                <a:gd name="T12" fmla="*/ 2147483647 w 152"/>
                <a:gd name="T13" fmla="*/ 0 h 120"/>
                <a:gd name="T14" fmla="*/ 2147483647 w 152"/>
                <a:gd name="T15" fmla="*/ 0 h 120"/>
                <a:gd name="T16" fmla="*/ 2147483647 w 152"/>
                <a:gd name="T17" fmla="*/ 0 h 120"/>
                <a:gd name="T18" fmla="*/ 0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2147483647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2147483647 w 152"/>
                <a:gd name="T39" fmla="*/ 2147483647 h 120"/>
                <a:gd name="T40" fmla="*/ 2147483647 w 152"/>
                <a:gd name="T41" fmla="*/ 2147483647 h 120"/>
                <a:gd name="T42" fmla="*/ 2147483647 w 152"/>
                <a:gd name="T43" fmla="*/ 2147483647 h 120"/>
                <a:gd name="T44" fmla="*/ 2147483647 w 152"/>
                <a:gd name="T45" fmla="*/ 2147483647 h 120"/>
                <a:gd name="T46" fmla="*/ 2147483647 w 152"/>
                <a:gd name="T47" fmla="*/ 2147483647 h 120"/>
                <a:gd name="T48" fmla="*/ 2147483647 w 152"/>
                <a:gd name="T49" fmla="*/ 2147483647 h 120"/>
                <a:gd name="T50" fmla="*/ 2147483647 w 152"/>
                <a:gd name="T51" fmla="*/ 2147483647 h 120"/>
                <a:gd name="T52" fmla="*/ 2147483647 w 152"/>
                <a:gd name="T53" fmla="*/ 2147483647 h 120"/>
                <a:gd name="T54" fmla="*/ 2147483647 w 152"/>
                <a:gd name="T55" fmla="*/ 2147483647 h 120"/>
                <a:gd name="T56" fmla="*/ 2147483647 w 152"/>
                <a:gd name="T57" fmla="*/ 2147483647 h 120"/>
                <a:gd name="T58" fmla="*/ 2147483647 w 152"/>
                <a:gd name="T59" fmla="*/ 2147483647 h 120"/>
                <a:gd name="T60" fmla="*/ 2147483647 w 152"/>
                <a:gd name="T61" fmla="*/ 2147483647 h 120"/>
                <a:gd name="T62" fmla="*/ 2147483647 w 152"/>
                <a:gd name="T63" fmla="*/ 2147483647 h 120"/>
                <a:gd name="T64" fmla="*/ 2147483647 w 152"/>
                <a:gd name="T65" fmla="*/ 2147483647 h 120"/>
                <a:gd name="T66" fmla="*/ 2147483647 w 15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2"/>
                <a:gd name="T103" fmla="*/ 0 h 120"/>
                <a:gd name="T104" fmla="*/ 152 w 152"/>
                <a:gd name="T105" fmla="*/ 120 h 12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2105 w 10000"/>
                <a:gd name="connsiteY15" fmla="*/ 4000 h 10000"/>
                <a:gd name="connsiteX16" fmla="*/ 2105 w 10000"/>
                <a:gd name="connsiteY16" fmla="*/ 5333 h 10000"/>
                <a:gd name="connsiteX17" fmla="*/ 1579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2105 w 10000"/>
                <a:gd name="connsiteY16" fmla="*/ 5333 h 10000"/>
                <a:gd name="connsiteX17" fmla="*/ 1579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579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579 w 10000"/>
                <a:gd name="connsiteY18" fmla="*/ 7333 h 10000"/>
                <a:gd name="connsiteX19" fmla="*/ 2105 w 10000"/>
                <a:gd name="connsiteY19" fmla="*/ 733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176 w 10000"/>
                <a:gd name="connsiteY18" fmla="*/ 7435 h 10000"/>
                <a:gd name="connsiteX19" fmla="*/ 2105 w 10000"/>
                <a:gd name="connsiteY19" fmla="*/ 733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176 w 10000"/>
                <a:gd name="connsiteY18" fmla="*/ 7435 h 10000"/>
                <a:gd name="connsiteX19" fmla="*/ 1057 w 10000"/>
                <a:gd name="connsiteY19" fmla="*/ 682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1782 w 10000"/>
                <a:gd name="connsiteY12" fmla="*/ 251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176 w 10000"/>
                <a:gd name="connsiteY18" fmla="*/ 7435 h 10000"/>
                <a:gd name="connsiteX19" fmla="*/ 1057 w 10000"/>
                <a:gd name="connsiteY19" fmla="*/ 682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8947" y="1333"/>
                  </a:moveTo>
                  <a:lnTo>
                    <a:pt x="8421" y="1333"/>
                  </a:lnTo>
                  <a:lnTo>
                    <a:pt x="7368" y="1333"/>
                  </a:lnTo>
                  <a:lnTo>
                    <a:pt x="6842" y="1333"/>
                  </a:lnTo>
                  <a:lnTo>
                    <a:pt x="6316" y="667"/>
                  </a:lnTo>
                  <a:lnTo>
                    <a:pt x="3158" y="0"/>
                  </a:lnTo>
                  <a:lnTo>
                    <a:pt x="1579" y="0"/>
                  </a:lnTo>
                  <a:lnTo>
                    <a:pt x="1053" y="0"/>
                  </a:lnTo>
                  <a:lnTo>
                    <a:pt x="526" y="0"/>
                  </a:lnTo>
                  <a:lnTo>
                    <a:pt x="0" y="667"/>
                  </a:lnTo>
                  <a:lnTo>
                    <a:pt x="526" y="2667"/>
                  </a:lnTo>
                  <a:lnTo>
                    <a:pt x="1053" y="2000"/>
                  </a:lnTo>
                  <a:lnTo>
                    <a:pt x="1782" y="2510"/>
                  </a:lnTo>
                  <a:lnTo>
                    <a:pt x="2105" y="2667"/>
                  </a:lnTo>
                  <a:cubicBezTo>
                    <a:pt x="2066" y="2803"/>
                    <a:pt x="2026" y="2939"/>
                    <a:pt x="1987" y="3075"/>
                  </a:cubicBezTo>
                  <a:cubicBezTo>
                    <a:pt x="2026" y="3383"/>
                    <a:pt x="1663" y="3896"/>
                    <a:pt x="1702" y="4204"/>
                  </a:cubicBezTo>
                  <a:lnTo>
                    <a:pt x="1702" y="5537"/>
                  </a:lnTo>
                  <a:lnTo>
                    <a:pt x="1014" y="6667"/>
                  </a:lnTo>
                  <a:lnTo>
                    <a:pt x="1176" y="7435"/>
                  </a:lnTo>
                  <a:cubicBezTo>
                    <a:pt x="1136" y="7231"/>
                    <a:pt x="1097" y="7027"/>
                    <a:pt x="1057" y="6823"/>
                  </a:cubicBezTo>
                  <a:cubicBezTo>
                    <a:pt x="1123" y="7129"/>
                    <a:pt x="1190" y="7435"/>
                    <a:pt x="1256" y="7741"/>
                  </a:cubicBezTo>
                  <a:lnTo>
                    <a:pt x="1579" y="8000"/>
                  </a:lnTo>
                  <a:lnTo>
                    <a:pt x="1579" y="8667"/>
                  </a:lnTo>
                  <a:lnTo>
                    <a:pt x="2105" y="8667"/>
                  </a:lnTo>
                  <a:lnTo>
                    <a:pt x="3158" y="10000"/>
                  </a:lnTo>
                  <a:lnTo>
                    <a:pt x="4737" y="9333"/>
                  </a:lnTo>
                  <a:lnTo>
                    <a:pt x="6316" y="8667"/>
                  </a:lnTo>
                  <a:lnTo>
                    <a:pt x="6842" y="7333"/>
                  </a:lnTo>
                  <a:lnTo>
                    <a:pt x="7895" y="6000"/>
                  </a:lnTo>
                  <a:lnTo>
                    <a:pt x="7895" y="5333"/>
                  </a:lnTo>
                  <a:lnTo>
                    <a:pt x="8421" y="3333"/>
                  </a:lnTo>
                  <a:lnTo>
                    <a:pt x="10000" y="2000"/>
                  </a:lnTo>
                  <a:lnTo>
                    <a:pt x="9474" y="2000"/>
                  </a:lnTo>
                  <a:lnTo>
                    <a:pt x="8947" y="1333"/>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107" name="Freeform 664"/>
            <p:cNvSpPr>
              <a:spLocks/>
            </p:cNvSpPr>
            <p:nvPr/>
          </p:nvSpPr>
          <p:spPr bwMode="auto">
            <a:xfrm>
              <a:off x="9416374" y="1171142"/>
              <a:ext cx="38894" cy="77788"/>
            </a:xfrm>
            <a:custGeom>
              <a:avLst/>
              <a:gdLst>
                <a:gd name="T0" fmla="*/ 2147483647 w 40"/>
                <a:gd name="T1" fmla="*/ 2147483647 h 80"/>
                <a:gd name="T2" fmla="*/ 2147483647 w 40"/>
                <a:gd name="T3" fmla="*/ 2147483647 h 80"/>
                <a:gd name="T4" fmla="*/ 2147483647 w 40"/>
                <a:gd name="T5" fmla="*/ 2147483647 h 80"/>
                <a:gd name="T6" fmla="*/ 2147483647 w 40"/>
                <a:gd name="T7" fmla="*/ 2147483647 h 80"/>
                <a:gd name="T8" fmla="*/ 2147483647 w 40"/>
                <a:gd name="T9" fmla="*/ 2147483647 h 80"/>
                <a:gd name="T10" fmla="*/ 2147483647 w 40"/>
                <a:gd name="T11" fmla="*/ 2147483647 h 80"/>
                <a:gd name="T12" fmla="*/ 2147483647 w 40"/>
                <a:gd name="T13" fmla="*/ 2147483647 h 80"/>
                <a:gd name="T14" fmla="*/ 2147483647 w 40"/>
                <a:gd name="T15" fmla="*/ 2147483647 h 80"/>
                <a:gd name="T16" fmla="*/ 2147483647 w 40"/>
                <a:gd name="T17" fmla="*/ 2147483647 h 80"/>
                <a:gd name="T18" fmla="*/ 2147483647 w 40"/>
                <a:gd name="T19" fmla="*/ 0 h 80"/>
                <a:gd name="T20" fmla="*/ 2147483647 w 40"/>
                <a:gd name="T21" fmla="*/ 0 h 80"/>
                <a:gd name="T22" fmla="*/ 2147483647 w 40"/>
                <a:gd name="T23" fmla="*/ 0 h 80"/>
                <a:gd name="T24" fmla="*/ 2147483647 w 40"/>
                <a:gd name="T25" fmla="*/ 2147483647 h 80"/>
                <a:gd name="T26" fmla="*/ 0 w 40"/>
                <a:gd name="T27" fmla="*/ 2147483647 h 80"/>
                <a:gd name="T28" fmla="*/ 2147483647 w 40"/>
                <a:gd name="T29" fmla="*/ 2147483647 h 80"/>
                <a:gd name="T30" fmla="*/ 2147483647 w 40"/>
                <a:gd name="T31" fmla="*/ 2147483647 h 80"/>
                <a:gd name="T32" fmla="*/ 0 w 40"/>
                <a:gd name="T33" fmla="*/ 2147483647 h 80"/>
                <a:gd name="T34" fmla="*/ 2147483647 w 40"/>
                <a:gd name="T35" fmla="*/ 2147483647 h 80"/>
                <a:gd name="T36" fmla="*/ 2147483647 w 40"/>
                <a:gd name="T37" fmla="*/ 2147483647 h 80"/>
                <a:gd name="T38" fmla="*/ 2147483647 w 40"/>
                <a:gd name="T39" fmla="*/ 2147483647 h 80"/>
                <a:gd name="T40" fmla="*/ 2147483647 w 40"/>
                <a:gd name="T41" fmla="*/ 2147483647 h 80"/>
                <a:gd name="T42" fmla="*/ 2147483647 w 40"/>
                <a:gd name="T43" fmla="*/ 2147483647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80"/>
                <a:gd name="T68" fmla="*/ 40 w 40"/>
                <a:gd name="T69" fmla="*/ 80 h 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80">
                  <a:moveTo>
                    <a:pt x="24" y="64"/>
                  </a:moveTo>
                  <a:lnTo>
                    <a:pt x="24" y="56"/>
                  </a:lnTo>
                  <a:lnTo>
                    <a:pt x="32" y="48"/>
                  </a:lnTo>
                  <a:lnTo>
                    <a:pt x="32" y="40"/>
                  </a:lnTo>
                  <a:lnTo>
                    <a:pt x="32" y="32"/>
                  </a:lnTo>
                  <a:lnTo>
                    <a:pt x="32" y="24"/>
                  </a:lnTo>
                  <a:lnTo>
                    <a:pt x="32" y="16"/>
                  </a:lnTo>
                  <a:lnTo>
                    <a:pt x="40" y="8"/>
                  </a:lnTo>
                  <a:lnTo>
                    <a:pt x="32" y="8"/>
                  </a:lnTo>
                  <a:lnTo>
                    <a:pt x="32" y="0"/>
                  </a:lnTo>
                  <a:lnTo>
                    <a:pt x="16" y="0"/>
                  </a:lnTo>
                  <a:lnTo>
                    <a:pt x="8" y="0"/>
                  </a:lnTo>
                  <a:lnTo>
                    <a:pt x="8" y="8"/>
                  </a:lnTo>
                  <a:lnTo>
                    <a:pt x="0" y="8"/>
                  </a:lnTo>
                  <a:lnTo>
                    <a:pt x="8" y="24"/>
                  </a:lnTo>
                  <a:lnTo>
                    <a:pt x="8" y="40"/>
                  </a:lnTo>
                  <a:lnTo>
                    <a:pt x="0" y="56"/>
                  </a:lnTo>
                  <a:lnTo>
                    <a:pt x="8" y="64"/>
                  </a:lnTo>
                  <a:lnTo>
                    <a:pt x="8" y="80"/>
                  </a:lnTo>
                  <a:lnTo>
                    <a:pt x="24" y="80"/>
                  </a:lnTo>
                  <a:lnTo>
                    <a:pt x="24" y="72"/>
                  </a:lnTo>
                  <a:lnTo>
                    <a:pt x="24" y="6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8" name="Freeform 665"/>
            <p:cNvSpPr>
              <a:spLocks/>
            </p:cNvSpPr>
            <p:nvPr/>
          </p:nvSpPr>
          <p:spPr bwMode="auto">
            <a:xfrm>
              <a:off x="9447330" y="1179079"/>
              <a:ext cx="7938" cy="30957"/>
            </a:xfrm>
            <a:custGeom>
              <a:avLst/>
              <a:gdLst>
                <a:gd name="T0" fmla="*/ 0 w 8"/>
                <a:gd name="T1" fmla="*/ 2147483647 h 32"/>
                <a:gd name="T2" fmla="*/ 0 w 8"/>
                <a:gd name="T3" fmla="*/ 2147483647 h 32"/>
                <a:gd name="T4" fmla="*/ 0 w 8"/>
                <a:gd name="T5" fmla="*/ 2147483647 h 32"/>
                <a:gd name="T6" fmla="*/ 0 w 8"/>
                <a:gd name="T7" fmla="*/ 2147483647 h 32"/>
                <a:gd name="T8" fmla="*/ 2147483647 w 8"/>
                <a:gd name="T9" fmla="*/ 0 h 32"/>
                <a:gd name="T10" fmla="*/ 0 w 8"/>
                <a:gd name="T11" fmla="*/ 2147483647 h 32"/>
                <a:gd name="T12" fmla="*/ 0 w 8"/>
                <a:gd name="T13" fmla="*/ 2147483647 h 32"/>
                <a:gd name="T14" fmla="*/ 0 60000 65536"/>
                <a:gd name="T15" fmla="*/ 0 60000 65536"/>
                <a:gd name="T16" fmla="*/ 0 60000 65536"/>
                <a:gd name="T17" fmla="*/ 0 60000 65536"/>
                <a:gd name="T18" fmla="*/ 0 60000 65536"/>
                <a:gd name="T19" fmla="*/ 0 60000 65536"/>
                <a:gd name="T20" fmla="*/ 0 60000 65536"/>
                <a:gd name="T21" fmla="*/ 0 w 8"/>
                <a:gd name="T22" fmla="*/ 0 h 32"/>
                <a:gd name="T23" fmla="*/ 8 w 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2">
                  <a:moveTo>
                    <a:pt x="0" y="16"/>
                  </a:moveTo>
                  <a:lnTo>
                    <a:pt x="0" y="24"/>
                  </a:lnTo>
                  <a:lnTo>
                    <a:pt x="0" y="32"/>
                  </a:lnTo>
                  <a:lnTo>
                    <a:pt x="0" y="16"/>
                  </a:lnTo>
                  <a:lnTo>
                    <a:pt x="8" y="0"/>
                  </a:lnTo>
                  <a:lnTo>
                    <a:pt x="0" y="8"/>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09" name="Freeform 667"/>
            <p:cNvSpPr>
              <a:spLocks/>
            </p:cNvSpPr>
            <p:nvPr/>
          </p:nvSpPr>
          <p:spPr bwMode="auto">
            <a:xfrm>
              <a:off x="9447330" y="1179079"/>
              <a:ext cx="7938" cy="30957"/>
            </a:xfrm>
            <a:custGeom>
              <a:avLst/>
              <a:gdLst>
                <a:gd name="T0" fmla="*/ 0 w 8"/>
                <a:gd name="T1" fmla="*/ 2147483647 h 32"/>
                <a:gd name="T2" fmla="*/ 0 w 8"/>
                <a:gd name="T3" fmla="*/ 2147483647 h 32"/>
                <a:gd name="T4" fmla="*/ 0 w 8"/>
                <a:gd name="T5" fmla="*/ 2147483647 h 32"/>
                <a:gd name="T6" fmla="*/ 0 w 8"/>
                <a:gd name="T7" fmla="*/ 2147483647 h 32"/>
                <a:gd name="T8" fmla="*/ 2147483647 w 8"/>
                <a:gd name="T9" fmla="*/ 0 h 32"/>
                <a:gd name="T10" fmla="*/ 0 w 8"/>
                <a:gd name="T11" fmla="*/ 2147483647 h 32"/>
                <a:gd name="T12" fmla="*/ 0 w 8"/>
                <a:gd name="T13" fmla="*/ 2147483647 h 32"/>
                <a:gd name="T14" fmla="*/ 0 60000 65536"/>
                <a:gd name="T15" fmla="*/ 0 60000 65536"/>
                <a:gd name="T16" fmla="*/ 0 60000 65536"/>
                <a:gd name="T17" fmla="*/ 0 60000 65536"/>
                <a:gd name="T18" fmla="*/ 0 60000 65536"/>
                <a:gd name="T19" fmla="*/ 0 60000 65536"/>
                <a:gd name="T20" fmla="*/ 0 60000 65536"/>
                <a:gd name="T21" fmla="*/ 0 w 8"/>
                <a:gd name="T22" fmla="*/ 0 h 32"/>
                <a:gd name="T23" fmla="*/ 8 w 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2">
                  <a:moveTo>
                    <a:pt x="0" y="16"/>
                  </a:moveTo>
                  <a:lnTo>
                    <a:pt x="0" y="24"/>
                  </a:lnTo>
                  <a:lnTo>
                    <a:pt x="0" y="32"/>
                  </a:lnTo>
                  <a:lnTo>
                    <a:pt x="0" y="16"/>
                  </a:lnTo>
                  <a:lnTo>
                    <a:pt x="8" y="0"/>
                  </a:lnTo>
                  <a:lnTo>
                    <a:pt x="0" y="8"/>
                  </a:lnTo>
                  <a:lnTo>
                    <a:pt x="0" y="16"/>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110" name="Freeform 668"/>
            <p:cNvSpPr>
              <a:spLocks/>
            </p:cNvSpPr>
            <p:nvPr/>
          </p:nvSpPr>
          <p:spPr bwMode="auto">
            <a:xfrm>
              <a:off x="9439393" y="1233054"/>
              <a:ext cx="1588" cy="15875"/>
            </a:xfrm>
            <a:custGeom>
              <a:avLst/>
              <a:gdLst>
                <a:gd name="T0" fmla="*/ 0 w 1942"/>
                <a:gd name="T1" fmla="*/ 0 h 16"/>
                <a:gd name="T2" fmla="*/ 0 w 1942"/>
                <a:gd name="T3" fmla="*/ 2147483647 h 16"/>
                <a:gd name="T4" fmla="*/ 0 w 1942"/>
                <a:gd name="T5" fmla="*/ 2147483647 h 16"/>
                <a:gd name="T6" fmla="*/ 0 w 1942"/>
                <a:gd name="T7" fmla="*/ 2147483647 h 16"/>
                <a:gd name="T8" fmla="*/ 0 w 1942"/>
                <a:gd name="T9" fmla="*/ 0 h 16"/>
                <a:gd name="T10" fmla="*/ 0 60000 65536"/>
                <a:gd name="T11" fmla="*/ 0 60000 65536"/>
                <a:gd name="T12" fmla="*/ 0 60000 65536"/>
                <a:gd name="T13" fmla="*/ 0 60000 65536"/>
                <a:gd name="T14" fmla="*/ 0 60000 65536"/>
                <a:gd name="T15" fmla="*/ 0 w 1942"/>
                <a:gd name="T16" fmla="*/ 0 h 16"/>
                <a:gd name="T17" fmla="*/ 1942 w 1942"/>
                <a:gd name="T18" fmla="*/ 16 h 16"/>
              </a:gdLst>
              <a:ahLst/>
              <a:cxnLst>
                <a:cxn ang="T10">
                  <a:pos x="T0" y="T1"/>
                </a:cxn>
                <a:cxn ang="T11">
                  <a:pos x="T2" y="T3"/>
                </a:cxn>
                <a:cxn ang="T12">
                  <a:pos x="T4" y="T5"/>
                </a:cxn>
                <a:cxn ang="T13">
                  <a:pos x="T6" y="T7"/>
                </a:cxn>
                <a:cxn ang="T14">
                  <a:pos x="T8" y="T9"/>
                </a:cxn>
              </a:cxnLst>
              <a:rect l="T15" t="T16" r="T17" b="T18"/>
              <a:pathLst>
                <a:path w="1942" h="16">
                  <a:moveTo>
                    <a:pt x="0" y="0"/>
                  </a:moveTo>
                  <a:lnTo>
                    <a:pt x="0" y="8"/>
                  </a:lnTo>
                  <a:lnTo>
                    <a:pt x="0" y="16"/>
                  </a:lnTo>
                  <a:lnTo>
                    <a:pt x="0"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1" name="Freeform 669"/>
            <p:cNvSpPr>
              <a:spLocks/>
            </p:cNvSpPr>
            <p:nvPr/>
          </p:nvSpPr>
          <p:spPr bwMode="auto">
            <a:xfrm>
              <a:off x="9439393" y="1210036"/>
              <a:ext cx="7938" cy="15081"/>
            </a:xfrm>
            <a:custGeom>
              <a:avLst/>
              <a:gdLst>
                <a:gd name="T0" fmla="*/ 0 w 8"/>
                <a:gd name="T1" fmla="*/ 2147483647 h 16"/>
                <a:gd name="T2" fmla="*/ 2147483647 w 8"/>
                <a:gd name="T3" fmla="*/ 0 h 16"/>
                <a:gd name="T4" fmla="*/ 2147483647 w 8"/>
                <a:gd name="T5" fmla="*/ 2147483647 h 16"/>
                <a:gd name="T6" fmla="*/ 0 w 8"/>
                <a:gd name="T7" fmla="*/ 2147483647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6"/>
                  </a:moveTo>
                  <a:lnTo>
                    <a:pt x="8" y="0"/>
                  </a:lnTo>
                  <a:lnTo>
                    <a:pt x="8" y="8"/>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2" name="Freeform 670"/>
            <p:cNvSpPr>
              <a:spLocks/>
            </p:cNvSpPr>
            <p:nvPr/>
          </p:nvSpPr>
          <p:spPr bwMode="auto">
            <a:xfrm>
              <a:off x="9439393" y="1225117"/>
              <a:ext cx="1588" cy="7938"/>
            </a:xfrm>
            <a:custGeom>
              <a:avLst/>
              <a:gdLst>
                <a:gd name="T0" fmla="*/ 0 w 1942"/>
                <a:gd name="T1" fmla="*/ 2147483647 h 8"/>
                <a:gd name="T2" fmla="*/ 0 w 1942"/>
                <a:gd name="T3" fmla="*/ 0 h 8"/>
                <a:gd name="T4" fmla="*/ 0 w 1942"/>
                <a:gd name="T5" fmla="*/ 2147483647 h 8"/>
                <a:gd name="T6" fmla="*/ 0 60000 65536"/>
                <a:gd name="T7" fmla="*/ 0 60000 65536"/>
                <a:gd name="T8" fmla="*/ 0 60000 65536"/>
                <a:gd name="T9" fmla="*/ 0 w 1942"/>
                <a:gd name="T10" fmla="*/ 0 h 8"/>
                <a:gd name="T11" fmla="*/ 1942 w 1942"/>
                <a:gd name="T12" fmla="*/ 8 h 8"/>
              </a:gdLst>
              <a:ahLst/>
              <a:cxnLst>
                <a:cxn ang="T6">
                  <a:pos x="T0" y="T1"/>
                </a:cxn>
                <a:cxn ang="T7">
                  <a:pos x="T2" y="T3"/>
                </a:cxn>
                <a:cxn ang="T8">
                  <a:pos x="T4" y="T5"/>
                </a:cxn>
              </a:cxnLst>
              <a:rect l="T9" t="T10" r="T11" b="T12"/>
              <a:pathLst>
                <a:path w="1942" h="8">
                  <a:moveTo>
                    <a:pt x="0" y="8"/>
                  </a:moveTo>
                  <a:lnTo>
                    <a:pt x="0" y="0"/>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3" name="Freeform 671"/>
            <p:cNvSpPr>
              <a:spLocks/>
            </p:cNvSpPr>
            <p:nvPr/>
          </p:nvSpPr>
          <p:spPr bwMode="auto">
            <a:xfrm>
              <a:off x="9439393" y="1210036"/>
              <a:ext cx="7938" cy="15081"/>
            </a:xfrm>
            <a:custGeom>
              <a:avLst/>
              <a:gdLst>
                <a:gd name="T0" fmla="*/ 0 w 8"/>
                <a:gd name="T1" fmla="*/ 2147483647 h 16"/>
                <a:gd name="T2" fmla="*/ 2147483647 w 8"/>
                <a:gd name="T3" fmla="*/ 0 h 16"/>
                <a:gd name="T4" fmla="*/ 2147483647 w 8"/>
                <a:gd name="T5" fmla="*/ 2147483647 h 16"/>
                <a:gd name="T6" fmla="*/ 0 w 8"/>
                <a:gd name="T7" fmla="*/ 2147483647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6"/>
                  </a:moveTo>
                  <a:lnTo>
                    <a:pt x="8" y="0"/>
                  </a:lnTo>
                  <a:lnTo>
                    <a:pt x="8" y="8"/>
                  </a:lnTo>
                  <a:lnTo>
                    <a:pt x="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4" name="Freeform 672"/>
            <p:cNvSpPr>
              <a:spLocks/>
            </p:cNvSpPr>
            <p:nvPr/>
          </p:nvSpPr>
          <p:spPr bwMode="auto">
            <a:xfrm>
              <a:off x="9439393" y="1225117"/>
              <a:ext cx="1588" cy="7938"/>
            </a:xfrm>
            <a:custGeom>
              <a:avLst/>
              <a:gdLst>
                <a:gd name="T0" fmla="*/ 0 w 1942"/>
                <a:gd name="T1" fmla="*/ 2147483647 h 8"/>
                <a:gd name="T2" fmla="*/ 0 w 1942"/>
                <a:gd name="T3" fmla="*/ 0 h 8"/>
                <a:gd name="T4" fmla="*/ 0 w 1942"/>
                <a:gd name="T5" fmla="*/ 2147483647 h 8"/>
                <a:gd name="T6" fmla="*/ 0 w 1942"/>
                <a:gd name="T7" fmla="*/ 2147483647 h 8"/>
                <a:gd name="T8" fmla="*/ 0 60000 65536"/>
                <a:gd name="T9" fmla="*/ 0 60000 65536"/>
                <a:gd name="T10" fmla="*/ 0 60000 65536"/>
                <a:gd name="T11" fmla="*/ 0 60000 65536"/>
                <a:gd name="T12" fmla="*/ 0 w 1942"/>
                <a:gd name="T13" fmla="*/ 0 h 8"/>
                <a:gd name="T14" fmla="*/ 1942 w 1942"/>
                <a:gd name="T15" fmla="*/ 8 h 8"/>
              </a:gdLst>
              <a:ahLst/>
              <a:cxnLst>
                <a:cxn ang="T8">
                  <a:pos x="T0" y="T1"/>
                </a:cxn>
                <a:cxn ang="T9">
                  <a:pos x="T2" y="T3"/>
                </a:cxn>
                <a:cxn ang="T10">
                  <a:pos x="T4" y="T5"/>
                </a:cxn>
                <a:cxn ang="T11">
                  <a:pos x="T6" y="T7"/>
                </a:cxn>
              </a:cxnLst>
              <a:rect l="T12" t="T13" r="T14" b="T15"/>
              <a:pathLst>
                <a:path w="1942" h="8">
                  <a:moveTo>
                    <a:pt x="0" y="8"/>
                  </a:moveTo>
                  <a:lnTo>
                    <a:pt x="0" y="0"/>
                  </a:lnTo>
                  <a:lnTo>
                    <a:pt x="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5" name="Freeform 673"/>
            <p:cNvSpPr>
              <a:spLocks/>
            </p:cNvSpPr>
            <p:nvPr/>
          </p:nvSpPr>
          <p:spPr bwMode="auto">
            <a:xfrm>
              <a:off x="10147418" y="1248929"/>
              <a:ext cx="7938" cy="7938"/>
            </a:xfrm>
            <a:custGeom>
              <a:avLst/>
              <a:gdLst>
                <a:gd name="T0" fmla="*/ 0 w 8"/>
                <a:gd name="T1" fmla="*/ 0 h 8"/>
                <a:gd name="T2" fmla="*/ 2147483647 w 8"/>
                <a:gd name="T3" fmla="*/ 2147483647 h 8"/>
                <a:gd name="T4" fmla="*/ 0 w 8"/>
                <a:gd name="T5" fmla="*/ 0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0" y="0"/>
                  </a:moveTo>
                  <a:lnTo>
                    <a:pt x="8"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6" name="Freeform 674"/>
            <p:cNvSpPr>
              <a:spLocks/>
            </p:cNvSpPr>
            <p:nvPr/>
          </p:nvSpPr>
          <p:spPr bwMode="auto">
            <a:xfrm>
              <a:off x="10124399" y="1225117"/>
              <a:ext cx="7938" cy="15875"/>
            </a:xfrm>
            <a:custGeom>
              <a:avLst/>
              <a:gdLst>
                <a:gd name="T0" fmla="*/ 0 w 8"/>
                <a:gd name="T1" fmla="*/ 0 h 16"/>
                <a:gd name="T2" fmla="*/ 2147483647 w 8"/>
                <a:gd name="T3" fmla="*/ 2147483647 h 16"/>
                <a:gd name="T4" fmla="*/ 2147483647 w 8"/>
                <a:gd name="T5" fmla="*/ 2147483647 h 16"/>
                <a:gd name="T6" fmla="*/ 0 w 8"/>
                <a:gd name="T7" fmla="*/ 0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0"/>
                  </a:moveTo>
                  <a:lnTo>
                    <a:pt x="8" y="16"/>
                  </a:lnTo>
                  <a:lnTo>
                    <a:pt x="8"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7" name="Freeform 675"/>
            <p:cNvSpPr>
              <a:spLocks/>
            </p:cNvSpPr>
            <p:nvPr/>
          </p:nvSpPr>
          <p:spPr bwMode="auto">
            <a:xfrm>
              <a:off x="10147418" y="1248929"/>
              <a:ext cx="7938" cy="7938"/>
            </a:xfrm>
            <a:custGeom>
              <a:avLst/>
              <a:gdLst>
                <a:gd name="T0" fmla="*/ 0 w 8"/>
                <a:gd name="T1" fmla="*/ 0 h 8"/>
                <a:gd name="T2" fmla="*/ 2147483647 w 8"/>
                <a:gd name="T3" fmla="*/ 2147483647 h 8"/>
                <a:gd name="T4" fmla="*/ 2147483647 w 8"/>
                <a:gd name="T5" fmla="*/ 2147483647 h 8"/>
                <a:gd name="T6" fmla="*/ 0 w 8"/>
                <a:gd name="T7" fmla="*/ 0 h 8"/>
                <a:gd name="T8" fmla="*/ 0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0"/>
                  </a:moveTo>
                  <a:lnTo>
                    <a:pt x="8"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8" name="Freeform 676"/>
            <p:cNvSpPr>
              <a:spLocks/>
            </p:cNvSpPr>
            <p:nvPr/>
          </p:nvSpPr>
          <p:spPr bwMode="auto">
            <a:xfrm>
              <a:off x="10124399" y="1225117"/>
              <a:ext cx="7938" cy="15875"/>
            </a:xfrm>
            <a:custGeom>
              <a:avLst/>
              <a:gdLst>
                <a:gd name="T0" fmla="*/ 0 w 8"/>
                <a:gd name="T1" fmla="*/ 0 h 16"/>
                <a:gd name="T2" fmla="*/ 2147483647 w 8"/>
                <a:gd name="T3" fmla="*/ 2147483647 h 16"/>
                <a:gd name="T4" fmla="*/ 2147483647 w 8"/>
                <a:gd name="T5" fmla="*/ 2147483647 h 16"/>
                <a:gd name="T6" fmla="*/ 0 w 8"/>
                <a:gd name="T7" fmla="*/ 0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0"/>
                  </a:moveTo>
                  <a:lnTo>
                    <a:pt x="8" y="16"/>
                  </a:lnTo>
                  <a:lnTo>
                    <a:pt x="8"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19" name="Freeform 677"/>
            <p:cNvSpPr>
              <a:spLocks/>
            </p:cNvSpPr>
            <p:nvPr/>
          </p:nvSpPr>
          <p:spPr bwMode="auto">
            <a:xfrm>
              <a:off x="10761780" y="1466417"/>
              <a:ext cx="92869" cy="147638"/>
            </a:xfrm>
            <a:custGeom>
              <a:avLst/>
              <a:gdLst>
                <a:gd name="T0" fmla="*/ 2147483647 w 96"/>
                <a:gd name="T1" fmla="*/ 2147483647 h 152"/>
                <a:gd name="T2" fmla="*/ 2147483647 w 96"/>
                <a:gd name="T3" fmla="*/ 2147483647 h 152"/>
                <a:gd name="T4" fmla="*/ 2147483647 w 96"/>
                <a:gd name="T5" fmla="*/ 2147483647 h 152"/>
                <a:gd name="T6" fmla="*/ 2147483647 w 96"/>
                <a:gd name="T7" fmla="*/ 2147483647 h 152"/>
                <a:gd name="T8" fmla="*/ 2147483647 w 96"/>
                <a:gd name="T9" fmla="*/ 2147483647 h 152"/>
                <a:gd name="T10" fmla="*/ 2147483647 w 96"/>
                <a:gd name="T11" fmla="*/ 2147483647 h 152"/>
                <a:gd name="T12" fmla="*/ 2147483647 w 96"/>
                <a:gd name="T13" fmla="*/ 2147483647 h 152"/>
                <a:gd name="T14" fmla="*/ 2147483647 w 96"/>
                <a:gd name="T15" fmla="*/ 2147483647 h 152"/>
                <a:gd name="T16" fmla="*/ 2147483647 w 96"/>
                <a:gd name="T17" fmla="*/ 2147483647 h 152"/>
                <a:gd name="T18" fmla="*/ 2147483647 w 96"/>
                <a:gd name="T19" fmla="*/ 2147483647 h 152"/>
                <a:gd name="T20" fmla="*/ 2147483647 w 96"/>
                <a:gd name="T21" fmla="*/ 2147483647 h 152"/>
                <a:gd name="T22" fmla="*/ 2147483647 w 96"/>
                <a:gd name="T23" fmla="*/ 0 h 152"/>
                <a:gd name="T24" fmla="*/ 2147483647 w 96"/>
                <a:gd name="T25" fmla="*/ 2147483647 h 152"/>
                <a:gd name="T26" fmla="*/ 0 w 96"/>
                <a:gd name="T27" fmla="*/ 2147483647 h 152"/>
                <a:gd name="T28" fmla="*/ 2147483647 w 96"/>
                <a:gd name="T29" fmla="*/ 2147483647 h 152"/>
                <a:gd name="T30" fmla="*/ 2147483647 w 96"/>
                <a:gd name="T31" fmla="*/ 2147483647 h 152"/>
                <a:gd name="T32" fmla="*/ 2147483647 w 96"/>
                <a:gd name="T33" fmla="*/ 2147483647 h 152"/>
                <a:gd name="T34" fmla="*/ 2147483647 w 96"/>
                <a:gd name="T35" fmla="*/ 2147483647 h 152"/>
                <a:gd name="T36" fmla="*/ 2147483647 w 96"/>
                <a:gd name="T37" fmla="*/ 2147483647 h 152"/>
                <a:gd name="T38" fmla="*/ 2147483647 w 96"/>
                <a:gd name="T39" fmla="*/ 2147483647 h 152"/>
                <a:gd name="T40" fmla="*/ 2147483647 w 96"/>
                <a:gd name="T41" fmla="*/ 2147483647 h 152"/>
                <a:gd name="T42" fmla="*/ 2147483647 w 96"/>
                <a:gd name="T43" fmla="*/ 2147483647 h 152"/>
                <a:gd name="T44" fmla="*/ 2147483647 w 96"/>
                <a:gd name="T45" fmla="*/ 2147483647 h 152"/>
                <a:gd name="T46" fmla="*/ 2147483647 w 96"/>
                <a:gd name="T47" fmla="*/ 2147483647 h 152"/>
                <a:gd name="T48" fmla="*/ 2147483647 w 96"/>
                <a:gd name="T49" fmla="*/ 2147483647 h 152"/>
                <a:gd name="T50" fmla="*/ 2147483647 w 96"/>
                <a:gd name="T51" fmla="*/ 2147483647 h 152"/>
                <a:gd name="T52" fmla="*/ 2147483647 w 96"/>
                <a:gd name="T53" fmla="*/ 2147483647 h 1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6"/>
                <a:gd name="T82" fmla="*/ 0 h 152"/>
                <a:gd name="T83" fmla="*/ 96 w 96"/>
                <a:gd name="T84" fmla="*/ 152 h 1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6" h="152">
                  <a:moveTo>
                    <a:pt x="72" y="136"/>
                  </a:moveTo>
                  <a:lnTo>
                    <a:pt x="80" y="136"/>
                  </a:lnTo>
                  <a:lnTo>
                    <a:pt x="96" y="128"/>
                  </a:lnTo>
                  <a:lnTo>
                    <a:pt x="96" y="104"/>
                  </a:lnTo>
                  <a:lnTo>
                    <a:pt x="96" y="80"/>
                  </a:lnTo>
                  <a:lnTo>
                    <a:pt x="80" y="72"/>
                  </a:lnTo>
                  <a:lnTo>
                    <a:pt x="64" y="48"/>
                  </a:lnTo>
                  <a:lnTo>
                    <a:pt x="56" y="32"/>
                  </a:lnTo>
                  <a:lnTo>
                    <a:pt x="56" y="24"/>
                  </a:lnTo>
                  <a:lnTo>
                    <a:pt x="56" y="16"/>
                  </a:lnTo>
                  <a:lnTo>
                    <a:pt x="40" y="16"/>
                  </a:lnTo>
                  <a:lnTo>
                    <a:pt x="32" y="0"/>
                  </a:lnTo>
                  <a:lnTo>
                    <a:pt x="8" y="8"/>
                  </a:lnTo>
                  <a:lnTo>
                    <a:pt x="0" y="16"/>
                  </a:lnTo>
                  <a:lnTo>
                    <a:pt x="8" y="24"/>
                  </a:lnTo>
                  <a:lnTo>
                    <a:pt x="8" y="48"/>
                  </a:lnTo>
                  <a:lnTo>
                    <a:pt x="40" y="48"/>
                  </a:lnTo>
                  <a:lnTo>
                    <a:pt x="48" y="56"/>
                  </a:lnTo>
                  <a:lnTo>
                    <a:pt x="72" y="88"/>
                  </a:lnTo>
                  <a:lnTo>
                    <a:pt x="64" y="96"/>
                  </a:lnTo>
                  <a:lnTo>
                    <a:pt x="40" y="104"/>
                  </a:lnTo>
                  <a:lnTo>
                    <a:pt x="32" y="112"/>
                  </a:lnTo>
                  <a:lnTo>
                    <a:pt x="32" y="128"/>
                  </a:lnTo>
                  <a:lnTo>
                    <a:pt x="48" y="144"/>
                  </a:lnTo>
                  <a:lnTo>
                    <a:pt x="56" y="152"/>
                  </a:lnTo>
                  <a:lnTo>
                    <a:pt x="64" y="144"/>
                  </a:lnTo>
                  <a:lnTo>
                    <a:pt x="72" y="13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0" name="Freeform 678"/>
            <p:cNvSpPr>
              <a:spLocks/>
            </p:cNvSpPr>
            <p:nvPr/>
          </p:nvSpPr>
          <p:spPr bwMode="auto">
            <a:xfrm>
              <a:off x="10792737" y="1450542"/>
              <a:ext cx="85725" cy="178594"/>
            </a:xfrm>
            <a:custGeom>
              <a:avLst/>
              <a:gdLst>
                <a:gd name="T0" fmla="*/ 2147483647 w 88"/>
                <a:gd name="T1" fmla="*/ 0 h 184"/>
                <a:gd name="T2" fmla="*/ 0 w 88"/>
                <a:gd name="T3" fmla="*/ 0 h 184"/>
                <a:gd name="T4" fmla="*/ 0 w 88"/>
                <a:gd name="T5" fmla="*/ 2147483647 h 184"/>
                <a:gd name="T6" fmla="*/ 2147483647 w 88"/>
                <a:gd name="T7" fmla="*/ 2147483647 h 184"/>
                <a:gd name="T8" fmla="*/ 2147483647 w 88"/>
                <a:gd name="T9" fmla="*/ 2147483647 h 184"/>
                <a:gd name="T10" fmla="*/ 2147483647 w 88"/>
                <a:gd name="T11" fmla="*/ 2147483647 h 184"/>
                <a:gd name="T12" fmla="*/ 2147483647 w 88"/>
                <a:gd name="T13" fmla="*/ 2147483647 h 184"/>
                <a:gd name="T14" fmla="*/ 2147483647 w 88"/>
                <a:gd name="T15" fmla="*/ 2147483647 h 184"/>
                <a:gd name="T16" fmla="*/ 2147483647 w 88"/>
                <a:gd name="T17" fmla="*/ 2147483647 h 184"/>
                <a:gd name="T18" fmla="*/ 2147483647 w 88"/>
                <a:gd name="T19" fmla="*/ 2147483647 h 184"/>
                <a:gd name="T20" fmla="*/ 2147483647 w 88"/>
                <a:gd name="T21" fmla="*/ 2147483647 h 184"/>
                <a:gd name="T22" fmla="*/ 2147483647 w 88"/>
                <a:gd name="T23" fmla="*/ 2147483647 h 184"/>
                <a:gd name="T24" fmla="*/ 2147483647 w 88"/>
                <a:gd name="T25" fmla="*/ 2147483647 h 184"/>
                <a:gd name="T26" fmla="*/ 2147483647 w 88"/>
                <a:gd name="T27" fmla="*/ 2147483647 h 184"/>
                <a:gd name="T28" fmla="*/ 2147483647 w 88"/>
                <a:gd name="T29" fmla="*/ 2147483647 h 184"/>
                <a:gd name="T30" fmla="*/ 2147483647 w 88"/>
                <a:gd name="T31" fmla="*/ 2147483647 h 184"/>
                <a:gd name="T32" fmla="*/ 2147483647 w 88"/>
                <a:gd name="T33" fmla="*/ 2147483647 h 184"/>
                <a:gd name="T34" fmla="*/ 2147483647 w 88"/>
                <a:gd name="T35" fmla="*/ 2147483647 h 184"/>
                <a:gd name="T36" fmla="*/ 2147483647 w 88"/>
                <a:gd name="T37" fmla="*/ 2147483647 h 184"/>
                <a:gd name="T38" fmla="*/ 2147483647 w 88"/>
                <a:gd name="T39" fmla="*/ 2147483647 h 184"/>
                <a:gd name="T40" fmla="*/ 2147483647 w 88"/>
                <a:gd name="T41" fmla="*/ 2147483647 h 184"/>
                <a:gd name="T42" fmla="*/ 2147483647 w 88"/>
                <a:gd name="T43" fmla="*/ 2147483647 h 184"/>
                <a:gd name="T44" fmla="*/ 2147483647 w 88"/>
                <a:gd name="T45" fmla="*/ 2147483647 h 184"/>
                <a:gd name="T46" fmla="*/ 2147483647 w 88"/>
                <a:gd name="T47" fmla="*/ 2147483647 h 184"/>
                <a:gd name="T48" fmla="*/ 2147483647 w 88"/>
                <a:gd name="T49" fmla="*/ 2147483647 h 184"/>
                <a:gd name="T50" fmla="*/ 2147483647 w 88"/>
                <a:gd name="T51" fmla="*/ 2147483647 h 184"/>
                <a:gd name="T52" fmla="*/ 2147483647 w 88"/>
                <a:gd name="T53" fmla="*/ 2147483647 h 184"/>
                <a:gd name="T54" fmla="*/ 2147483647 w 88"/>
                <a:gd name="T55" fmla="*/ 0 h 1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
                <a:gd name="T85" fmla="*/ 0 h 184"/>
                <a:gd name="T86" fmla="*/ 88 w 88"/>
                <a:gd name="T87" fmla="*/ 184 h 1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 h="184">
                  <a:moveTo>
                    <a:pt x="40" y="0"/>
                  </a:moveTo>
                  <a:lnTo>
                    <a:pt x="0" y="0"/>
                  </a:lnTo>
                  <a:lnTo>
                    <a:pt x="0" y="16"/>
                  </a:lnTo>
                  <a:lnTo>
                    <a:pt x="8" y="32"/>
                  </a:lnTo>
                  <a:lnTo>
                    <a:pt x="24" y="32"/>
                  </a:lnTo>
                  <a:lnTo>
                    <a:pt x="24" y="40"/>
                  </a:lnTo>
                  <a:lnTo>
                    <a:pt x="24" y="48"/>
                  </a:lnTo>
                  <a:lnTo>
                    <a:pt x="32" y="64"/>
                  </a:lnTo>
                  <a:lnTo>
                    <a:pt x="48" y="88"/>
                  </a:lnTo>
                  <a:lnTo>
                    <a:pt x="64" y="96"/>
                  </a:lnTo>
                  <a:lnTo>
                    <a:pt x="64" y="120"/>
                  </a:lnTo>
                  <a:lnTo>
                    <a:pt x="64" y="144"/>
                  </a:lnTo>
                  <a:lnTo>
                    <a:pt x="48" y="152"/>
                  </a:lnTo>
                  <a:lnTo>
                    <a:pt x="40" y="152"/>
                  </a:lnTo>
                  <a:lnTo>
                    <a:pt x="32" y="160"/>
                  </a:lnTo>
                  <a:lnTo>
                    <a:pt x="24" y="168"/>
                  </a:lnTo>
                  <a:lnTo>
                    <a:pt x="32" y="168"/>
                  </a:lnTo>
                  <a:lnTo>
                    <a:pt x="40" y="184"/>
                  </a:lnTo>
                  <a:lnTo>
                    <a:pt x="72" y="160"/>
                  </a:lnTo>
                  <a:lnTo>
                    <a:pt x="88" y="144"/>
                  </a:lnTo>
                  <a:lnTo>
                    <a:pt x="72" y="88"/>
                  </a:lnTo>
                  <a:lnTo>
                    <a:pt x="64" y="80"/>
                  </a:lnTo>
                  <a:lnTo>
                    <a:pt x="48" y="56"/>
                  </a:lnTo>
                  <a:lnTo>
                    <a:pt x="40" y="40"/>
                  </a:lnTo>
                  <a:lnTo>
                    <a:pt x="48" y="32"/>
                  </a:lnTo>
                  <a:lnTo>
                    <a:pt x="64" y="24"/>
                  </a:lnTo>
                  <a:lnTo>
                    <a:pt x="56" y="16"/>
                  </a:lnTo>
                  <a:lnTo>
                    <a:pt x="4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1" name="Freeform 679"/>
            <p:cNvSpPr>
              <a:spLocks/>
            </p:cNvSpPr>
            <p:nvPr/>
          </p:nvSpPr>
          <p:spPr bwMode="auto">
            <a:xfrm>
              <a:off x="10761780" y="1466417"/>
              <a:ext cx="92869" cy="147638"/>
            </a:xfrm>
            <a:custGeom>
              <a:avLst/>
              <a:gdLst>
                <a:gd name="T0" fmla="*/ 2147483647 w 96"/>
                <a:gd name="T1" fmla="*/ 2147483647 h 152"/>
                <a:gd name="T2" fmla="*/ 2147483647 w 96"/>
                <a:gd name="T3" fmla="*/ 2147483647 h 152"/>
                <a:gd name="T4" fmla="*/ 2147483647 w 96"/>
                <a:gd name="T5" fmla="*/ 2147483647 h 152"/>
                <a:gd name="T6" fmla="*/ 2147483647 w 96"/>
                <a:gd name="T7" fmla="*/ 2147483647 h 152"/>
                <a:gd name="T8" fmla="*/ 2147483647 w 96"/>
                <a:gd name="T9" fmla="*/ 2147483647 h 152"/>
                <a:gd name="T10" fmla="*/ 2147483647 w 96"/>
                <a:gd name="T11" fmla="*/ 2147483647 h 152"/>
                <a:gd name="T12" fmla="*/ 2147483647 w 96"/>
                <a:gd name="T13" fmla="*/ 2147483647 h 152"/>
                <a:gd name="T14" fmla="*/ 2147483647 w 96"/>
                <a:gd name="T15" fmla="*/ 2147483647 h 152"/>
                <a:gd name="T16" fmla="*/ 2147483647 w 96"/>
                <a:gd name="T17" fmla="*/ 2147483647 h 152"/>
                <a:gd name="T18" fmla="*/ 2147483647 w 96"/>
                <a:gd name="T19" fmla="*/ 2147483647 h 152"/>
                <a:gd name="T20" fmla="*/ 2147483647 w 96"/>
                <a:gd name="T21" fmla="*/ 2147483647 h 152"/>
                <a:gd name="T22" fmla="*/ 2147483647 w 96"/>
                <a:gd name="T23" fmla="*/ 0 h 152"/>
                <a:gd name="T24" fmla="*/ 2147483647 w 96"/>
                <a:gd name="T25" fmla="*/ 0 h 152"/>
                <a:gd name="T26" fmla="*/ 2147483647 w 96"/>
                <a:gd name="T27" fmla="*/ 2147483647 h 152"/>
                <a:gd name="T28" fmla="*/ 0 w 96"/>
                <a:gd name="T29" fmla="*/ 2147483647 h 152"/>
                <a:gd name="T30" fmla="*/ 0 w 96"/>
                <a:gd name="T31" fmla="*/ 2147483647 h 152"/>
                <a:gd name="T32" fmla="*/ 2147483647 w 96"/>
                <a:gd name="T33" fmla="*/ 2147483647 h 152"/>
                <a:gd name="T34" fmla="*/ 2147483647 w 96"/>
                <a:gd name="T35" fmla="*/ 2147483647 h 152"/>
                <a:gd name="T36" fmla="*/ 2147483647 w 96"/>
                <a:gd name="T37" fmla="*/ 2147483647 h 152"/>
                <a:gd name="T38" fmla="*/ 2147483647 w 96"/>
                <a:gd name="T39" fmla="*/ 2147483647 h 152"/>
                <a:gd name="T40" fmla="*/ 2147483647 w 96"/>
                <a:gd name="T41" fmla="*/ 2147483647 h 152"/>
                <a:gd name="T42" fmla="*/ 2147483647 w 96"/>
                <a:gd name="T43" fmla="*/ 2147483647 h 152"/>
                <a:gd name="T44" fmla="*/ 2147483647 w 96"/>
                <a:gd name="T45" fmla="*/ 2147483647 h 152"/>
                <a:gd name="T46" fmla="*/ 2147483647 w 96"/>
                <a:gd name="T47" fmla="*/ 2147483647 h 152"/>
                <a:gd name="T48" fmla="*/ 2147483647 w 96"/>
                <a:gd name="T49" fmla="*/ 2147483647 h 152"/>
                <a:gd name="T50" fmla="*/ 2147483647 w 96"/>
                <a:gd name="T51" fmla="*/ 2147483647 h 152"/>
                <a:gd name="T52" fmla="*/ 2147483647 w 96"/>
                <a:gd name="T53" fmla="*/ 2147483647 h 152"/>
                <a:gd name="T54" fmla="*/ 2147483647 w 96"/>
                <a:gd name="T55" fmla="*/ 2147483647 h 152"/>
                <a:gd name="T56" fmla="*/ 2147483647 w 96"/>
                <a:gd name="T57" fmla="*/ 2147483647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
                <a:gd name="T88" fmla="*/ 0 h 152"/>
                <a:gd name="T89" fmla="*/ 96 w 96"/>
                <a:gd name="T90" fmla="*/ 152 h 1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 h="152">
                  <a:moveTo>
                    <a:pt x="72" y="136"/>
                  </a:moveTo>
                  <a:lnTo>
                    <a:pt x="80" y="136"/>
                  </a:lnTo>
                  <a:lnTo>
                    <a:pt x="96" y="128"/>
                  </a:lnTo>
                  <a:lnTo>
                    <a:pt x="96" y="104"/>
                  </a:lnTo>
                  <a:lnTo>
                    <a:pt x="96" y="80"/>
                  </a:lnTo>
                  <a:lnTo>
                    <a:pt x="80" y="72"/>
                  </a:lnTo>
                  <a:lnTo>
                    <a:pt x="64" y="48"/>
                  </a:lnTo>
                  <a:lnTo>
                    <a:pt x="56" y="32"/>
                  </a:lnTo>
                  <a:lnTo>
                    <a:pt x="56" y="24"/>
                  </a:lnTo>
                  <a:lnTo>
                    <a:pt x="56" y="16"/>
                  </a:lnTo>
                  <a:lnTo>
                    <a:pt x="40" y="16"/>
                  </a:lnTo>
                  <a:lnTo>
                    <a:pt x="32" y="0"/>
                  </a:lnTo>
                  <a:lnTo>
                    <a:pt x="8" y="8"/>
                  </a:lnTo>
                  <a:lnTo>
                    <a:pt x="0" y="16"/>
                  </a:lnTo>
                  <a:lnTo>
                    <a:pt x="8" y="24"/>
                  </a:lnTo>
                  <a:lnTo>
                    <a:pt x="8" y="48"/>
                  </a:lnTo>
                  <a:lnTo>
                    <a:pt x="40" y="48"/>
                  </a:lnTo>
                  <a:lnTo>
                    <a:pt x="48" y="56"/>
                  </a:lnTo>
                  <a:lnTo>
                    <a:pt x="72" y="88"/>
                  </a:lnTo>
                  <a:lnTo>
                    <a:pt x="64" y="96"/>
                  </a:lnTo>
                  <a:lnTo>
                    <a:pt x="40" y="104"/>
                  </a:lnTo>
                  <a:lnTo>
                    <a:pt x="32" y="112"/>
                  </a:lnTo>
                  <a:lnTo>
                    <a:pt x="32" y="128"/>
                  </a:lnTo>
                  <a:lnTo>
                    <a:pt x="48" y="144"/>
                  </a:lnTo>
                  <a:lnTo>
                    <a:pt x="56" y="152"/>
                  </a:lnTo>
                  <a:lnTo>
                    <a:pt x="64" y="144"/>
                  </a:lnTo>
                  <a:lnTo>
                    <a:pt x="72" y="13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2" name="Freeform 680"/>
            <p:cNvSpPr>
              <a:spLocks/>
            </p:cNvSpPr>
            <p:nvPr/>
          </p:nvSpPr>
          <p:spPr bwMode="auto">
            <a:xfrm>
              <a:off x="10792737" y="1450542"/>
              <a:ext cx="85725" cy="178594"/>
            </a:xfrm>
            <a:custGeom>
              <a:avLst/>
              <a:gdLst>
                <a:gd name="T0" fmla="*/ 2147483647 w 88"/>
                <a:gd name="T1" fmla="*/ 0 h 184"/>
                <a:gd name="T2" fmla="*/ 0 w 88"/>
                <a:gd name="T3" fmla="*/ 0 h 184"/>
                <a:gd name="T4" fmla="*/ 0 w 88"/>
                <a:gd name="T5" fmla="*/ 2147483647 h 184"/>
                <a:gd name="T6" fmla="*/ 0 w 88"/>
                <a:gd name="T7" fmla="*/ 2147483647 h 184"/>
                <a:gd name="T8" fmla="*/ 2147483647 w 88"/>
                <a:gd name="T9" fmla="*/ 2147483647 h 184"/>
                <a:gd name="T10" fmla="*/ 2147483647 w 88"/>
                <a:gd name="T11" fmla="*/ 2147483647 h 184"/>
                <a:gd name="T12" fmla="*/ 2147483647 w 88"/>
                <a:gd name="T13" fmla="*/ 2147483647 h 184"/>
                <a:gd name="T14" fmla="*/ 2147483647 w 88"/>
                <a:gd name="T15" fmla="*/ 2147483647 h 184"/>
                <a:gd name="T16" fmla="*/ 2147483647 w 88"/>
                <a:gd name="T17" fmla="*/ 2147483647 h 184"/>
                <a:gd name="T18" fmla="*/ 2147483647 w 88"/>
                <a:gd name="T19" fmla="*/ 2147483647 h 184"/>
                <a:gd name="T20" fmla="*/ 2147483647 w 88"/>
                <a:gd name="T21" fmla="*/ 2147483647 h 184"/>
                <a:gd name="T22" fmla="*/ 2147483647 w 88"/>
                <a:gd name="T23" fmla="*/ 2147483647 h 184"/>
                <a:gd name="T24" fmla="*/ 2147483647 w 88"/>
                <a:gd name="T25" fmla="*/ 2147483647 h 184"/>
                <a:gd name="T26" fmla="*/ 2147483647 w 88"/>
                <a:gd name="T27" fmla="*/ 2147483647 h 184"/>
                <a:gd name="T28" fmla="*/ 2147483647 w 88"/>
                <a:gd name="T29" fmla="*/ 2147483647 h 184"/>
                <a:gd name="T30" fmla="*/ 2147483647 w 88"/>
                <a:gd name="T31" fmla="*/ 2147483647 h 184"/>
                <a:gd name="T32" fmla="*/ 2147483647 w 88"/>
                <a:gd name="T33" fmla="*/ 2147483647 h 184"/>
                <a:gd name="T34" fmla="*/ 2147483647 w 88"/>
                <a:gd name="T35" fmla="*/ 2147483647 h 184"/>
                <a:gd name="T36" fmla="*/ 2147483647 w 88"/>
                <a:gd name="T37" fmla="*/ 2147483647 h 184"/>
                <a:gd name="T38" fmla="*/ 2147483647 w 88"/>
                <a:gd name="T39" fmla="*/ 2147483647 h 184"/>
                <a:gd name="T40" fmla="*/ 2147483647 w 88"/>
                <a:gd name="T41" fmla="*/ 2147483647 h 184"/>
                <a:gd name="T42" fmla="*/ 2147483647 w 88"/>
                <a:gd name="T43" fmla="*/ 2147483647 h 184"/>
                <a:gd name="T44" fmla="*/ 2147483647 w 88"/>
                <a:gd name="T45" fmla="*/ 2147483647 h 184"/>
                <a:gd name="T46" fmla="*/ 2147483647 w 88"/>
                <a:gd name="T47" fmla="*/ 2147483647 h 184"/>
                <a:gd name="T48" fmla="*/ 2147483647 w 88"/>
                <a:gd name="T49" fmla="*/ 2147483647 h 184"/>
                <a:gd name="T50" fmla="*/ 2147483647 w 88"/>
                <a:gd name="T51" fmla="*/ 2147483647 h 184"/>
                <a:gd name="T52" fmla="*/ 2147483647 w 88"/>
                <a:gd name="T53" fmla="*/ 2147483647 h 184"/>
                <a:gd name="T54" fmla="*/ 2147483647 w 88"/>
                <a:gd name="T55" fmla="*/ 2147483647 h 184"/>
                <a:gd name="T56" fmla="*/ 2147483647 w 88"/>
                <a:gd name="T57" fmla="*/ 0 h 1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84"/>
                <a:gd name="T89" fmla="*/ 88 w 88"/>
                <a:gd name="T90" fmla="*/ 184 h 1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84">
                  <a:moveTo>
                    <a:pt x="40" y="0"/>
                  </a:moveTo>
                  <a:lnTo>
                    <a:pt x="0" y="0"/>
                  </a:lnTo>
                  <a:lnTo>
                    <a:pt x="0" y="16"/>
                  </a:lnTo>
                  <a:lnTo>
                    <a:pt x="8" y="32"/>
                  </a:lnTo>
                  <a:lnTo>
                    <a:pt x="24" y="32"/>
                  </a:lnTo>
                  <a:lnTo>
                    <a:pt x="24" y="40"/>
                  </a:lnTo>
                  <a:lnTo>
                    <a:pt x="24" y="48"/>
                  </a:lnTo>
                  <a:lnTo>
                    <a:pt x="32" y="64"/>
                  </a:lnTo>
                  <a:lnTo>
                    <a:pt x="48" y="88"/>
                  </a:lnTo>
                  <a:lnTo>
                    <a:pt x="64" y="96"/>
                  </a:lnTo>
                  <a:lnTo>
                    <a:pt x="64" y="120"/>
                  </a:lnTo>
                  <a:lnTo>
                    <a:pt x="64" y="144"/>
                  </a:lnTo>
                  <a:lnTo>
                    <a:pt x="48" y="152"/>
                  </a:lnTo>
                  <a:lnTo>
                    <a:pt x="40" y="152"/>
                  </a:lnTo>
                  <a:lnTo>
                    <a:pt x="32" y="160"/>
                  </a:lnTo>
                  <a:lnTo>
                    <a:pt x="24" y="168"/>
                  </a:lnTo>
                  <a:lnTo>
                    <a:pt x="32" y="168"/>
                  </a:lnTo>
                  <a:lnTo>
                    <a:pt x="40" y="184"/>
                  </a:lnTo>
                  <a:lnTo>
                    <a:pt x="72" y="160"/>
                  </a:lnTo>
                  <a:lnTo>
                    <a:pt x="88" y="144"/>
                  </a:lnTo>
                  <a:lnTo>
                    <a:pt x="72" y="88"/>
                  </a:lnTo>
                  <a:lnTo>
                    <a:pt x="64" y="80"/>
                  </a:lnTo>
                  <a:lnTo>
                    <a:pt x="48" y="56"/>
                  </a:lnTo>
                  <a:lnTo>
                    <a:pt x="40" y="40"/>
                  </a:lnTo>
                  <a:lnTo>
                    <a:pt x="48" y="32"/>
                  </a:lnTo>
                  <a:lnTo>
                    <a:pt x="64" y="24"/>
                  </a:lnTo>
                  <a:lnTo>
                    <a:pt x="56" y="16"/>
                  </a:lnTo>
                  <a:lnTo>
                    <a:pt x="4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3" name="Freeform 681"/>
            <p:cNvSpPr>
              <a:spLocks/>
            </p:cNvSpPr>
            <p:nvPr/>
          </p:nvSpPr>
          <p:spPr bwMode="auto">
            <a:xfrm>
              <a:off x="10513336" y="1357674"/>
              <a:ext cx="100806" cy="46831"/>
            </a:xfrm>
            <a:custGeom>
              <a:avLst/>
              <a:gdLst>
                <a:gd name="T0" fmla="*/ 2147483647 w 104"/>
                <a:gd name="T1" fmla="*/ 2147483647 h 48"/>
                <a:gd name="T2" fmla="*/ 2147483647 w 104"/>
                <a:gd name="T3" fmla="*/ 2147483647 h 48"/>
                <a:gd name="T4" fmla="*/ 2147483647 w 104"/>
                <a:gd name="T5" fmla="*/ 0 h 48"/>
                <a:gd name="T6" fmla="*/ 2147483647 w 104"/>
                <a:gd name="T7" fmla="*/ 0 h 48"/>
                <a:gd name="T8" fmla="*/ 0 w 104"/>
                <a:gd name="T9" fmla="*/ 2147483647 h 48"/>
                <a:gd name="T10" fmla="*/ 2147483647 w 104"/>
                <a:gd name="T11" fmla="*/ 2147483647 h 48"/>
                <a:gd name="T12" fmla="*/ 2147483647 w 104"/>
                <a:gd name="T13" fmla="*/ 2147483647 h 48"/>
                <a:gd name="T14" fmla="*/ 2147483647 w 104"/>
                <a:gd name="T15" fmla="*/ 2147483647 h 48"/>
                <a:gd name="T16" fmla="*/ 2147483647 w 104"/>
                <a:gd name="T17" fmla="*/ 2147483647 h 48"/>
                <a:gd name="T18" fmla="*/ 2147483647 w 104"/>
                <a:gd name="T19" fmla="*/ 2147483647 h 48"/>
                <a:gd name="T20" fmla="*/ 2147483647 w 104"/>
                <a:gd name="T21" fmla="*/ 2147483647 h 48"/>
                <a:gd name="T22" fmla="*/ 2147483647 w 104"/>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48"/>
                <a:gd name="T38" fmla="*/ 104 w 10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48">
                  <a:moveTo>
                    <a:pt x="72" y="24"/>
                  </a:moveTo>
                  <a:lnTo>
                    <a:pt x="48" y="8"/>
                  </a:lnTo>
                  <a:lnTo>
                    <a:pt x="16" y="0"/>
                  </a:lnTo>
                  <a:lnTo>
                    <a:pt x="8" y="0"/>
                  </a:lnTo>
                  <a:lnTo>
                    <a:pt x="0" y="16"/>
                  </a:lnTo>
                  <a:lnTo>
                    <a:pt x="40" y="40"/>
                  </a:lnTo>
                  <a:lnTo>
                    <a:pt x="72" y="40"/>
                  </a:lnTo>
                  <a:lnTo>
                    <a:pt x="88" y="48"/>
                  </a:lnTo>
                  <a:lnTo>
                    <a:pt x="96" y="48"/>
                  </a:lnTo>
                  <a:lnTo>
                    <a:pt x="104" y="32"/>
                  </a:lnTo>
                  <a:lnTo>
                    <a:pt x="96" y="24"/>
                  </a:lnTo>
                  <a:lnTo>
                    <a:pt x="72"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4" name="Freeform 682"/>
            <p:cNvSpPr>
              <a:spLocks/>
            </p:cNvSpPr>
            <p:nvPr/>
          </p:nvSpPr>
          <p:spPr bwMode="auto">
            <a:xfrm>
              <a:off x="10437918" y="968735"/>
              <a:ext cx="750900" cy="520700"/>
            </a:xfrm>
            <a:custGeom>
              <a:avLst/>
              <a:gdLst>
                <a:gd name="T0" fmla="*/ 2147483647 w 768"/>
                <a:gd name="T1" fmla="*/ 2147483647 h 536"/>
                <a:gd name="T2" fmla="*/ 2147483647 w 768"/>
                <a:gd name="T3" fmla="*/ 0 h 536"/>
                <a:gd name="T4" fmla="*/ 2147483647 w 768"/>
                <a:gd name="T5" fmla="*/ 2147483647 h 536"/>
                <a:gd name="T6" fmla="*/ 2147483647 w 768"/>
                <a:gd name="T7" fmla="*/ 2147483647 h 536"/>
                <a:gd name="T8" fmla="*/ 2147483647 w 768"/>
                <a:gd name="T9" fmla="*/ 2147483647 h 536"/>
                <a:gd name="T10" fmla="*/ 2147483647 w 768"/>
                <a:gd name="T11" fmla="*/ 2147483647 h 536"/>
                <a:gd name="T12" fmla="*/ 2147483647 w 768"/>
                <a:gd name="T13" fmla="*/ 2147483647 h 536"/>
                <a:gd name="T14" fmla="*/ 2147483647 w 768"/>
                <a:gd name="T15" fmla="*/ 2147483647 h 536"/>
                <a:gd name="T16" fmla="*/ 2147483647 w 768"/>
                <a:gd name="T17" fmla="*/ 2147483647 h 536"/>
                <a:gd name="T18" fmla="*/ 2147483647 w 768"/>
                <a:gd name="T19" fmla="*/ 2147483647 h 536"/>
                <a:gd name="T20" fmla="*/ 2147483647 w 768"/>
                <a:gd name="T21" fmla="*/ 2147483647 h 536"/>
                <a:gd name="T22" fmla="*/ 2147483647 w 768"/>
                <a:gd name="T23" fmla="*/ 2147483647 h 536"/>
                <a:gd name="T24" fmla="*/ 2147483647 w 768"/>
                <a:gd name="T25" fmla="*/ 2147483647 h 536"/>
                <a:gd name="T26" fmla="*/ 2147483647 w 768"/>
                <a:gd name="T27" fmla="*/ 2147483647 h 536"/>
                <a:gd name="T28" fmla="*/ 0 w 768"/>
                <a:gd name="T29" fmla="*/ 2147483647 h 536"/>
                <a:gd name="T30" fmla="*/ 0 w 768"/>
                <a:gd name="T31" fmla="*/ 2147483647 h 536"/>
                <a:gd name="T32" fmla="*/ 2147483647 w 768"/>
                <a:gd name="T33" fmla="*/ 2147483647 h 536"/>
                <a:gd name="T34" fmla="*/ 2147483647 w 768"/>
                <a:gd name="T35" fmla="*/ 2147483647 h 536"/>
                <a:gd name="T36" fmla="*/ 2147483647 w 768"/>
                <a:gd name="T37" fmla="*/ 2147483647 h 536"/>
                <a:gd name="T38" fmla="*/ 2147483647 w 768"/>
                <a:gd name="T39" fmla="*/ 2147483647 h 536"/>
                <a:gd name="T40" fmla="*/ 2147483647 w 768"/>
                <a:gd name="T41" fmla="*/ 2147483647 h 536"/>
                <a:gd name="T42" fmla="*/ 2147483647 w 768"/>
                <a:gd name="T43" fmla="*/ 2147483647 h 536"/>
                <a:gd name="T44" fmla="*/ 2147483647 w 768"/>
                <a:gd name="T45" fmla="*/ 2147483647 h 536"/>
                <a:gd name="T46" fmla="*/ 2147483647 w 768"/>
                <a:gd name="T47" fmla="*/ 2147483647 h 536"/>
                <a:gd name="T48" fmla="*/ 2147483647 w 768"/>
                <a:gd name="T49" fmla="*/ 2147483647 h 536"/>
                <a:gd name="T50" fmla="*/ 2147483647 w 768"/>
                <a:gd name="T51" fmla="*/ 2147483647 h 536"/>
                <a:gd name="T52" fmla="*/ 2147483647 w 768"/>
                <a:gd name="T53" fmla="*/ 2147483647 h 536"/>
                <a:gd name="T54" fmla="*/ 2147483647 w 768"/>
                <a:gd name="T55" fmla="*/ 2147483647 h 536"/>
                <a:gd name="T56" fmla="*/ 2147483647 w 768"/>
                <a:gd name="T57" fmla="*/ 2147483647 h 536"/>
                <a:gd name="T58" fmla="*/ 2147483647 w 768"/>
                <a:gd name="T59" fmla="*/ 2147483647 h 536"/>
                <a:gd name="T60" fmla="*/ 2147483647 w 768"/>
                <a:gd name="T61" fmla="*/ 2147483647 h 536"/>
                <a:gd name="T62" fmla="*/ 2147483647 w 768"/>
                <a:gd name="T63" fmla="*/ 2147483647 h 536"/>
                <a:gd name="T64" fmla="*/ 2147483647 w 768"/>
                <a:gd name="T65" fmla="*/ 2147483647 h 536"/>
                <a:gd name="T66" fmla="*/ 2147483647 w 768"/>
                <a:gd name="T67" fmla="*/ 2147483647 h 536"/>
                <a:gd name="T68" fmla="*/ 2147483647 w 768"/>
                <a:gd name="T69" fmla="*/ 2147483647 h 536"/>
                <a:gd name="T70" fmla="*/ 2147483647 w 768"/>
                <a:gd name="T71" fmla="*/ 2147483647 h 536"/>
                <a:gd name="T72" fmla="*/ 2147483647 w 768"/>
                <a:gd name="T73" fmla="*/ 2147483647 h 536"/>
                <a:gd name="T74" fmla="*/ 2147483647 w 768"/>
                <a:gd name="T75" fmla="*/ 2147483647 h 536"/>
                <a:gd name="T76" fmla="*/ 2147483647 w 768"/>
                <a:gd name="T77" fmla="*/ 2147483647 h 536"/>
                <a:gd name="T78" fmla="*/ 2147483647 w 768"/>
                <a:gd name="T79" fmla="*/ 2147483647 h 536"/>
                <a:gd name="T80" fmla="*/ 2147483647 w 768"/>
                <a:gd name="T81" fmla="*/ 2147483647 h 536"/>
                <a:gd name="T82" fmla="*/ 2147483647 w 768"/>
                <a:gd name="T83" fmla="*/ 2147483647 h 536"/>
                <a:gd name="T84" fmla="*/ 2147483647 w 768"/>
                <a:gd name="T85" fmla="*/ 2147483647 h 536"/>
                <a:gd name="T86" fmla="*/ 2147483647 w 768"/>
                <a:gd name="T87" fmla="*/ 2147483647 h 536"/>
                <a:gd name="T88" fmla="*/ 2147483647 w 768"/>
                <a:gd name="T89" fmla="*/ 2147483647 h 536"/>
                <a:gd name="T90" fmla="*/ 2147483647 w 768"/>
                <a:gd name="T91" fmla="*/ 2147483647 h 536"/>
                <a:gd name="T92" fmla="*/ 2147483647 w 768"/>
                <a:gd name="T93" fmla="*/ 2147483647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8"/>
                <a:gd name="T142" fmla="*/ 0 h 536"/>
                <a:gd name="T143" fmla="*/ 768 w 768"/>
                <a:gd name="T144" fmla="*/ 536 h 536"/>
                <a:gd name="connsiteX0" fmla="*/ 9688 w 10000"/>
                <a:gd name="connsiteY0" fmla="*/ 2836 h 10000"/>
                <a:gd name="connsiteX1" fmla="*/ 10000 w 10000"/>
                <a:gd name="connsiteY1" fmla="*/ 1791 h 10000"/>
                <a:gd name="connsiteX2" fmla="*/ 9375 w 10000"/>
                <a:gd name="connsiteY2" fmla="*/ 1791 h 10000"/>
                <a:gd name="connsiteX3" fmla="*/ 9271 w 10000"/>
                <a:gd name="connsiteY3" fmla="*/ 1493 h 10000"/>
                <a:gd name="connsiteX4" fmla="*/ 8854 w 10000"/>
                <a:gd name="connsiteY4" fmla="*/ 1343 h 10000"/>
                <a:gd name="connsiteX5" fmla="*/ 8333 w 10000"/>
                <a:gd name="connsiteY5" fmla="*/ 0 h 10000"/>
                <a:gd name="connsiteX6" fmla="*/ 7813 w 10000"/>
                <a:gd name="connsiteY6" fmla="*/ 0 h 10000"/>
                <a:gd name="connsiteX7" fmla="*/ 7708 w 10000"/>
                <a:gd name="connsiteY7" fmla="*/ 299 h 10000"/>
                <a:gd name="connsiteX8" fmla="*/ 7396 w 10000"/>
                <a:gd name="connsiteY8" fmla="*/ 1194 h 10000"/>
                <a:gd name="connsiteX9" fmla="*/ 7083 w 10000"/>
                <a:gd name="connsiteY9" fmla="*/ 1194 h 10000"/>
                <a:gd name="connsiteX10" fmla="*/ 6979 w 10000"/>
                <a:gd name="connsiteY10" fmla="*/ 1343 h 10000"/>
                <a:gd name="connsiteX11" fmla="*/ 7083 w 10000"/>
                <a:gd name="connsiteY11" fmla="*/ 1343 h 10000"/>
                <a:gd name="connsiteX12" fmla="*/ 6979 w 10000"/>
                <a:gd name="connsiteY12" fmla="*/ 1343 h 10000"/>
                <a:gd name="connsiteX13" fmla="*/ 6875 w 10000"/>
                <a:gd name="connsiteY13" fmla="*/ 1642 h 10000"/>
                <a:gd name="connsiteX14" fmla="*/ 6875 w 10000"/>
                <a:gd name="connsiteY14" fmla="*/ 1940 h 10000"/>
                <a:gd name="connsiteX15" fmla="*/ 7396 w 10000"/>
                <a:gd name="connsiteY15" fmla="*/ 2090 h 10000"/>
                <a:gd name="connsiteX16" fmla="*/ 7500 w 10000"/>
                <a:gd name="connsiteY16" fmla="*/ 2388 h 10000"/>
                <a:gd name="connsiteX17" fmla="*/ 6979 w 10000"/>
                <a:gd name="connsiteY17" fmla="*/ 2537 h 10000"/>
                <a:gd name="connsiteX18" fmla="*/ 6667 w 10000"/>
                <a:gd name="connsiteY18" fmla="*/ 2836 h 10000"/>
                <a:gd name="connsiteX19" fmla="*/ 6250 w 10000"/>
                <a:gd name="connsiteY19" fmla="*/ 2985 h 10000"/>
                <a:gd name="connsiteX20" fmla="*/ 6146 w 10000"/>
                <a:gd name="connsiteY20" fmla="*/ 3582 h 10000"/>
                <a:gd name="connsiteX21" fmla="*/ 5625 w 10000"/>
                <a:gd name="connsiteY21" fmla="*/ 3582 h 10000"/>
                <a:gd name="connsiteX22" fmla="*/ 5000 w 10000"/>
                <a:gd name="connsiteY22" fmla="*/ 4179 h 10000"/>
                <a:gd name="connsiteX23" fmla="*/ 4479 w 10000"/>
                <a:gd name="connsiteY23" fmla="*/ 3731 h 10000"/>
                <a:gd name="connsiteX24" fmla="*/ 3854 w 10000"/>
                <a:gd name="connsiteY24" fmla="*/ 3731 h 10000"/>
                <a:gd name="connsiteX25" fmla="*/ 3438 w 10000"/>
                <a:gd name="connsiteY25" fmla="*/ 2985 h 10000"/>
                <a:gd name="connsiteX26" fmla="*/ 2708 w 10000"/>
                <a:gd name="connsiteY26" fmla="*/ 2687 h 10000"/>
                <a:gd name="connsiteX27" fmla="*/ 2708 w 10000"/>
                <a:gd name="connsiteY27" fmla="*/ 1940 h 10000"/>
                <a:gd name="connsiteX28" fmla="*/ 2396 w 10000"/>
                <a:gd name="connsiteY28" fmla="*/ 1791 h 10000"/>
                <a:gd name="connsiteX29" fmla="*/ 2292 w 10000"/>
                <a:gd name="connsiteY29" fmla="*/ 1642 h 10000"/>
                <a:gd name="connsiteX30" fmla="*/ 2292 w 10000"/>
                <a:gd name="connsiteY30" fmla="*/ 1791 h 10000"/>
                <a:gd name="connsiteX31" fmla="*/ 2292 w 10000"/>
                <a:gd name="connsiteY31" fmla="*/ 1642 h 10000"/>
                <a:gd name="connsiteX32" fmla="*/ 2188 w 10000"/>
                <a:gd name="connsiteY32" fmla="*/ 1642 h 10000"/>
                <a:gd name="connsiteX33" fmla="*/ 2188 w 10000"/>
                <a:gd name="connsiteY33" fmla="*/ 1791 h 10000"/>
                <a:gd name="connsiteX34" fmla="*/ 2188 w 10000"/>
                <a:gd name="connsiteY34" fmla="*/ 1642 h 10000"/>
                <a:gd name="connsiteX35" fmla="*/ 1979 w 10000"/>
                <a:gd name="connsiteY35" fmla="*/ 1791 h 10000"/>
                <a:gd name="connsiteX36" fmla="*/ 1875 w 10000"/>
                <a:gd name="connsiteY36" fmla="*/ 2239 h 10000"/>
                <a:gd name="connsiteX37" fmla="*/ 1458 w 10000"/>
                <a:gd name="connsiteY37" fmla="*/ 2090 h 10000"/>
                <a:gd name="connsiteX38" fmla="*/ 1354 w 10000"/>
                <a:gd name="connsiteY38" fmla="*/ 2836 h 10000"/>
                <a:gd name="connsiteX39" fmla="*/ 1042 w 10000"/>
                <a:gd name="connsiteY39" fmla="*/ 2985 h 10000"/>
                <a:gd name="connsiteX40" fmla="*/ 938 w 10000"/>
                <a:gd name="connsiteY40" fmla="*/ 3881 h 10000"/>
                <a:gd name="connsiteX41" fmla="*/ 729 w 10000"/>
                <a:gd name="connsiteY41" fmla="*/ 4179 h 10000"/>
                <a:gd name="connsiteX42" fmla="*/ 417 w 10000"/>
                <a:gd name="connsiteY42" fmla="*/ 4478 h 10000"/>
                <a:gd name="connsiteX43" fmla="*/ 0 w 10000"/>
                <a:gd name="connsiteY43" fmla="*/ 4627 h 10000"/>
                <a:gd name="connsiteX44" fmla="*/ 0 w 10000"/>
                <a:gd name="connsiteY44" fmla="*/ 4925 h 10000"/>
                <a:gd name="connsiteX45" fmla="*/ 8 w 10000"/>
                <a:gd name="connsiteY45" fmla="*/ 5212 h 10000"/>
                <a:gd name="connsiteX46" fmla="*/ 104 w 10000"/>
                <a:gd name="connsiteY46" fmla="*/ 5224 h 10000"/>
                <a:gd name="connsiteX47" fmla="*/ 0 w 10000"/>
                <a:gd name="connsiteY47" fmla="*/ 5373 h 10000"/>
                <a:gd name="connsiteX48" fmla="*/ 104 w 10000"/>
                <a:gd name="connsiteY48" fmla="*/ 5522 h 10000"/>
                <a:gd name="connsiteX49" fmla="*/ 313 w 10000"/>
                <a:gd name="connsiteY49" fmla="*/ 5522 h 10000"/>
                <a:gd name="connsiteX50" fmla="*/ 417 w 10000"/>
                <a:gd name="connsiteY50" fmla="*/ 5821 h 10000"/>
                <a:gd name="connsiteX51" fmla="*/ 625 w 10000"/>
                <a:gd name="connsiteY51" fmla="*/ 5821 h 10000"/>
                <a:gd name="connsiteX52" fmla="*/ 938 w 10000"/>
                <a:gd name="connsiteY52" fmla="*/ 5821 h 10000"/>
                <a:gd name="connsiteX53" fmla="*/ 1042 w 10000"/>
                <a:gd name="connsiteY53" fmla="*/ 5970 h 10000"/>
                <a:gd name="connsiteX54" fmla="*/ 833 w 10000"/>
                <a:gd name="connsiteY54" fmla="*/ 6418 h 10000"/>
                <a:gd name="connsiteX55" fmla="*/ 833 w 10000"/>
                <a:gd name="connsiteY55" fmla="*/ 6716 h 10000"/>
                <a:gd name="connsiteX56" fmla="*/ 729 w 10000"/>
                <a:gd name="connsiteY56" fmla="*/ 6866 h 10000"/>
                <a:gd name="connsiteX57" fmla="*/ 833 w 10000"/>
                <a:gd name="connsiteY57" fmla="*/ 7164 h 10000"/>
                <a:gd name="connsiteX58" fmla="*/ 1146 w 10000"/>
                <a:gd name="connsiteY58" fmla="*/ 7313 h 10000"/>
                <a:gd name="connsiteX59" fmla="*/ 1042 w 10000"/>
                <a:gd name="connsiteY59" fmla="*/ 7463 h 10000"/>
                <a:gd name="connsiteX60" fmla="*/ 1146 w 10000"/>
                <a:gd name="connsiteY60" fmla="*/ 7463 h 10000"/>
                <a:gd name="connsiteX61" fmla="*/ 1563 w 10000"/>
                <a:gd name="connsiteY61" fmla="*/ 7612 h 10000"/>
                <a:gd name="connsiteX62" fmla="*/ 1875 w 10000"/>
                <a:gd name="connsiteY62" fmla="*/ 7910 h 10000"/>
                <a:gd name="connsiteX63" fmla="*/ 2188 w 10000"/>
                <a:gd name="connsiteY63" fmla="*/ 7910 h 10000"/>
                <a:gd name="connsiteX64" fmla="*/ 2292 w 10000"/>
                <a:gd name="connsiteY64" fmla="*/ 8060 h 10000"/>
                <a:gd name="connsiteX65" fmla="*/ 2396 w 10000"/>
                <a:gd name="connsiteY65" fmla="*/ 8060 h 10000"/>
                <a:gd name="connsiteX66" fmla="*/ 2500 w 10000"/>
                <a:gd name="connsiteY66" fmla="*/ 8209 h 10000"/>
                <a:gd name="connsiteX67" fmla="*/ 2708 w 10000"/>
                <a:gd name="connsiteY67" fmla="*/ 8209 h 10000"/>
                <a:gd name="connsiteX68" fmla="*/ 2917 w 10000"/>
                <a:gd name="connsiteY68" fmla="*/ 8209 h 10000"/>
                <a:gd name="connsiteX69" fmla="*/ 3125 w 10000"/>
                <a:gd name="connsiteY69" fmla="*/ 7910 h 10000"/>
                <a:gd name="connsiteX70" fmla="*/ 3333 w 10000"/>
                <a:gd name="connsiteY70" fmla="*/ 7761 h 10000"/>
                <a:gd name="connsiteX71" fmla="*/ 3542 w 10000"/>
                <a:gd name="connsiteY71" fmla="*/ 7761 h 10000"/>
                <a:gd name="connsiteX72" fmla="*/ 3750 w 10000"/>
                <a:gd name="connsiteY72" fmla="*/ 7910 h 10000"/>
                <a:gd name="connsiteX73" fmla="*/ 3854 w 10000"/>
                <a:gd name="connsiteY73" fmla="*/ 7910 h 10000"/>
                <a:gd name="connsiteX74" fmla="*/ 3958 w 10000"/>
                <a:gd name="connsiteY74" fmla="*/ 8060 h 10000"/>
                <a:gd name="connsiteX75" fmla="*/ 4063 w 10000"/>
                <a:gd name="connsiteY75" fmla="*/ 8358 h 10000"/>
                <a:gd name="connsiteX76" fmla="*/ 3958 w 10000"/>
                <a:gd name="connsiteY76" fmla="*/ 8806 h 10000"/>
                <a:gd name="connsiteX77" fmla="*/ 3958 w 10000"/>
                <a:gd name="connsiteY77" fmla="*/ 8955 h 10000"/>
                <a:gd name="connsiteX78" fmla="*/ 4063 w 10000"/>
                <a:gd name="connsiteY78" fmla="*/ 9104 h 10000"/>
                <a:gd name="connsiteX79" fmla="*/ 4167 w 10000"/>
                <a:gd name="connsiteY79" fmla="*/ 9254 h 10000"/>
                <a:gd name="connsiteX80" fmla="*/ 4167 w 10000"/>
                <a:gd name="connsiteY80" fmla="*/ 9403 h 10000"/>
                <a:gd name="connsiteX81" fmla="*/ 4479 w 10000"/>
                <a:gd name="connsiteY81" fmla="*/ 9552 h 10000"/>
                <a:gd name="connsiteX82" fmla="*/ 4375 w 10000"/>
                <a:gd name="connsiteY82" fmla="*/ 9701 h 10000"/>
                <a:gd name="connsiteX83" fmla="*/ 4688 w 10000"/>
                <a:gd name="connsiteY83" fmla="*/ 9552 h 10000"/>
                <a:gd name="connsiteX84" fmla="*/ 4688 w 10000"/>
                <a:gd name="connsiteY84" fmla="*/ 9254 h 10000"/>
                <a:gd name="connsiteX85" fmla="*/ 5208 w 10000"/>
                <a:gd name="connsiteY85" fmla="*/ 9254 h 10000"/>
                <a:gd name="connsiteX86" fmla="*/ 5417 w 10000"/>
                <a:gd name="connsiteY86" fmla="*/ 9552 h 10000"/>
                <a:gd name="connsiteX87" fmla="*/ 5521 w 10000"/>
                <a:gd name="connsiteY87" fmla="*/ 9701 h 10000"/>
                <a:gd name="connsiteX88" fmla="*/ 5625 w 10000"/>
                <a:gd name="connsiteY88" fmla="*/ 9701 h 10000"/>
                <a:gd name="connsiteX89" fmla="*/ 5938 w 10000"/>
                <a:gd name="connsiteY89" fmla="*/ 10000 h 10000"/>
                <a:gd name="connsiteX90" fmla="*/ 5938 w 10000"/>
                <a:gd name="connsiteY90" fmla="*/ 9701 h 10000"/>
                <a:gd name="connsiteX91" fmla="*/ 6354 w 10000"/>
                <a:gd name="connsiteY91" fmla="*/ 9552 h 10000"/>
                <a:gd name="connsiteX92" fmla="*/ 6458 w 10000"/>
                <a:gd name="connsiteY92" fmla="*/ 9403 h 10000"/>
                <a:gd name="connsiteX93" fmla="*/ 6563 w 10000"/>
                <a:gd name="connsiteY93" fmla="*/ 9403 h 10000"/>
                <a:gd name="connsiteX94" fmla="*/ 6667 w 10000"/>
                <a:gd name="connsiteY94" fmla="*/ 9403 h 10000"/>
                <a:gd name="connsiteX95" fmla="*/ 6875 w 10000"/>
                <a:gd name="connsiteY95" fmla="*/ 9254 h 10000"/>
                <a:gd name="connsiteX96" fmla="*/ 7083 w 10000"/>
                <a:gd name="connsiteY96" fmla="*/ 9104 h 10000"/>
                <a:gd name="connsiteX97" fmla="*/ 7396 w 10000"/>
                <a:gd name="connsiteY97" fmla="*/ 8806 h 10000"/>
                <a:gd name="connsiteX98" fmla="*/ 7500 w 10000"/>
                <a:gd name="connsiteY98" fmla="*/ 8507 h 10000"/>
                <a:gd name="connsiteX99" fmla="*/ 7604 w 10000"/>
                <a:gd name="connsiteY99" fmla="*/ 8209 h 10000"/>
                <a:gd name="connsiteX100" fmla="*/ 7813 w 10000"/>
                <a:gd name="connsiteY100" fmla="*/ 7761 h 10000"/>
                <a:gd name="connsiteX101" fmla="*/ 7813 w 10000"/>
                <a:gd name="connsiteY101" fmla="*/ 7463 h 10000"/>
                <a:gd name="connsiteX102" fmla="*/ 7708 w 10000"/>
                <a:gd name="connsiteY102" fmla="*/ 7313 h 10000"/>
                <a:gd name="connsiteX103" fmla="*/ 7813 w 10000"/>
                <a:gd name="connsiteY103" fmla="*/ 7164 h 10000"/>
                <a:gd name="connsiteX104" fmla="*/ 7708 w 10000"/>
                <a:gd name="connsiteY104" fmla="*/ 6866 h 10000"/>
                <a:gd name="connsiteX105" fmla="*/ 7500 w 10000"/>
                <a:gd name="connsiteY105" fmla="*/ 6119 h 10000"/>
                <a:gd name="connsiteX106" fmla="*/ 7500 w 10000"/>
                <a:gd name="connsiteY106" fmla="*/ 5970 h 10000"/>
                <a:gd name="connsiteX107" fmla="*/ 7708 w 10000"/>
                <a:gd name="connsiteY107" fmla="*/ 5672 h 10000"/>
                <a:gd name="connsiteX108" fmla="*/ 7917 w 10000"/>
                <a:gd name="connsiteY108" fmla="*/ 5522 h 10000"/>
                <a:gd name="connsiteX109" fmla="*/ 7917 w 10000"/>
                <a:gd name="connsiteY109" fmla="*/ 5373 h 10000"/>
                <a:gd name="connsiteX110" fmla="*/ 7604 w 10000"/>
                <a:gd name="connsiteY110" fmla="*/ 5373 h 10000"/>
                <a:gd name="connsiteX111" fmla="*/ 7500 w 10000"/>
                <a:gd name="connsiteY111" fmla="*/ 5373 h 10000"/>
                <a:gd name="connsiteX112" fmla="*/ 7396 w 10000"/>
                <a:gd name="connsiteY112" fmla="*/ 5373 h 10000"/>
                <a:gd name="connsiteX113" fmla="*/ 7292 w 10000"/>
                <a:gd name="connsiteY113" fmla="*/ 5075 h 10000"/>
                <a:gd name="connsiteX114" fmla="*/ 7188 w 10000"/>
                <a:gd name="connsiteY114" fmla="*/ 4925 h 10000"/>
                <a:gd name="connsiteX115" fmla="*/ 7396 w 10000"/>
                <a:gd name="connsiteY115" fmla="*/ 4776 h 10000"/>
                <a:gd name="connsiteX116" fmla="*/ 7604 w 10000"/>
                <a:gd name="connsiteY116" fmla="*/ 4627 h 10000"/>
                <a:gd name="connsiteX117" fmla="*/ 7813 w 10000"/>
                <a:gd name="connsiteY117" fmla="*/ 4328 h 10000"/>
                <a:gd name="connsiteX118" fmla="*/ 7917 w 10000"/>
                <a:gd name="connsiteY118" fmla="*/ 4328 h 10000"/>
                <a:gd name="connsiteX119" fmla="*/ 7813 w 10000"/>
                <a:gd name="connsiteY119" fmla="*/ 4627 h 10000"/>
                <a:gd name="connsiteX120" fmla="*/ 7917 w 10000"/>
                <a:gd name="connsiteY120" fmla="*/ 4776 h 10000"/>
                <a:gd name="connsiteX121" fmla="*/ 8021 w 10000"/>
                <a:gd name="connsiteY121" fmla="*/ 4776 h 10000"/>
                <a:gd name="connsiteX122" fmla="*/ 8333 w 10000"/>
                <a:gd name="connsiteY122" fmla="*/ 4627 h 10000"/>
                <a:gd name="connsiteX123" fmla="*/ 8542 w 10000"/>
                <a:gd name="connsiteY123" fmla="*/ 4776 h 10000"/>
                <a:gd name="connsiteX124" fmla="*/ 8646 w 10000"/>
                <a:gd name="connsiteY124" fmla="*/ 5075 h 10000"/>
                <a:gd name="connsiteX125" fmla="*/ 8646 w 10000"/>
                <a:gd name="connsiteY125" fmla="*/ 5224 h 10000"/>
                <a:gd name="connsiteX126" fmla="*/ 8646 w 10000"/>
                <a:gd name="connsiteY126" fmla="*/ 5672 h 10000"/>
                <a:gd name="connsiteX127" fmla="*/ 8542 w 10000"/>
                <a:gd name="connsiteY127" fmla="*/ 6119 h 10000"/>
                <a:gd name="connsiteX128" fmla="*/ 8750 w 10000"/>
                <a:gd name="connsiteY128" fmla="*/ 6119 h 10000"/>
                <a:gd name="connsiteX129" fmla="*/ 8958 w 10000"/>
                <a:gd name="connsiteY129" fmla="*/ 5970 h 10000"/>
                <a:gd name="connsiteX130" fmla="*/ 9063 w 10000"/>
                <a:gd name="connsiteY130" fmla="*/ 5821 h 10000"/>
                <a:gd name="connsiteX131" fmla="*/ 9167 w 10000"/>
                <a:gd name="connsiteY131" fmla="*/ 5672 h 10000"/>
                <a:gd name="connsiteX132" fmla="*/ 8958 w 10000"/>
                <a:gd name="connsiteY132" fmla="*/ 5075 h 10000"/>
                <a:gd name="connsiteX133" fmla="*/ 8958 w 10000"/>
                <a:gd name="connsiteY133" fmla="*/ 4925 h 10000"/>
                <a:gd name="connsiteX134" fmla="*/ 8958 w 10000"/>
                <a:gd name="connsiteY134" fmla="*/ 4627 h 10000"/>
                <a:gd name="connsiteX135" fmla="*/ 8958 w 10000"/>
                <a:gd name="connsiteY135" fmla="*/ 4478 h 10000"/>
                <a:gd name="connsiteX136" fmla="*/ 8854 w 10000"/>
                <a:gd name="connsiteY136" fmla="*/ 4179 h 10000"/>
                <a:gd name="connsiteX137" fmla="*/ 8958 w 10000"/>
                <a:gd name="connsiteY137" fmla="*/ 4030 h 10000"/>
                <a:gd name="connsiteX138" fmla="*/ 9167 w 10000"/>
                <a:gd name="connsiteY138" fmla="*/ 3731 h 10000"/>
                <a:gd name="connsiteX139" fmla="*/ 9375 w 10000"/>
                <a:gd name="connsiteY139" fmla="*/ 3731 h 10000"/>
                <a:gd name="connsiteX140" fmla="*/ 9479 w 10000"/>
                <a:gd name="connsiteY140" fmla="*/ 2985 h 10000"/>
                <a:gd name="connsiteX141" fmla="*/ 9688 w 10000"/>
                <a:gd name="connsiteY141" fmla="*/ 2836 h 10000"/>
                <a:gd name="connsiteX0" fmla="*/ 9752 w 10064"/>
                <a:gd name="connsiteY0" fmla="*/ 2836 h 10000"/>
                <a:gd name="connsiteX1" fmla="*/ 10064 w 10064"/>
                <a:gd name="connsiteY1" fmla="*/ 1791 h 10000"/>
                <a:gd name="connsiteX2" fmla="*/ 9439 w 10064"/>
                <a:gd name="connsiteY2" fmla="*/ 1791 h 10000"/>
                <a:gd name="connsiteX3" fmla="*/ 9335 w 10064"/>
                <a:gd name="connsiteY3" fmla="*/ 1493 h 10000"/>
                <a:gd name="connsiteX4" fmla="*/ 8918 w 10064"/>
                <a:gd name="connsiteY4" fmla="*/ 1343 h 10000"/>
                <a:gd name="connsiteX5" fmla="*/ 8397 w 10064"/>
                <a:gd name="connsiteY5" fmla="*/ 0 h 10000"/>
                <a:gd name="connsiteX6" fmla="*/ 7877 w 10064"/>
                <a:gd name="connsiteY6" fmla="*/ 0 h 10000"/>
                <a:gd name="connsiteX7" fmla="*/ 7772 w 10064"/>
                <a:gd name="connsiteY7" fmla="*/ 299 h 10000"/>
                <a:gd name="connsiteX8" fmla="*/ 7460 w 10064"/>
                <a:gd name="connsiteY8" fmla="*/ 1194 h 10000"/>
                <a:gd name="connsiteX9" fmla="*/ 7147 w 10064"/>
                <a:gd name="connsiteY9" fmla="*/ 1194 h 10000"/>
                <a:gd name="connsiteX10" fmla="*/ 7043 w 10064"/>
                <a:gd name="connsiteY10" fmla="*/ 1343 h 10000"/>
                <a:gd name="connsiteX11" fmla="*/ 7147 w 10064"/>
                <a:gd name="connsiteY11" fmla="*/ 1343 h 10000"/>
                <a:gd name="connsiteX12" fmla="*/ 7043 w 10064"/>
                <a:gd name="connsiteY12" fmla="*/ 1343 h 10000"/>
                <a:gd name="connsiteX13" fmla="*/ 6939 w 10064"/>
                <a:gd name="connsiteY13" fmla="*/ 1642 h 10000"/>
                <a:gd name="connsiteX14" fmla="*/ 6939 w 10064"/>
                <a:gd name="connsiteY14" fmla="*/ 1940 h 10000"/>
                <a:gd name="connsiteX15" fmla="*/ 7460 w 10064"/>
                <a:gd name="connsiteY15" fmla="*/ 2090 h 10000"/>
                <a:gd name="connsiteX16" fmla="*/ 7564 w 10064"/>
                <a:gd name="connsiteY16" fmla="*/ 2388 h 10000"/>
                <a:gd name="connsiteX17" fmla="*/ 7043 w 10064"/>
                <a:gd name="connsiteY17" fmla="*/ 2537 h 10000"/>
                <a:gd name="connsiteX18" fmla="*/ 6731 w 10064"/>
                <a:gd name="connsiteY18" fmla="*/ 2836 h 10000"/>
                <a:gd name="connsiteX19" fmla="*/ 6314 w 10064"/>
                <a:gd name="connsiteY19" fmla="*/ 2985 h 10000"/>
                <a:gd name="connsiteX20" fmla="*/ 6210 w 10064"/>
                <a:gd name="connsiteY20" fmla="*/ 3582 h 10000"/>
                <a:gd name="connsiteX21" fmla="*/ 5689 w 10064"/>
                <a:gd name="connsiteY21" fmla="*/ 3582 h 10000"/>
                <a:gd name="connsiteX22" fmla="*/ 5064 w 10064"/>
                <a:gd name="connsiteY22" fmla="*/ 4179 h 10000"/>
                <a:gd name="connsiteX23" fmla="*/ 4543 w 10064"/>
                <a:gd name="connsiteY23" fmla="*/ 3731 h 10000"/>
                <a:gd name="connsiteX24" fmla="*/ 3918 w 10064"/>
                <a:gd name="connsiteY24" fmla="*/ 3731 h 10000"/>
                <a:gd name="connsiteX25" fmla="*/ 3502 w 10064"/>
                <a:gd name="connsiteY25" fmla="*/ 2985 h 10000"/>
                <a:gd name="connsiteX26" fmla="*/ 2772 w 10064"/>
                <a:gd name="connsiteY26" fmla="*/ 2687 h 10000"/>
                <a:gd name="connsiteX27" fmla="*/ 2772 w 10064"/>
                <a:gd name="connsiteY27" fmla="*/ 1940 h 10000"/>
                <a:gd name="connsiteX28" fmla="*/ 2460 w 10064"/>
                <a:gd name="connsiteY28" fmla="*/ 1791 h 10000"/>
                <a:gd name="connsiteX29" fmla="*/ 2356 w 10064"/>
                <a:gd name="connsiteY29" fmla="*/ 1642 h 10000"/>
                <a:gd name="connsiteX30" fmla="*/ 2356 w 10064"/>
                <a:gd name="connsiteY30" fmla="*/ 1791 h 10000"/>
                <a:gd name="connsiteX31" fmla="*/ 2356 w 10064"/>
                <a:gd name="connsiteY31" fmla="*/ 1642 h 10000"/>
                <a:gd name="connsiteX32" fmla="*/ 2252 w 10064"/>
                <a:gd name="connsiteY32" fmla="*/ 1642 h 10000"/>
                <a:gd name="connsiteX33" fmla="*/ 2252 w 10064"/>
                <a:gd name="connsiteY33" fmla="*/ 1791 h 10000"/>
                <a:gd name="connsiteX34" fmla="*/ 2252 w 10064"/>
                <a:gd name="connsiteY34" fmla="*/ 1642 h 10000"/>
                <a:gd name="connsiteX35" fmla="*/ 2043 w 10064"/>
                <a:gd name="connsiteY35" fmla="*/ 1791 h 10000"/>
                <a:gd name="connsiteX36" fmla="*/ 1939 w 10064"/>
                <a:gd name="connsiteY36" fmla="*/ 2239 h 10000"/>
                <a:gd name="connsiteX37" fmla="*/ 1522 w 10064"/>
                <a:gd name="connsiteY37" fmla="*/ 2090 h 10000"/>
                <a:gd name="connsiteX38" fmla="*/ 1418 w 10064"/>
                <a:gd name="connsiteY38" fmla="*/ 2836 h 10000"/>
                <a:gd name="connsiteX39" fmla="*/ 1106 w 10064"/>
                <a:gd name="connsiteY39" fmla="*/ 2985 h 10000"/>
                <a:gd name="connsiteX40" fmla="*/ 1002 w 10064"/>
                <a:gd name="connsiteY40" fmla="*/ 3881 h 10000"/>
                <a:gd name="connsiteX41" fmla="*/ 793 w 10064"/>
                <a:gd name="connsiteY41" fmla="*/ 4179 h 10000"/>
                <a:gd name="connsiteX42" fmla="*/ 481 w 10064"/>
                <a:gd name="connsiteY42" fmla="*/ 4478 h 10000"/>
                <a:gd name="connsiteX43" fmla="*/ 64 w 10064"/>
                <a:gd name="connsiteY43" fmla="*/ 4627 h 10000"/>
                <a:gd name="connsiteX44" fmla="*/ 0 w 10064"/>
                <a:gd name="connsiteY44" fmla="*/ 4925 h 10000"/>
                <a:gd name="connsiteX45" fmla="*/ 72 w 10064"/>
                <a:gd name="connsiteY45" fmla="*/ 5212 h 10000"/>
                <a:gd name="connsiteX46" fmla="*/ 168 w 10064"/>
                <a:gd name="connsiteY46" fmla="*/ 5224 h 10000"/>
                <a:gd name="connsiteX47" fmla="*/ 64 w 10064"/>
                <a:gd name="connsiteY47" fmla="*/ 5373 h 10000"/>
                <a:gd name="connsiteX48" fmla="*/ 168 w 10064"/>
                <a:gd name="connsiteY48" fmla="*/ 5522 h 10000"/>
                <a:gd name="connsiteX49" fmla="*/ 377 w 10064"/>
                <a:gd name="connsiteY49" fmla="*/ 5522 h 10000"/>
                <a:gd name="connsiteX50" fmla="*/ 481 w 10064"/>
                <a:gd name="connsiteY50" fmla="*/ 5821 h 10000"/>
                <a:gd name="connsiteX51" fmla="*/ 689 w 10064"/>
                <a:gd name="connsiteY51" fmla="*/ 5821 h 10000"/>
                <a:gd name="connsiteX52" fmla="*/ 1002 w 10064"/>
                <a:gd name="connsiteY52" fmla="*/ 5821 h 10000"/>
                <a:gd name="connsiteX53" fmla="*/ 1106 w 10064"/>
                <a:gd name="connsiteY53" fmla="*/ 5970 h 10000"/>
                <a:gd name="connsiteX54" fmla="*/ 897 w 10064"/>
                <a:gd name="connsiteY54" fmla="*/ 6418 h 10000"/>
                <a:gd name="connsiteX55" fmla="*/ 897 w 10064"/>
                <a:gd name="connsiteY55" fmla="*/ 6716 h 10000"/>
                <a:gd name="connsiteX56" fmla="*/ 793 w 10064"/>
                <a:gd name="connsiteY56" fmla="*/ 6866 h 10000"/>
                <a:gd name="connsiteX57" fmla="*/ 897 w 10064"/>
                <a:gd name="connsiteY57" fmla="*/ 7164 h 10000"/>
                <a:gd name="connsiteX58" fmla="*/ 1210 w 10064"/>
                <a:gd name="connsiteY58" fmla="*/ 7313 h 10000"/>
                <a:gd name="connsiteX59" fmla="*/ 1106 w 10064"/>
                <a:gd name="connsiteY59" fmla="*/ 7463 h 10000"/>
                <a:gd name="connsiteX60" fmla="*/ 1210 w 10064"/>
                <a:gd name="connsiteY60" fmla="*/ 7463 h 10000"/>
                <a:gd name="connsiteX61" fmla="*/ 1627 w 10064"/>
                <a:gd name="connsiteY61" fmla="*/ 7612 h 10000"/>
                <a:gd name="connsiteX62" fmla="*/ 1939 w 10064"/>
                <a:gd name="connsiteY62" fmla="*/ 7910 h 10000"/>
                <a:gd name="connsiteX63" fmla="*/ 2252 w 10064"/>
                <a:gd name="connsiteY63" fmla="*/ 7910 h 10000"/>
                <a:gd name="connsiteX64" fmla="*/ 2356 w 10064"/>
                <a:gd name="connsiteY64" fmla="*/ 8060 h 10000"/>
                <a:gd name="connsiteX65" fmla="*/ 2460 w 10064"/>
                <a:gd name="connsiteY65" fmla="*/ 8060 h 10000"/>
                <a:gd name="connsiteX66" fmla="*/ 2564 w 10064"/>
                <a:gd name="connsiteY66" fmla="*/ 8209 h 10000"/>
                <a:gd name="connsiteX67" fmla="*/ 2772 w 10064"/>
                <a:gd name="connsiteY67" fmla="*/ 8209 h 10000"/>
                <a:gd name="connsiteX68" fmla="*/ 2981 w 10064"/>
                <a:gd name="connsiteY68" fmla="*/ 8209 h 10000"/>
                <a:gd name="connsiteX69" fmla="*/ 3189 w 10064"/>
                <a:gd name="connsiteY69" fmla="*/ 7910 h 10000"/>
                <a:gd name="connsiteX70" fmla="*/ 3397 w 10064"/>
                <a:gd name="connsiteY70" fmla="*/ 7761 h 10000"/>
                <a:gd name="connsiteX71" fmla="*/ 3606 w 10064"/>
                <a:gd name="connsiteY71" fmla="*/ 7761 h 10000"/>
                <a:gd name="connsiteX72" fmla="*/ 3814 w 10064"/>
                <a:gd name="connsiteY72" fmla="*/ 7910 h 10000"/>
                <a:gd name="connsiteX73" fmla="*/ 3918 w 10064"/>
                <a:gd name="connsiteY73" fmla="*/ 7910 h 10000"/>
                <a:gd name="connsiteX74" fmla="*/ 4022 w 10064"/>
                <a:gd name="connsiteY74" fmla="*/ 8060 h 10000"/>
                <a:gd name="connsiteX75" fmla="*/ 4127 w 10064"/>
                <a:gd name="connsiteY75" fmla="*/ 8358 h 10000"/>
                <a:gd name="connsiteX76" fmla="*/ 4022 w 10064"/>
                <a:gd name="connsiteY76" fmla="*/ 8806 h 10000"/>
                <a:gd name="connsiteX77" fmla="*/ 4022 w 10064"/>
                <a:gd name="connsiteY77" fmla="*/ 8955 h 10000"/>
                <a:gd name="connsiteX78" fmla="*/ 4127 w 10064"/>
                <a:gd name="connsiteY78" fmla="*/ 9104 h 10000"/>
                <a:gd name="connsiteX79" fmla="*/ 4231 w 10064"/>
                <a:gd name="connsiteY79" fmla="*/ 9254 h 10000"/>
                <a:gd name="connsiteX80" fmla="*/ 4231 w 10064"/>
                <a:gd name="connsiteY80" fmla="*/ 9403 h 10000"/>
                <a:gd name="connsiteX81" fmla="*/ 4543 w 10064"/>
                <a:gd name="connsiteY81" fmla="*/ 9552 h 10000"/>
                <a:gd name="connsiteX82" fmla="*/ 4439 w 10064"/>
                <a:gd name="connsiteY82" fmla="*/ 9701 h 10000"/>
                <a:gd name="connsiteX83" fmla="*/ 4752 w 10064"/>
                <a:gd name="connsiteY83" fmla="*/ 9552 h 10000"/>
                <a:gd name="connsiteX84" fmla="*/ 4752 w 10064"/>
                <a:gd name="connsiteY84" fmla="*/ 9254 h 10000"/>
                <a:gd name="connsiteX85" fmla="*/ 5272 w 10064"/>
                <a:gd name="connsiteY85" fmla="*/ 9254 h 10000"/>
                <a:gd name="connsiteX86" fmla="*/ 5481 w 10064"/>
                <a:gd name="connsiteY86" fmla="*/ 9552 h 10000"/>
                <a:gd name="connsiteX87" fmla="*/ 5585 w 10064"/>
                <a:gd name="connsiteY87" fmla="*/ 9701 h 10000"/>
                <a:gd name="connsiteX88" fmla="*/ 5689 w 10064"/>
                <a:gd name="connsiteY88" fmla="*/ 9701 h 10000"/>
                <a:gd name="connsiteX89" fmla="*/ 6002 w 10064"/>
                <a:gd name="connsiteY89" fmla="*/ 10000 h 10000"/>
                <a:gd name="connsiteX90" fmla="*/ 6002 w 10064"/>
                <a:gd name="connsiteY90" fmla="*/ 9701 h 10000"/>
                <a:gd name="connsiteX91" fmla="*/ 6418 w 10064"/>
                <a:gd name="connsiteY91" fmla="*/ 9552 h 10000"/>
                <a:gd name="connsiteX92" fmla="*/ 6522 w 10064"/>
                <a:gd name="connsiteY92" fmla="*/ 9403 h 10000"/>
                <a:gd name="connsiteX93" fmla="*/ 6627 w 10064"/>
                <a:gd name="connsiteY93" fmla="*/ 9403 h 10000"/>
                <a:gd name="connsiteX94" fmla="*/ 6731 w 10064"/>
                <a:gd name="connsiteY94" fmla="*/ 9403 h 10000"/>
                <a:gd name="connsiteX95" fmla="*/ 6939 w 10064"/>
                <a:gd name="connsiteY95" fmla="*/ 9254 h 10000"/>
                <a:gd name="connsiteX96" fmla="*/ 7147 w 10064"/>
                <a:gd name="connsiteY96" fmla="*/ 9104 h 10000"/>
                <a:gd name="connsiteX97" fmla="*/ 7460 w 10064"/>
                <a:gd name="connsiteY97" fmla="*/ 8806 h 10000"/>
                <a:gd name="connsiteX98" fmla="*/ 7564 w 10064"/>
                <a:gd name="connsiteY98" fmla="*/ 8507 h 10000"/>
                <a:gd name="connsiteX99" fmla="*/ 7668 w 10064"/>
                <a:gd name="connsiteY99" fmla="*/ 8209 h 10000"/>
                <a:gd name="connsiteX100" fmla="*/ 7877 w 10064"/>
                <a:gd name="connsiteY100" fmla="*/ 7761 h 10000"/>
                <a:gd name="connsiteX101" fmla="*/ 7877 w 10064"/>
                <a:gd name="connsiteY101" fmla="*/ 7463 h 10000"/>
                <a:gd name="connsiteX102" fmla="*/ 7772 w 10064"/>
                <a:gd name="connsiteY102" fmla="*/ 7313 h 10000"/>
                <a:gd name="connsiteX103" fmla="*/ 7877 w 10064"/>
                <a:gd name="connsiteY103" fmla="*/ 7164 h 10000"/>
                <a:gd name="connsiteX104" fmla="*/ 7772 w 10064"/>
                <a:gd name="connsiteY104" fmla="*/ 6866 h 10000"/>
                <a:gd name="connsiteX105" fmla="*/ 7564 w 10064"/>
                <a:gd name="connsiteY105" fmla="*/ 6119 h 10000"/>
                <a:gd name="connsiteX106" fmla="*/ 7564 w 10064"/>
                <a:gd name="connsiteY106" fmla="*/ 5970 h 10000"/>
                <a:gd name="connsiteX107" fmla="*/ 7772 w 10064"/>
                <a:gd name="connsiteY107" fmla="*/ 5672 h 10000"/>
                <a:gd name="connsiteX108" fmla="*/ 7981 w 10064"/>
                <a:gd name="connsiteY108" fmla="*/ 5522 h 10000"/>
                <a:gd name="connsiteX109" fmla="*/ 7981 w 10064"/>
                <a:gd name="connsiteY109" fmla="*/ 5373 h 10000"/>
                <a:gd name="connsiteX110" fmla="*/ 7668 w 10064"/>
                <a:gd name="connsiteY110" fmla="*/ 5373 h 10000"/>
                <a:gd name="connsiteX111" fmla="*/ 7564 w 10064"/>
                <a:gd name="connsiteY111" fmla="*/ 5373 h 10000"/>
                <a:gd name="connsiteX112" fmla="*/ 7460 w 10064"/>
                <a:gd name="connsiteY112" fmla="*/ 5373 h 10000"/>
                <a:gd name="connsiteX113" fmla="*/ 7356 w 10064"/>
                <a:gd name="connsiteY113" fmla="*/ 5075 h 10000"/>
                <a:gd name="connsiteX114" fmla="*/ 7252 w 10064"/>
                <a:gd name="connsiteY114" fmla="*/ 4925 h 10000"/>
                <a:gd name="connsiteX115" fmla="*/ 7460 w 10064"/>
                <a:gd name="connsiteY115" fmla="*/ 4776 h 10000"/>
                <a:gd name="connsiteX116" fmla="*/ 7668 w 10064"/>
                <a:gd name="connsiteY116" fmla="*/ 4627 h 10000"/>
                <a:gd name="connsiteX117" fmla="*/ 7877 w 10064"/>
                <a:gd name="connsiteY117" fmla="*/ 4328 h 10000"/>
                <a:gd name="connsiteX118" fmla="*/ 7981 w 10064"/>
                <a:gd name="connsiteY118" fmla="*/ 4328 h 10000"/>
                <a:gd name="connsiteX119" fmla="*/ 7877 w 10064"/>
                <a:gd name="connsiteY119" fmla="*/ 4627 h 10000"/>
                <a:gd name="connsiteX120" fmla="*/ 7981 w 10064"/>
                <a:gd name="connsiteY120" fmla="*/ 4776 h 10000"/>
                <a:gd name="connsiteX121" fmla="*/ 8085 w 10064"/>
                <a:gd name="connsiteY121" fmla="*/ 4776 h 10000"/>
                <a:gd name="connsiteX122" fmla="*/ 8397 w 10064"/>
                <a:gd name="connsiteY122" fmla="*/ 4627 h 10000"/>
                <a:gd name="connsiteX123" fmla="*/ 8606 w 10064"/>
                <a:gd name="connsiteY123" fmla="*/ 4776 h 10000"/>
                <a:gd name="connsiteX124" fmla="*/ 8710 w 10064"/>
                <a:gd name="connsiteY124" fmla="*/ 5075 h 10000"/>
                <a:gd name="connsiteX125" fmla="*/ 8710 w 10064"/>
                <a:gd name="connsiteY125" fmla="*/ 5224 h 10000"/>
                <a:gd name="connsiteX126" fmla="*/ 8710 w 10064"/>
                <a:gd name="connsiteY126" fmla="*/ 5672 h 10000"/>
                <a:gd name="connsiteX127" fmla="*/ 8606 w 10064"/>
                <a:gd name="connsiteY127" fmla="*/ 6119 h 10000"/>
                <a:gd name="connsiteX128" fmla="*/ 8814 w 10064"/>
                <a:gd name="connsiteY128" fmla="*/ 6119 h 10000"/>
                <a:gd name="connsiteX129" fmla="*/ 9022 w 10064"/>
                <a:gd name="connsiteY129" fmla="*/ 5970 h 10000"/>
                <a:gd name="connsiteX130" fmla="*/ 9127 w 10064"/>
                <a:gd name="connsiteY130" fmla="*/ 5821 h 10000"/>
                <a:gd name="connsiteX131" fmla="*/ 9231 w 10064"/>
                <a:gd name="connsiteY131" fmla="*/ 5672 h 10000"/>
                <a:gd name="connsiteX132" fmla="*/ 9022 w 10064"/>
                <a:gd name="connsiteY132" fmla="*/ 5075 h 10000"/>
                <a:gd name="connsiteX133" fmla="*/ 9022 w 10064"/>
                <a:gd name="connsiteY133" fmla="*/ 4925 h 10000"/>
                <a:gd name="connsiteX134" fmla="*/ 9022 w 10064"/>
                <a:gd name="connsiteY134" fmla="*/ 4627 h 10000"/>
                <a:gd name="connsiteX135" fmla="*/ 9022 w 10064"/>
                <a:gd name="connsiteY135" fmla="*/ 4478 h 10000"/>
                <a:gd name="connsiteX136" fmla="*/ 8918 w 10064"/>
                <a:gd name="connsiteY136" fmla="*/ 4179 h 10000"/>
                <a:gd name="connsiteX137" fmla="*/ 9022 w 10064"/>
                <a:gd name="connsiteY137" fmla="*/ 4030 h 10000"/>
                <a:gd name="connsiteX138" fmla="*/ 9231 w 10064"/>
                <a:gd name="connsiteY138" fmla="*/ 3731 h 10000"/>
                <a:gd name="connsiteX139" fmla="*/ 9439 w 10064"/>
                <a:gd name="connsiteY139" fmla="*/ 3731 h 10000"/>
                <a:gd name="connsiteX140" fmla="*/ 9543 w 10064"/>
                <a:gd name="connsiteY140" fmla="*/ 2985 h 10000"/>
                <a:gd name="connsiteX141" fmla="*/ 9752 w 10064"/>
                <a:gd name="connsiteY141" fmla="*/ 28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64" h="10000">
                  <a:moveTo>
                    <a:pt x="9752" y="2836"/>
                  </a:moveTo>
                  <a:lnTo>
                    <a:pt x="10064" y="1791"/>
                  </a:lnTo>
                  <a:lnTo>
                    <a:pt x="9439" y="1791"/>
                  </a:lnTo>
                  <a:cubicBezTo>
                    <a:pt x="9404" y="1692"/>
                    <a:pt x="9370" y="1592"/>
                    <a:pt x="9335" y="1493"/>
                  </a:cubicBezTo>
                  <a:lnTo>
                    <a:pt x="8918" y="1343"/>
                  </a:lnTo>
                  <a:lnTo>
                    <a:pt x="8397" y="0"/>
                  </a:lnTo>
                  <a:lnTo>
                    <a:pt x="7877" y="0"/>
                  </a:lnTo>
                  <a:lnTo>
                    <a:pt x="7772" y="299"/>
                  </a:lnTo>
                  <a:lnTo>
                    <a:pt x="7460" y="1194"/>
                  </a:lnTo>
                  <a:lnTo>
                    <a:pt x="7147" y="1194"/>
                  </a:lnTo>
                  <a:lnTo>
                    <a:pt x="7043" y="1343"/>
                  </a:lnTo>
                  <a:lnTo>
                    <a:pt x="7147" y="1343"/>
                  </a:lnTo>
                  <a:lnTo>
                    <a:pt x="7043" y="1343"/>
                  </a:lnTo>
                  <a:cubicBezTo>
                    <a:pt x="7008" y="1443"/>
                    <a:pt x="6974" y="1542"/>
                    <a:pt x="6939" y="1642"/>
                  </a:cubicBezTo>
                  <a:lnTo>
                    <a:pt x="6939" y="1940"/>
                  </a:lnTo>
                  <a:lnTo>
                    <a:pt x="7460" y="2090"/>
                  </a:lnTo>
                  <a:cubicBezTo>
                    <a:pt x="7495" y="2189"/>
                    <a:pt x="7529" y="2289"/>
                    <a:pt x="7564" y="2388"/>
                  </a:cubicBezTo>
                  <a:lnTo>
                    <a:pt x="7043" y="2537"/>
                  </a:lnTo>
                  <a:lnTo>
                    <a:pt x="6731" y="2836"/>
                  </a:lnTo>
                  <a:lnTo>
                    <a:pt x="6314" y="2985"/>
                  </a:lnTo>
                  <a:cubicBezTo>
                    <a:pt x="6279" y="3184"/>
                    <a:pt x="6245" y="3383"/>
                    <a:pt x="6210" y="3582"/>
                  </a:cubicBezTo>
                  <a:lnTo>
                    <a:pt x="5689" y="3582"/>
                  </a:lnTo>
                  <a:lnTo>
                    <a:pt x="5064" y="4179"/>
                  </a:lnTo>
                  <a:lnTo>
                    <a:pt x="4543" y="3731"/>
                  </a:lnTo>
                  <a:lnTo>
                    <a:pt x="3918" y="3731"/>
                  </a:lnTo>
                  <a:lnTo>
                    <a:pt x="3502" y="2985"/>
                  </a:lnTo>
                  <a:lnTo>
                    <a:pt x="2772" y="2687"/>
                  </a:lnTo>
                  <a:lnTo>
                    <a:pt x="2772" y="1940"/>
                  </a:lnTo>
                  <a:lnTo>
                    <a:pt x="2460" y="1791"/>
                  </a:lnTo>
                  <a:lnTo>
                    <a:pt x="2356" y="1642"/>
                  </a:lnTo>
                  <a:lnTo>
                    <a:pt x="2356" y="1791"/>
                  </a:lnTo>
                  <a:lnTo>
                    <a:pt x="2356" y="1642"/>
                  </a:lnTo>
                  <a:lnTo>
                    <a:pt x="2252" y="1642"/>
                  </a:lnTo>
                  <a:lnTo>
                    <a:pt x="2252" y="1791"/>
                  </a:lnTo>
                  <a:lnTo>
                    <a:pt x="2252" y="1642"/>
                  </a:lnTo>
                  <a:lnTo>
                    <a:pt x="2043" y="1791"/>
                  </a:lnTo>
                  <a:cubicBezTo>
                    <a:pt x="2008" y="1940"/>
                    <a:pt x="1974" y="2090"/>
                    <a:pt x="1939" y="2239"/>
                  </a:cubicBezTo>
                  <a:lnTo>
                    <a:pt x="1522" y="2090"/>
                  </a:lnTo>
                  <a:cubicBezTo>
                    <a:pt x="1487" y="2339"/>
                    <a:pt x="1453" y="2587"/>
                    <a:pt x="1418" y="2836"/>
                  </a:cubicBezTo>
                  <a:lnTo>
                    <a:pt x="1106" y="2985"/>
                  </a:lnTo>
                  <a:cubicBezTo>
                    <a:pt x="1071" y="3284"/>
                    <a:pt x="1037" y="3582"/>
                    <a:pt x="1002" y="3881"/>
                  </a:cubicBezTo>
                  <a:cubicBezTo>
                    <a:pt x="932" y="3980"/>
                    <a:pt x="863" y="4080"/>
                    <a:pt x="793" y="4179"/>
                  </a:cubicBezTo>
                  <a:lnTo>
                    <a:pt x="481" y="4478"/>
                  </a:lnTo>
                  <a:lnTo>
                    <a:pt x="64" y="4627"/>
                  </a:lnTo>
                  <a:cubicBezTo>
                    <a:pt x="43" y="4726"/>
                    <a:pt x="21" y="4826"/>
                    <a:pt x="0" y="4925"/>
                  </a:cubicBezTo>
                  <a:cubicBezTo>
                    <a:pt x="3" y="5021"/>
                    <a:pt x="69" y="5116"/>
                    <a:pt x="72" y="5212"/>
                  </a:cubicBezTo>
                  <a:lnTo>
                    <a:pt x="168" y="5224"/>
                  </a:lnTo>
                  <a:lnTo>
                    <a:pt x="64" y="5373"/>
                  </a:lnTo>
                  <a:lnTo>
                    <a:pt x="168" y="5522"/>
                  </a:lnTo>
                  <a:lnTo>
                    <a:pt x="377" y="5522"/>
                  </a:lnTo>
                  <a:cubicBezTo>
                    <a:pt x="412" y="5622"/>
                    <a:pt x="446" y="5721"/>
                    <a:pt x="481" y="5821"/>
                  </a:cubicBezTo>
                  <a:lnTo>
                    <a:pt x="689" y="5821"/>
                  </a:lnTo>
                  <a:lnTo>
                    <a:pt x="1002" y="5821"/>
                  </a:lnTo>
                  <a:lnTo>
                    <a:pt x="1106" y="5970"/>
                  </a:lnTo>
                  <a:cubicBezTo>
                    <a:pt x="1036" y="6119"/>
                    <a:pt x="967" y="6269"/>
                    <a:pt x="897" y="6418"/>
                  </a:cubicBezTo>
                  <a:lnTo>
                    <a:pt x="897" y="6716"/>
                  </a:lnTo>
                  <a:cubicBezTo>
                    <a:pt x="862" y="6766"/>
                    <a:pt x="828" y="6816"/>
                    <a:pt x="793" y="6866"/>
                  </a:cubicBezTo>
                  <a:cubicBezTo>
                    <a:pt x="828" y="6965"/>
                    <a:pt x="862" y="7065"/>
                    <a:pt x="897" y="7164"/>
                  </a:cubicBezTo>
                  <a:lnTo>
                    <a:pt x="1210" y="7313"/>
                  </a:lnTo>
                  <a:cubicBezTo>
                    <a:pt x="1175" y="7363"/>
                    <a:pt x="1141" y="7413"/>
                    <a:pt x="1106" y="7463"/>
                  </a:cubicBezTo>
                  <a:lnTo>
                    <a:pt x="1210" y="7463"/>
                  </a:lnTo>
                  <a:lnTo>
                    <a:pt x="1627" y="7612"/>
                  </a:lnTo>
                  <a:lnTo>
                    <a:pt x="1939" y="7910"/>
                  </a:lnTo>
                  <a:lnTo>
                    <a:pt x="2252" y="7910"/>
                  </a:lnTo>
                  <a:cubicBezTo>
                    <a:pt x="2287" y="7960"/>
                    <a:pt x="2321" y="8010"/>
                    <a:pt x="2356" y="8060"/>
                  </a:cubicBezTo>
                  <a:lnTo>
                    <a:pt x="2460" y="8060"/>
                  </a:lnTo>
                  <a:lnTo>
                    <a:pt x="2564" y="8209"/>
                  </a:lnTo>
                  <a:lnTo>
                    <a:pt x="2772" y="8209"/>
                  </a:lnTo>
                  <a:lnTo>
                    <a:pt x="2981" y="8209"/>
                  </a:lnTo>
                  <a:cubicBezTo>
                    <a:pt x="3050" y="8109"/>
                    <a:pt x="3120" y="8010"/>
                    <a:pt x="3189" y="7910"/>
                  </a:cubicBezTo>
                  <a:lnTo>
                    <a:pt x="3397" y="7761"/>
                  </a:lnTo>
                  <a:lnTo>
                    <a:pt x="3606" y="7761"/>
                  </a:lnTo>
                  <a:lnTo>
                    <a:pt x="3814" y="7910"/>
                  </a:lnTo>
                  <a:lnTo>
                    <a:pt x="3918" y="7910"/>
                  </a:lnTo>
                  <a:cubicBezTo>
                    <a:pt x="3953" y="7960"/>
                    <a:pt x="3987" y="8010"/>
                    <a:pt x="4022" y="8060"/>
                  </a:cubicBezTo>
                  <a:lnTo>
                    <a:pt x="4127" y="8358"/>
                  </a:lnTo>
                  <a:lnTo>
                    <a:pt x="4022" y="8806"/>
                  </a:lnTo>
                  <a:lnTo>
                    <a:pt x="4022" y="8955"/>
                  </a:lnTo>
                  <a:lnTo>
                    <a:pt x="4127" y="9104"/>
                  </a:lnTo>
                  <a:cubicBezTo>
                    <a:pt x="4162" y="9154"/>
                    <a:pt x="4196" y="9204"/>
                    <a:pt x="4231" y="9254"/>
                  </a:cubicBezTo>
                  <a:lnTo>
                    <a:pt x="4231" y="9403"/>
                  </a:lnTo>
                  <a:lnTo>
                    <a:pt x="4543" y="9552"/>
                  </a:lnTo>
                  <a:lnTo>
                    <a:pt x="4439" y="9701"/>
                  </a:lnTo>
                  <a:lnTo>
                    <a:pt x="4752" y="9552"/>
                  </a:lnTo>
                  <a:lnTo>
                    <a:pt x="4752" y="9254"/>
                  </a:lnTo>
                  <a:lnTo>
                    <a:pt x="5272" y="9254"/>
                  </a:lnTo>
                  <a:cubicBezTo>
                    <a:pt x="5342" y="9353"/>
                    <a:pt x="5411" y="9453"/>
                    <a:pt x="5481" y="9552"/>
                  </a:cubicBezTo>
                  <a:lnTo>
                    <a:pt x="5585" y="9701"/>
                  </a:lnTo>
                  <a:lnTo>
                    <a:pt x="5689" y="9701"/>
                  </a:lnTo>
                  <a:lnTo>
                    <a:pt x="6002" y="10000"/>
                  </a:lnTo>
                  <a:lnTo>
                    <a:pt x="6002" y="9701"/>
                  </a:lnTo>
                  <a:lnTo>
                    <a:pt x="6418" y="9552"/>
                  </a:lnTo>
                  <a:lnTo>
                    <a:pt x="6522" y="9403"/>
                  </a:lnTo>
                  <a:lnTo>
                    <a:pt x="6627" y="9403"/>
                  </a:lnTo>
                  <a:lnTo>
                    <a:pt x="6731" y="9403"/>
                  </a:lnTo>
                  <a:lnTo>
                    <a:pt x="6939" y="9254"/>
                  </a:lnTo>
                  <a:lnTo>
                    <a:pt x="7147" y="9104"/>
                  </a:lnTo>
                  <a:lnTo>
                    <a:pt x="7460" y="8806"/>
                  </a:lnTo>
                  <a:cubicBezTo>
                    <a:pt x="7495" y="8706"/>
                    <a:pt x="7529" y="8607"/>
                    <a:pt x="7564" y="8507"/>
                  </a:cubicBezTo>
                  <a:cubicBezTo>
                    <a:pt x="7599" y="8408"/>
                    <a:pt x="7633" y="8308"/>
                    <a:pt x="7668" y="8209"/>
                  </a:cubicBezTo>
                  <a:cubicBezTo>
                    <a:pt x="7738" y="8060"/>
                    <a:pt x="7807" y="7910"/>
                    <a:pt x="7877" y="7761"/>
                  </a:cubicBezTo>
                  <a:lnTo>
                    <a:pt x="7877" y="7463"/>
                  </a:lnTo>
                  <a:lnTo>
                    <a:pt x="7772" y="7313"/>
                  </a:lnTo>
                  <a:lnTo>
                    <a:pt x="7877" y="7164"/>
                  </a:lnTo>
                  <a:lnTo>
                    <a:pt x="7772" y="6866"/>
                  </a:lnTo>
                  <a:cubicBezTo>
                    <a:pt x="7703" y="6617"/>
                    <a:pt x="7633" y="6368"/>
                    <a:pt x="7564" y="6119"/>
                  </a:cubicBezTo>
                  <a:lnTo>
                    <a:pt x="7564" y="5970"/>
                  </a:lnTo>
                  <a:lnTo>
                    <a:pt x="7772" y="5672"/>
                  </a:lnTo>
                  <a:lnTo>
                    <a:pt x="7981" y="5522"/>
                  </a:lnTo>
                  <a:lnTo>
                    <a:pt x="7981" y="5373"/>
                  </a:lnTo>
                  <a:lnTo>
                    <a:pt x="7668" y="5373"/>
                  </a:lnTo>
                  <a:lnTo>
                    <a:pt x="7564" y="5373"/>
                  </a:lnTo>
                  <a:lnTo>
                    <a:pt x="7460" y="5373"/>
                  </a:lnTo>
                  <a:cubicBezTo>
                    <a:pt x="7425" y="5274"/>
                    <a:pt x="7391" y="5174"/>
                    <a:pt x="7356" y="5075"/>
                  </a:cubicBezTo>
                  <a:cubicBezTo>
                    <a:pt x="7321" y="5025"/>
                    <a:pt x="7287" y="4975"/>
                    <a:pt x="7252" y="4925"/>
                  </a:cubicBezTo>
                  <a:lnTo>
                    <a:pt x="7460" y="4776"/>
                  </a:lnTo>
                  <a:lnTo>
                    <a:pt x="7668" y="4627"/>
                  </a:lnTo>
                  <a:lnTo>
                    <a:pt x="7877" y="4328"/>
                  </a:lnTo>
                  <a:lnTo>
                    <a:pt x="7981" y="4328"/>
                  </a:lnTo>
                  <a:cubicBezTo>
                    <a:pt x="7946" y="4428"/>
                    <a:pt x="7912" y="4527"/>
                    <a:pt x="7877" y="4627"/>
                  </a:cubicBezTo>
                  <a:lnTo>
                    <a:pt x="7981" y="4776"/>
                  </a:lnTo>
                  <a:lnTo>
                    <a:pt x="8085" y="4776"/>
                  </a:lnTo>
                  <a:lnTo>
                    <a:pt x="8397" y="4627"/>
                  </a:lnTo>
                  <a:lnTo>
                    <a:pt x="8606" y="4776"/>
                  </a:lnTo>
                  <a:cubicBezTo>
                    <a:pt x="8641" y="4876"/>
                    <a:pt x="8675" y="4975"/>
                    <a:pt x="8710" y="5075"/>
                  </a:cubicBezTo>
                  <a:lnTo>
                    <a:pt x="8710" y="5224"/>
                  </a:lnTo>
                  <a:lnTo>
                    <a:pt x="8710" y="5672"/>
                  </a:lnTo>
                  <a:cubicBezTo>
                    <a:pt x="8675" y="5821"/>
                    <a:pt x="8641" y="5970"/>
                    <a:pt x="8606" y="6119"/>
                  </a:cubicBezTo>
                  <a:lnTo>
                    <a:pt x="8814" y="6119"/>
                  </a:lnTo>
                  <a:lnTo>
                    <a:pt x="9022" y="5970"/>
                  </a:lnTo>
                  <a:lnTo>
                    <a:pt x="9127" y="5821"/>
                  </a:lnTo>
                  <a:lnTo>
                    <a:pt x="9231" y="5672"/>
                  </a:lnTo>
                  <a:cubicBezTo>
                    <a:pt x="9161" y="5473"/>
                    <a:pt x="9092" y="5274"/>
                    <a:pt x="9022" y="5075"/>
                  </a:cubicBezTo>
                  <a:lnTo>
                    <a:pt x="9022" y="4925"/>
                  </a:lnTo>
                  <a:lnTo>
                    <a:pt x="9022" y="4627"/>
                  </a:lnTo>
                  <a:lnTo>
                    <a:pt x="9022" y="4478"/>
                  </a:lnTo>
                  <a:cubicBezTo>
                    <a:pt x="8987" y="4378"/>
                    <a:pt x="8953" y="4279"/>
                    <a:pt x="8918" y="4179"/>
                  </a:cubicBezTo>
                  <a:lnTo>
                    <a:pt x="9022" y="4030"/>
                  </a:lnTo>
                  <a:lnTo>
                    <a:pt x="9231" y="3731"/>
                  </a:lnTo>
                  <a:lnTo>
                    <a:pt x="9439" y="3731"/>
                  </a:lnTo>
                  <a:cubicBezTo>
                    <a:pt x="9474" y="3482"/>
                    <a:pt x="9508" y="3234"/>
                    <a:pt x="9543" y="2985"/>
                  </a:cubicBezTo>
                  <a:lnTo>
                    <a:pt x="9752" y="2836"/>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125" name="Freeform 683"/>
            <p:cNvSpPr>
              <a:spLocks/>
            </p:cNvSpPr>
            <p:nvPr/>
          </p:nvSpPr>
          <p:spPr bwMode="auto">
            <a:xfrm>
              <a:off x="10614143" y="992549"/>
              <a:ext cx="388144" cy="193675"/>
            </a:xfrm>
            <a:custGeom>
              <a:avLst/>
              <a:gdLst>
                <a:gd name="T0" fmla="*/ 2147483647 w 400"/>
                <a:gd name="T1" fmla="*/ 2147483647 h 200"/>
                <a:gd name="T2" fmla="*/ 2147483647 w 400"/>
                <a:gd name="T3" fmla="*/ 2147483647 h 200"/>
                <a:gd name="T4" fmla="*/ 2147483647 w 400"/>
                <a:gd name="T5" fmla="*/ 2147483647 h 200"/>
                <a:gd name="T6" fmla="*/ 2147483647 w 400"/>
                <a:gd name="T7" fmla="*/ 2147483647 h 200"/>
                <a:gd name="T8" fmla="*/ 2147483647 w 400"/>
                <a:gd name="T9" fmla="*/ 2147483647 h 200"/>
                <a:gd name="T10" fmla="*/ 2147483647 w 400"/>
                <a:gd name="T11" fmla="*/ 2147483647 h 200"/>
                <a:gd name="T12" fmla="*/ 2147483647 w 400"/>
                <a:gd name="T13" fmla="*/ 2147483647 h 200"/>
                <a:gd name="T14" fmla="*/ 2147483647 w 400"/>
                <a:gd name="T15" fmla="*/ 2147483647 h 200"/>
                <a:gd name="T16" fmla="*/ 2147483647 w 400"/>
                <a:gd name="T17" fmla="*/ 2147483647 h 200"/>
                <a:gd name="T18" fmla="*/ 2147483647 w 400"/>
                <a:gd name="T19" fmla="*/ 2147483647 h 200"/>
                <a:gd name="T20" fmla="*/ 2147483647 w 400"/>
                <a:gd name="T21" fmla="*/ 2147483647 h 200"/>
                <a:gd name="T22" fmla="*/ 2147483647 w 400"/>
                <a:gd name="T23" fmla="*/ 2147483647 h 200"/>
                <a:gd name="T24" fmla="*/ 2147483647 w 400"/>
                <a:gd name="T25" fmla="*/ 2147483647 h 200"/>
                <a:gd name="T26" fmla="*/ 2147483647 w 400"/>
                <a:gd name="T27" fmla="*/ 2147483647 h 200"/>
                <a:gd name="T28" fmla="*/ 2147483647 w 400"/>
                <a:gd name="T29" fmla="*/ 2147483647 h 200"/>
                <a:gd name="T30" fmla="*/ 2147483647 w 400"/>
                <a:gd name="T31" fmla="*/ 2147483647 h 200"/>
                <a:gd name="T32" fmla="*/ 2147483647 w 400"/>
                <a:gd name="T33" fmla="*/ 2147483647 h 200"/>
                <a:gd name="T34" fmla="*/ 2147483647 w 400"/>
                <a:gd name="T35" fmla="*/ 2147483647 h 200"/>
                <a:gd name="T36" fmla="*/ 2147483647 w 400"/>
                <a:gd name="T37" fmla="*/ 2147483647 h 200"/>
                <a:gd name="T38" fmla="*/ 2147483647 w 400"/>
                <a:gd name="T39" fmla="*/ 2147483647 h 200"/>
                <a:gd name="T40" fmla="*/ 2147483647 w 400"/>
                <a:gd name="T41" fmla="*/ 2147483647 h 200"/>
                <a:gd name="T42" fmla="*/ 2147483647 w 400"/>
                <a:gd name="T43" fmla="*/ 0 h 200"/>
                <a:gd name="T44" fmla="*/ 2147483647 w 400"/>
                <a:gd name="T45" fmla="*/ 2147483647 h 200"/>
                <a:gd name="T46" fmla="*/ 2147483647 w 400"/>
                <a:gd name="T47" fmla="*/ 2147483647 h 200"/>
                <a:gd name="T48" fmla="*/ 2147483647 w 400"/>
                <a:gd name="T49" fmla="*/ 2147483647 h 200"/>
                <a:gd name="T50" fmla="*/ 2147483647 w 400"/>
                <a:gd name="T51" fmla="*/ 2147483647 h 200"/>
                <a:gd name="T52" fmla="*/ 2147483647 w 400"/>
                <a:gd name="T53" fmla="*/ 2147483647 h 200"/>
                <a:gd name="T54" fmla="*/ 0 w 400"/>
                <a:gd name="T55" fmla="*/ 2147483647 h 200"/>
                <a:gd name="T56" fmla="*/ 2147483647 w 400"/>
                <a:gd name="T57" fmla="*/ 2147483647 h 200"/>
                <a:gd name="T58" fmla="*/ 2147483647 w 400"/>
                <a:gd name="T59" fmla="*/ 2147483647 h 2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200"/>
                <a:gd name="T92" fmla="*/ 400 w 400"/>
                <a:gd name="T93" fmla="*/ 200 h 2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200">
                  <a:moveTo>
                    <a:pt x="32" y="80"/>
                  </a:moveTo>
                  <a:lnTo>
                    <a:pt x="32" y="120"/>
                  </a:lnTo>
                  <a:lnTo>
                    <a:pt x="88" y="136"/>
                  </a:lnTo>
                  <a:lnTo>
                    <a:pt x="120" y="176"/>
                  </a:lnTo>
                  <a:lnTo>
                    <a:pt x="168" y="176"/>
                  </a:lnTo>
                  <a:lnTo>
                    <a:pt x="208" y="200"/>
                  </a:lnTo>
                  <a:lnTo>
                    <a:pt x="256" y="168"/>
                  </a:lnTo>
                  <a:lnTo>
                    <a:pt x="296" y="168"/>
                  </a:lnTo>
                  <a:lnTo>
                    <a:pt x="304" y="136"/>
                  </a:lnTo>
                  <a:lnTo>
                    <a:pt x="336" y="128"/>
                  </a:lnTo>
                  <a:lnTo>
                    <a:pt x="360" y="112"/>
                  </a:lnTo>
                  <a:lnTo>
                    <a:pt x="400" y="104"/>
                  </a:lnTo>
                  <a:lnTo>
                    <a:pt x="392" y="88"/>
                  </a:lnTo>
                  <a:lnTo>
                    <a:pt x="352" y="80"/>
                  </a:lnTo>
                  <a:lnTo>
                    <a:pt x="352" y="64"/>
                  </a:lnTo>
                  <a:lnTo>
                    <a:pt x="360" y="48"/>
                  </a:lnTo>
                  <a:lnTo>
                    <a:pt x="336" y="40"/>
                  </a:lnTo>
                  <a:lnTo>
                    <a:pt x="272" y="56"/>
                  </a:lnTo>
                  <a:lnTo>
                    <a:pt x="248" y="32"/>
                  </a:lnTo>
                  <a:lnTo>
                    <a:pt x="208" y="32"/>
                  </a:lnTo>
                  <a:lnTo>
                    <a:pt x="192" y="24"/>
                  </a:lnTo>
                  <a:lnTo>
                    <a:pt x="144" y="0"/>
                  </a:lnTo>
                  <a:lnTo>
                    <a:pt x="128" y="16"/>
                  </a:lnTo>
                  <a:lnTo>
                    <a:pt x="112" y="40"/>
                  </a:lnTo>
                  <a:lnTo>
                    <a:pt x="80" y="32"/>
                  </a:lnTo>
                  <a:lnTo>
                    <a:pt x="40" y="32"/>
                  </a:lnTo>
                  <a:lnTo>
                    <a:pt x="8" y="48"/>
                  </a:lnTo>
                  <a:lnTo>
                    <a:pt x="0" y="64"/>
                  </a:lnTo>
                  <a:lnTo>
                    <a:pt x="8" y="72"/>
                  </a:lnTo>
                  <a:lnTo>
                    <a:pt x="32"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6" name="Freeform 684"/>
            <p:cNvSpPr>
              <a:spLocks/>
            </p:cNvSpPr>
            <p:nvPr/>
          </p:nvSpPr>
          <p:spPr bwMode="auto">
            <a:xfrm>
              <a:off x="10513336" y="1357674"/>
              <a:ext cx="100806" cy="46831"/>
            </a:xfrm>
            <a:custGeom>
              <a:avLst/>
              <a:gdLst>
                <a:gd name="T0" fmla="*/ 2147483647 w 104"/>
                <a:gd name="T1" fmla="*/ 2147483647 h 48"/>
                <a:gd name="T2" fmla="*/ 2147483647 w 104"/>
                <a:gd name="T3" fmla="*/ 2147483647 h 48"/>
                <a:gd name="T4" fmla="*/ 2147483647 w 104"/>
                <a:gd name="T5" fmla="*/ 0 h 48"/>
                <a:gd name="T6" fmla="*/ 2147483647 w 104"/>
                <a:gd name="T7" fmla="*/ 0 h 48"/>
                <a:gd name="T8" fmla="*/ 0 w 104"/>
                <a:gd name="T9" fmla="*/ 2147483647 h 48"/>
                <a:gd name="T10" fmla="*/ 2147483647 w 104"/>
                <a:gd name="T11" fmla="*/ 2147483647 h 48"/>
                <a:gd name="T12" fmla="*/ 2147483647 w 104"/>
                <a:gd name="T13" fmla="*/ 2147483647 h 48"/>
                <a:gd name="T14" fmla="*/ 2147483647 w 104"/>
                <a:gd name="T15" fmla="*/ 2147483647 h 48"/>
                <a:gd name="T16" fmla="*/ 2147483647 w 104"/>
                <a:gd name="T17" fmla="*/ 2147483647 h 48"/>
                <a:gd name="T18" fmla="*/ 2147483647 w 104"/>
                <a:gd name="T19" fmla="*/ 2147483647 h 48"/>
                <a:gd name="T20" fmla="*/ 2147483647 w 104"/>
                <a:gd name="T21" fmla="*/ 2147483647 h 48"/>
                <a:gd name="T22" fmla="*/ 2147483647 w 104"/>
                <a:gd name="T23" fmla="*/ 2147483647 h 48"/>
                <a:gd name="T24" fmla="*/ 2147483647 w 104"/>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48"/>
                <a:gd name="T41" fmla="*/ 104 w 10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48">
                  <a:moveTo>
                    <a:pt x="72" y="24"/>
                  </a:moveTo>
                  <a:lnTo>
                    <a:pt x="48" y="8"/>
                  </a:lnTo>
                  <a:lnTo>
                    <a:pt x="16" y="0"/>
                  </a:lnTo>
                  <a:lnTo>
                    <a:pt x="8" y="0"/>
                  </a:lnTo>
                  <a:lnTo>
                    <a:pt x="0" y="16"/>
                  </a:lnTo>
                  <a:lnTo>
                    <a:pt x="40" y="40"/>
                  </a:lnTo>
                  <a:lnTo>
                    <a:pt x="72" y="40"/>
                  </a:lnTo>
                  <a:lnTo>
                    <a:pt x="88" y="48"/>
                  </a:lnTo>
                  <a:lnTo>
                    <a:pt x="96" y="48"/>
                  </a:lnTo>
                  <a:lnTo>
                    <a:pt x="104" y="32"/>
                  </a:lnTo>
                  <a:lnTo>
                    <a:pt x="96" y="24"/>
                  </a:lnTo>
                  <a:lnTo>
                    <a:pt x="72"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7" name="Freeform 685"/>
            <p:cNvSpPr>
              <a:spLocks/>
            </p:cNvSpPr>
            <p:nvPr/>
          </p:nvSpPr>
          <p:spPr bwMode="auto">
            <a:xfrm>
              <a:off x="10614143" y="992549"/>
              <a:ext cx="388144" cy="193675"/>
            </a:xfrm>
            <a:custGeom>
              <a:avLst/>
              <a:gdLst>
                <a:gd name="T0" fmla="*/ 2147483647 w 400"/>
                <a:gd name="T1" fmla="*/ 2147483647 h 200"/>
                <a:gd name="T2" fmla="*/ 2147483647 w 400"/>
                <a:gd name="T3" fmla="*/ 2147483647 h 200"/>
                <a:gd name="T4" fmla="*/ 2147483647 w 400"/>
                <a:gd name="T5" fmla="*/ 2147483647 h 200"/>
                <a:gd name="T6" fmla="*/ 2147483647 w 400"/>
                <a:gd name="T7" fmla="*/ 2147483647 h 200"/>
                <a:gd name="T8" fmla="*/ 2147483647 w 400"/>
                <a:gd name="T9" fmla="*/ 2147483647 h 200"/>
                <a:gd name="T10" fmla="*/ 2147483647 w 400"/>
                <a:gd name="T11" fmla="*/ 2147483647 h 200"/>
                <a:gd name="T12" fmla="*/ 2147483647 w 400"/>
                <a:gd name="T13" fmla="*/ 2147483647 h 200"/>
                <a:gd name="T14" fmla="*/ 2147483647 w 400"/>
                <a:gd name="T15" fmla="*/ 2147483647 h 200"/>
                <a:gd name="T16" fmla="*/ 2147483647 w 400"/>
                <a:gd name="T17" fmla="*/ 2147483647 h 200"/>
                <a:gd name="T18" fmla="*/ 2147483647 w 400"/>
                <a:gd name="T19" fmla="*/ 2147483647 h 200"/>
                <a:gd name="T20" fmla="*/ 2147483647 w 400"/>
                <a:gd name="T21" fmla="*/ 2147483647 h 200"/>
                <a:gd name="T22" fmla="*/ 2147483647 w 400"/>
                <a:gd name="T23" fmla="*/ 2147483647 h 200"/>
                <a:gd name="T24" fmla="*/ 2147483647 w 400"/>
                <a:gd name="T25" fmla="*/ 2147483647 h 200"/>
                <a:gd name="T26" fmla="*/ 2147483647 w 400"/>
                <a:gd name="T27" fmla="*/ 2147483647 h 200"/>
                <a:gd name="T28" fmla="*/ 2147483647 w 400"/>
                <a:gd name="T29" fmla="*/ 2147483647 h 200"/>
                <a:gd name="T30" fmla="*/ 2147483647 w 400"/>
                <a:gd name="T31" fmla="*/ 2147483647 h 200"/>
                <a:gd name="T32" fmla="*/ 2147483647 w 400"/>
                <a:gd name="T33" fmla="*/ 2147483647 h 200"/>
                <a:gd name="T34" fmla="*/ 2147483647 w 400"/>
                <a:gd name="T35" fmla="*/ 2147483647 h 200"/>
                <a:gd name="T36" fmla="*/ 2147483647 w 400"/>
                <a:gd name="T37" fmla="*/ 2147483647 h 200"/>
                <a:gd name="T38" fmla="*/ 2147483647 w 400"/>
                <a:gd name="T39" fmla="*/ 2147483647 h 200"/>
                <a:gd name="T40" fmla="*/ 2147483647 w 400"/>
                <a:gd name="T41" fmla="*/ 2147483647 h 200"/>
                <a:gd name="T42" fmla="*/ 2147483647 w 400"/>
                <a:gd name="T43" fmla="*/ 0 h 200"/>
                <a:gd name="T44" fmla="*/ 2147483647 w 400"/>
                <a:gd name="T45" fmla="*/ 2147483647 h 200"/>
                <a:gd name="T46" fmla="*/ 2147483647 w 400"/>
                <a:gd name="T47" fmla="*/ 2147483647 h 200"/>
                <a:gd name="T48" fmla="*/ 2147483647 w 400"/>
                <a:gd name="T49" fmla="*/ 2147483647 h 200"/>
                <a:gd name="T50" fmla="*/ 2147483647 w 400"/>
                <a:gd name="T51" fmla="*/ 2147483647 h 200"/>
                <a:gd name="T52" fmla="*/ 2147483647 w 400"/>
                <a:gd name="T53" fmla="*/ 2147483647 h 200"/>
                <a:gd name="T54" fmla="*/ 0 w 400"/>
                <a:gd name="T55" fmla="*/ 2147483647 h 200"/>
                <a:gd name="T56" fmla="*/ 2147483647 w 400"/>
                <a:gd name="T57" fmla="*/ 2147483647 h 200"/>
                <a:gd name="T58" fmla="*/ 2147483647 w 400"/>
                <a:gd name="T59" fmla="*/ 2147483647 h 2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200"/>
                <a:gd name="T92" fmla="*/ 400 w 400"/>
                <a:gd name="T93" fmla="*/ 200 h 2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200">
                  <a:moveTo>
                    <a:pt x="32" y="80"/>
                  </a:moveTo>
                  <a:lnTo>
                    <a:pt x="32" y="120"/>
                  </a:lnTo>
                  <a:lnTo>
                    <a:pt x="88" y="136"/>
                  </a:lnTo>
                  <a:lnTo>
                    <a:pt x="120" y="176"/>
                  </a:lnTo>
                  <a:lnTo>
                    <a:pt x="168" y="176"/>
                  </a:lnTo>
                  <a:lnTo>
                    <a:pt x="208" y="200"/>
                  </a:lnTo>
                  <a:lnTo>
                    <a:pt x="256" y="168"/>
                  </a:lnTo>
                  <a:lnTo>
                    <a:pt x="296" y="168"/>
                  </a:lnTo>
                  <a:lnTo>
                    <a:pt x="304" y="136"/>
                  </a:lnTo>
                  <a:lnTo>
                    <a:pt x="336" y="128"/>
                  </a:lnTo>
                  <a:lnTo>
                    <a:pt x="360" y="112"/>
                  </a:lnTo>
                  <a:lnTo>
                    <a:pt x="400" y="104"/>
                  </a:lnTo>
                  <a:lnTo>
                    <a:pt x="392" y="88"/>
                  </a:lnTo>
                  <a:lnTo>
                    <a:pt x="352" y="80"/>
                  </a:lnTo>
                  <a:lnTo>
                    <a:pt x="352" y="64"/>
                  </a:lnTo>
                  <a:lnTo>
                    <a:pt x="360" y="48"/>
                  </a:lnTo>
                  <a:lnTo>
                    <a:pt x="336" y="40"/>
                  </a:lnTo>
                  <a:lnTo>
                    <a:pt x="272" y="56"/>
                  </a:lnTo>
                  <a:lnTo>
                    <a:pt x="248" y="32"/>
                  </a:lnTo>
                  <a:lnTo>
                    <a:pt x="208" y="32"/>
                  </a:lnTo>
                  <a:lnTo>
                    <a:pt x="192" y="24"/>
                  </a:lnTo>
                  <a:lnTo>
                    <a:pt x="144" y="0"/>
                  </a:lnTo>
                  <a:lnTo>
                    <a:pt x="128" y="16"/>
                  </a:lnTo>
                  <a:lnTo>
                    <a:pt x="112" y="40"/>
                  </a:lnTo>
                  <a:lnTo>
                    <a:pt x="80" y="32"/>
                  </a:lnTo>
                  <a:lnTo>
                    <a:pt x="40" y="32"/>
                  </a:lnTo>
                  <a:lnTo>
                    <a:pt x="8" y="48"/>
                  </a:lnTo>
                  <a:lnTo>
                    <a:pt x="0" y="64"/>
                  </a:lnTo>
                  <a:lnTo>
                    <a:pt x="8" y="72"/>
                  </a:lnTo>
                  <a:lnTo>
                    <a:pt x="32"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8" name="Freeform 686"/>
            <p:cNvSpPr>
              <a:spLocks/>
            </p:cNvSpPr>
            <p:nvPr/>
          </p:nvSpPr>
          <p:spPr bwMode="auto">
            <a:xfrm>
              <a:off x="9782293" y="525824"/>
              <a:ext cx="132556" cy="288131"/>
            </a:xfrm>
            <a:custGeom>
              <a:avLst/>
              <a:gdLst>
                <a:gd name="T0" fmla="*/ 2147483647 w 136"/>
                <a:gd name="T1" fmla="*/ 2147483647 h 296"/>
                <a:gd name="T2" fmla="*/ 2147483647 w 136"/>
                <a:gd name="T3" fmla="*/ 2147483647 h 296"/>
                <a:gd name="T4" fmla="*/ 2147483647 w 136"/>
                <a:gd name="T5" fmla="*/ 2147483647 h 296"/>
                <a:gd name="T6" fmla="*/ 2147483647 w 136"/>
                <a:gd name="T7" fmla="*/ 2147483647 h 296"/>
                <a:gd name="T8" fmla="*/ 2147483647 w 136"/>
                <a:gd name="T9" fmla="*/ 2147483647 h 296"/>
                <a:gd name="T10" fmla="*/ 2147483647 w 136"/>
                <a:gd name="T11" fmla="*/ 2147483647 h 296"/>
                <a:gd name="T12" fmla="*/ 2147483647 w 136"/>
                <a:gd name="T13" fmla="*/ 2147483647 h 296"/>
                <a:gd name="T14" fmla="*/ 2147483647 w 136"/>
                <a:gd name="T15" fmla="*/ 2147483647 h 296"/>
                <a:gd name="T16" fmla="*/ 2147483647 w 136"/>
                <a:gd name="T17" fmla="*/ 2147483647 h 296"/>
                <a:gd name="T18" fmla="*/ 2147483647 w 136"/>
                <a:gd name="T19" fmla="*/ 2147483647 h 296"/>
                <a:gd name="T20" fmla="*/ 2147483647 w 136"/>
                <a:gd name="T21" fmla="*/ 2147483647 h 296"/>
                <a:gd name="T22" fmla="*/ 2147483647 w 136"/>
                <a:gd name="T23" fmla="*/ 2147483647 h 296"/>
                <a:gd name="T24" fmla="*/ 2147483647 w 136"/>
                <a:gd name="T25" fmla="*/ 2147483647 h 296"/>
                <a:gd name="T26" fmla="*/ 2147483647 w 136"/>
                <a:gd name="T27" fmla="*/ 2147483647 h 296"/>
                <a:gd name="T28" fmla="*/ 2147483647 w 136"/>
                <a:gd name="T29" fmla="*/ 2147483647 h 296"/>
                <a:gd name="T30" fmla="*/ 2147483647 w 136"/>
                <a:gd name="T31" fmla="*/ 2147483647 h 296"/>
                <a:gd name="T32" fmla="*/ 2147483647 w 136"/>
                <a:gd name="T33" fmla="*/ 2147483647 h 296"/>
                <a:gd name="T34" fmla="*/ 2147483647 w 136"/>
                <a:gd name="T35" fmla="*/ 0 h 296"/>
                <a:gd name="T36" fmla="*/ 2147483647 w 136"/>
                <a:gd name="T37" fmla="*/ 0 h 296"/>
                <a:gd name="T38" fmla="*/ 2147483647 w 136"/>
                <a:gd name="T39" fmla="*/ 2147483647 h 296"/>
                <a:gd name="T40" fmla="*/ 2147483647 w 136"/>
                <a:gd name="T41" fmla="*/ 2147483647 h 296"/>
                <a:gd name="T42" fmla="*/ 2147483647 w 136"/>
                <a:gd name="T43" fmla="*/ 2147483647 h 296"/>
                <a:gd name="T44" fmla="*/ 2147483647 w 136"/>
                <a:gd name="T45" fmla="*/ 2147483647 h 296"/>
                <a:gd name="T46" fmla="*/ 2147483647 w 136"/>
                <a:gd name="T47" fmla="*/ 2147483647 h 296"/>
                <a:gd name="T48" fmla="*/ 2147483647 w 136"/>
                <a:gd name="T49" fmla="*/ 2147483647 h 296"/>
                <a:gd name="T50" fmla="*/ 2147483647 w 136"/>
                <a:gd name="T51" fmla="*/ 2147483647 h 296"/>
                <a:gd name="T52" fmla="*/ 2147483647 w 136"/>
                <a:gd name="T53" fmla="*/ 2147483647 h 296"/>
                <a:gd name="T54" fmla="*/ 0 w 136"/>
                <a:gd name="T55" fmla="*/ 2147483647 h 296"/>
                <a:gd name="T56" fmla="*/ 2147483647 w 136"/>
                <a:gd name="T57" fmla="*/ 2147483647 h 296"/>
                <a:gd name="T58" fmla="*/ 2147483647 w 136"/>
                <a:gd name="T59" fmla="*/ 2147483647 h 296"/>
                <a:gd name="T60" fmla="*/ 2147483647 w 136"/>
                <a:gd name="T61" fmla="*/ 2147483647 h 296"/>
                <a:gd name="T62" fmla="*/ 2147483647 w 136"/>
                <a:gd name="T63" fmla="*/ 2147483647 h 296"/>
                <a:gd name="T64" fmla="*/ 2147483647 w 136"/>
                <a:gd name="T65" fmla="*/ 2147483647 h 296"/>
                <a:gd name="T66" fmla="*/ 2147483647 w 136"/>
                <a:gd name="T67" fmla="*/ 2147483647 h 296"/>
                <a:gd name="T68" fmla="*/ 2147483647 w 136"/>
                <a:gd name="T69" fmla="*/ 2147483647 h 296"/>
                <a:gd name="T70" fmla="*/ 2147483647 w 136"/>
                <a:gd name="T71" fmla="*/ 2147483647 h 296"/>
                <a:gd name="T72" fmla="*/ 2147483647 w 136"/>
                <a:gd name="T73" fmla="*/ 2147483647 h 296"/>
                <a:gd name="T74" fmla="*/ 2147483647 w 136"/>
                <a:gd name="T75" fmla="*/ 2147483647 h 296"/>
                <a:gd name="T76" fmla="*/ 2147483647 w 136"/>
                <a:gd name="T77" fmla="*/ 2147483647 h 296"/>
                <a:gd name="T78" fmla="*/ 2147483647 w 136"/>
                <a:gd name="T79" fmla="*/ 2147483647 h 296"/>
                <a:gd name="T80" fmla="*/ 2147483647 w 136"/>
                <a:gd name="T81" fmla="*/ 2147483647 h 296"/>
                <a:gd name="T82" fmla="*/ 2147483647 w 136"/>
                <a:gd name="T83" fmla="*/ 2147483647 h 296"/>
                <a:gd name="T84" fmla="*/ 2147483647 w 136"/>
                <a:gd name="T85" fmla="*/ 2147483647 h 296"/>
                <a:gd name="T86" fmla="*/ 2147483647 w 136"/>
                <a:gd name="T87" fmla="*/ 2147483647 h 296"/>
                <a:gd name="T88" fmla="*/ 2147483647 w 136"/>
                <a:gd name="T89" fmla="*/ 2147483647 h 296"/>
                <a:gd name="T90" fmla="*/ 2147483647 w 136"/>
                <a:gd name="T91" fmla="*/ 2147483647 h 296"/>
                <a:gd name="T92" fmla="*/ 2147483647 w 136"/>
                <a:gd name="T93" fmla="*/ 2147483647 h 296"/>
                <a:gd name="T94" fmla="*/ 2147483647 w 136"/>
                <a:gd name="T95" fmla="*/ 2147483647 h 296"/>
                <a:gd name="T96" fmla="*/ 2147483647 w 136"/>
                <a:gd name="T97" fmla="*/ 2147483647 h 296"/>
                <a:gd name="T98" fmla="*/ 2147483647 w 136"/>
                <a:gd name="T99" fmla="*/ 2147483647 h 296"/>
                <a:gd name="T100" fmla="*/ 2147483647 w 136"/>
                <a:gd name="T101" fmla="*/ 2147483647 h 296"/>
                <a:gd name="T102" fmla="*/ 2147483647 w 136"/>
                <a:gd name="T103" fmla="*/ 2147483647 h 296"/>
                <a:gd name="T104" fmla="*/ 2147483647 w 136"/>
                <a:gd name="T105" fmla="*/ 2147483647 h 2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6"/>
                <a:gd name="T160" fmla="*/ 0 h 296"/>
                <a:gd name="T161" fmla="*/ 136 w 136"/>
                <a:gd name="T162" fmla="*/ 296 h 2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6" h="296">
                  <a:moveTo>
                    <a:pt x="136" y="216"/>
                  </a:moveTo>
                  <a:lnTo>
                    <a:pt x="128" y="216"/>
                  </a:lnTo>
                  <a:lnTo>
                    <a:pt x="120" y="208"/>
                  </a:lnTo>
                  <a:lnTo>
                    <a:pt x="128" y="184"/>
                  </a:lnTo>
                  <a:lnTo>
                    <a:pt x="120" y="176"/>
                  </a:lnTo>
                  <a:lnTo>
                    <a:pt x="120" y="168"/>
                  </a:lnTo>
                  <a:lnTo>
                    <a:pt x="120" y="160"/>
                  </a:lnTo>
                  <a:lnTo>
                    <a:pt x="112" y="152"/>
                  </a:lnTo>
                  <a:lnTo>
                    <a:pt x="120" y="144"/>
                  </a:lnTo>
                  <a:lnTo>
                    <a:pt x="112" y="104"/>
                  </a:lnTo>
                  <a:lnTo>
                    <a:pt x="120" y="80"/>
                  </a:lnTo>
                  <a:lnTo>
                    <a:pt x="112" y="64"/>
                  </a:lnTo>
                  <a:lnTo>
                    <a:pt x="104" y="56"/>
                  </a:lnTo>
                  <a:lnTo>
                    <a:pt x="104" y="40"/>
                  </a:lnTo>
                  <a:lnTo>
                    <a:pt x="104" y="32"/>
                  </a:lnTo>
                  <a:lnTo>
                    <a:pt x="112" y="24"/>
                  </a:lnTo>
                  <a:lnTo>
                    <a:pt x="112" y="8"/>
                  </a:lnTo>
                  <a:lnTo>
                    <a:pt x="96" y="0"/>
                  </a:lnTo>
                  <a:lnTo>
                    <a:pt x="80" y="0"/>
                  </a:lnTo>
                  <a:lnTo>
                    <a:pt x="72" y="8"/>
                  </a:lnTo>
                  <a:lnTo>
                    <a:pt x="64" y="32"/>
                  </a:lnTo>
                  <a:lnTo>
                    <a:pt x="48" y="40"/>
                  </a:lnTo>
                  <a:lnTo>
                    <a:pt x="32" y="40"/>
                  </a:lnTo>
                  <a:lnTo>
                    <a:pt x="24" y="40"/>
                  </a:lnTo>
                  <a:lnTo>
                    <a:pt x="16" y="32"/>
                  </a:lnTo>
                  <a:lnTo>
                    <a:pt x="8" y="24"/>
                  </a:lnTo>
                  <a:lnTo>
                    <a:pt x="8" y="32"/>
                  </a:lnTo>
                  <a:lnTo>
                    <a:pt x="0" y="32"/>
                  </a:lnTo>
                  <a:lnTo>
                    <a:pt x="8" y="40"/>
                  </a:lnTo>
                  <a:lnTo>
                    <a:pt x="16" y="48"/>
                  </a:lnTo>
                  <a:lnTo>
                    <a:pt x="24" y="56"/>
                  </a:lnTo>
                  <a:lnTo>
                    <a:pt x="32" y="56"/>
                  </a:lnTo>
                  <a:lnTo>
                    <a:pt x="40" y="72"/>
                  </a:lnTo>
                  <a:lnTo>
                    <a:pt x="40" y="88"/>
                  </a:lnTo>
                  <a:lnTo>
                    <a:pt x="40" y="104"/>
                  </a:lnTo>
                  <a:lnTo>
                    <a:pt x="40" y="112"/>
                  </a:lnTo>
                  <a:lnTo>
                    <a:pt x="40" y="120"/>
                  </a:lnTo>
                  <a:lnTo>
                    <a:pt x="40" y="136"/>
                  </a:lnTo>
                  <a:lnTo>
                    <a:pt x="40" y="144"/>
                  </a:lnTo>
                  <a:lnTo>
                    <a:pt x="48" y="144"/>
                  </a:lnTo>
                  <a:lnTo>
                    <a:pt x="56" y="160"/>
                  </a:lnTo>
                  <a:lnTo>
                    <a:pt x="40" y="192"/>
                  </a:lnTo>
                  <a:lnTo>
                    <a:pt x="16" y="208"/>
                  </a:lnTo>
                  <a:lnTo>
                    <a:pt x="8" y="232"/>
                  </a:lnTo>
                  <a:lnTo>
                    <a:pt x="8" y="264"/>
                  </a:lnTo>
                  <a:lnTo>
                    <a:pt x="16" y="280"/>
                  </a:lnTo>
                  <a:lnTo>
                    <a:pt x="24" y="288"/>
                  </a:lnTo>
                  <a:lnTo>
                    <a:pt x="32" y="296"/>
                  </a:lnTo>
                  <a:lnTo>
                    <a:pt x="48" y="296"/>
                  </a:lnTo>
                  <a:lnTo>
                    <a:pt x="80" y="288"/>
                  </a:lnTo>
                  <a:lnTo>
                    <a:pt x="88" y="288"/>
                  </a:lnTo>
                  <a:lnTo>
                    <a:pt x="136" y="232"/>
                  </a:lnTo>
                  <a:lnTo>
                    <a:pt x="136" y="2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29" name="Freeform 687"/>
            <p:cNvSpPr>
              <a:spLocks/>
            </p:cNvSpPr>
            <p:nvPr/>
          </p:nvSpPr>
          <p:spPr bwMode="auto">
            <a:xfrm>
              <a:off x="9922786" y="984611"/>
              <a:ext cx="7144" cy="7938"/>
            </a:xfrm>
            <a:custGeom>
              <a:avLst/>
              <a:gdLst>
                <a:gd name="T0" fmla="*/ 2147483647 w 8"/>
                <a:gd name="T1" fmla="*/ 2147483647 h 8"/>
                <a:gd name="T2" fmla="*/ 0 w 8"/>
                <a:gd name="T3" fmla="*/ 0 h 8"/>
                <a:gd name="T4" fmla="*/ 0 w 8"/>
                <a:gd name="T5" fmla="*/ 2147483647 h 8"/>
                <a:gd name="T6" fmla="*/ 2147483647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0" y="0"/>
                  </a:lnTo>
                  <a:lnTo>
                    <a:pt x="0" y="8"/>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0" name="Freeform 688"/>
            <p:cNvSpPr>
              <a:spLocks/>
            </p:cNvSpPr>
            <p:nvPr/>
          </p:nvSpPr>
          <p:spPr bwMode="auto">
            <a:xfrm>
              <a:off x="9868018" y="199592"/>
              <a:ext cx="1880394" cy="1010444"/>
            </a:xfrm>
            <a:custGeom>
              <a:avLst/>
              <a:gdLst>
                <a:gd name="T0" fmla="*/ 2147483647 w 1936"/>
                <a:gd name="T1" fmla="*/ 2147483647 h 1040"/>
                <a:gd name="T2" fmla="*/ 2147483647 w 1936"/>
                <a:gd name="T3" fmla="*/ 2147483647 h 1040"/>
                <a:gd name="T4" fmla="*/ 2147483647 w 1936"/>
                <a:gd name="T5" fmla="*/ 2147483647 h 1040"/>
                <a:gd name="T6" fmla="*/ 2147483647 w 1936"/>
                <a:gd name="T7" fmla="*/ 2147483647 h 1040"/>
                <a:gd name="T8" fmla="*/ 2147483647 w 1936"/>
                <a:gd name="T9" fmla="*/ 2147483647 h 1040"/>
                <a:gd name="T10" fmla="*/ 2147483647 w 1936"/>
                <a:gd name="T11" fmla="*/ 2147483647 h 1040"/>
                <a:gd name="T12" fmla="*/ 2147483647 w 1936"/>
                <a:gd name="T13" fmla="*/ 2147483647 h 1040"/>
                <a:gd name="T14" fmla="*/ 2147483647 w 1936"/>
                <a:gd name="T15" fmla="*/ 2147483647 h 1040"/>
                <a:gd name="T16" fmla="*/ 2147483647 w 1936"/>
                <a:gd name="T17" fmla="*/ 2147483647 h 1040"/>
                <a:gd name="T18" fmla="*/ 2147483647 w 1936"/>
                <a:gd name="T19" fmla="*/ 2147483647 h 1040"/>
                <a:gd name="T20" fmla="*/ 2147483647 w 1936"/>
                <a:gd name="T21" fmla="*/ 2147483647 h 1040"/>
                <a:gd name="T22" fmla="*/ 2147483647 w 1936"/>
                <a:gd name="T23" fmla="*/ 2147483647 h 1040"/>
                <a:gd name="T24" fmla="*/ 2147483647 w 1936"/>
                <a:gd name="T25" fmla="*/ 2147483647 h 1040"/>
                <a:gd name="T26" fmla="*/ 2147483647 w 1936"/>
                <a:gd name="T27" fmla="*/ 2147483647 h 1040"/>
                <a:gd name="T28" fmla="*/ 2147483647 w 1936"/>
                <a:gd name="T29" fmla="*/ 2147483647 h 1040"/>
                <a:gd name="T30" fmla="*/ 2147483647 w 1936"/>
                <a:gd name="T31" fmla="*/ 2147483647 h 1040"/>
                <a:gd name="T32" fmla="*/ 2147483647 w 1936"/>
                <a:gd name="T33" fmla="*/ 2147483647 h 1040"/>
                <a:gd name="T34" fmla="*/ 2147483647 w 1936"/>
                <a:gd name="T35" fmla="*/ 2147483647 h 1040"/>
                <a:gd name="T36" fmla="*/ 2147483647 w 1936"/>
                <a:gd name="T37" fmla="*/ 2147483647 h 1040"/>
                <a:gd name="T38" fmla="*/ 2147483647 w 1936"/>
                <a:gd name="T39" fmla="*/ 2147483647 h 1040"/>
                <a:gd name="T40" fmla="*/ 2147483647 w 1936"/>
                <a:gd name="T41" fmla="*/ 2147483647 h 1040"/>
                <a:gd name="T42" fmla="*/ 2147483647 w 1936"/>
                <a:gd name="T43" fmla="*/ 2147483647 h 1040"/>
                <a:gd name="T44" fmla="*/ 2147483647 w 1936"/>
                <a:gd name="T45" fmla="*/ 2147483647 h 1040"/>
                <a:gd name="T46" fmla="*/ 2147483647 w 1936"/>
                <a:gd name="T47" fmla="*/ 2147483647 h 1040"/>
                <a:gd name="T48" fmla="*/ 2147483647 w 1936"/>
                <a:gd name="T49" fmla="*/ 2147483647 h 1040"/>
                <a:gd name="T50" fmla="*/ 2147483647 w 1936"/>
                <a:gd name="T51" fmla="*/ 2147483647 h 1040"/>
                <a:gd name="T52" fmla="*/ 2147483647 w 1936"/>
                <a:gd name="T53" fmla="*/ 2147483647 h 1040"/>
                <a:gd name="T54" fmla="*/ 2147483647 w 1936"/>
                <a:gd name="T55" fmla="*/ 2147483647 h 1040"/>
                <a:gd name="T56" fmla="*/ 2147483647 w 1936"/>
                <a:gd name="T57" fmla="*/ 2147483647 h 1040"/>
                <a:gd name="T58" fmla="*/ 2147483647 w 1936"/>
                <a:gd name="T59" fmla="*/ 2147483647 h 1040"/>
                <a:gd name="T60" fmla="*/ 2147483647 w 1936"/>
                <a:gd name="T61" fmla="*/ 2147483647 h 1040"/>
                <a:gd name="T62" fmla="*/ 2147483647 w 1936"/>
                <a:gd name="T63" fmla="*/ 2147483647 h 1040"/>
                <a:gd name="T64" fmla="*/ 2147483647 w 1936"/>
                <a:gd name="T65" fmla="*/ 2147483647 h 1040"/>
                <a:gd name="T66" fmla="*/ 2147483647 w 1936"/>
                <a:gd name="T67" fmla="*/ 2147483647 h 1040"/>
                <a:gd name="T68" fmla="*/ 2147483647 w 1936"/>
                <a:gd name="T69" fmla="*/ 2147483647 h 1040"/>
                <a:gd name="T70" fmla="*/ 2147483647 w 1936"/>
                <a:gd name="T71" fmla="*/ 2147483647 h 1040"/>
                <a:gd name="T72" fmla="*/ 2147483647 w 1936"/>
                <a:gd name="T73" fmla="*/ 2147483647 h 1040"/>
                <a:gd name="T74" fmla="*/ 2147483647 w 1936"/>
                <a:gd name="T75" fmla="*/ 2147483647 h 1040"/>
                <a:gd name="T76" fmla="*/ 2147483647 w 1936"/>
                <a:gd name="T77" fmla="*/ 2147483647 h 1040"/>
                <a:gd name="T78" fmla="*/ 2147483647 w 1936"/>
                <a:gd name="T79" fmla="*/ 2147483647 h 1040"/>
                <a:gd name="T80" fmla="*/ 2147483647 w 1936"/>
                <a:gd name="T81" fmla="*/ 2147483647 h 1040"/>
                <a:gd name="T82" fmla="*/ 2147483647 w 1936"/>
                <a:gd name="T83" fmla="*/ 2147483647 h 1040"/>
                <a:gd name="T84" fmla="*/ 2147483647 w 1936"/>
                <a:gd name="T85" fmla="*/ 2147483647 h 1040"/>
                <a:gd name="T86" fmla="*/ 2147483647 w 1936"/>
                <a:gd name="T87" fmla="*/ 2147483647 h 1040"/>
                <a:gd name="T88" fmla="*/ 2147483647 w 1936"/>
                <a:gd name="T89" fmla="*/ 2147483647 h 1040"/>
                <a:gd name="T90" fmla="*/ 2147483647 w 1936"/>
                <a:gd name="T91" fmla="*/ 2147483647 h 1040"/>
                <a:gd name="T92" fmla="*/ 2147483647 w 1936"/>
                <a:gd name="T93" fmla="*/ 2147483647 h 1040"/>
                <a:gd name="T94" fmla="*/ 2147483647 w 1936"/>
                <a:gd name="T95" fmla="*/ 2147483647 h 1040"/>
                <a:gd name="T96" fmla="*/ 2147483647 w 1936"/>
                <a:gd name="T97" fmla="*/ 2147483647 h 1040"/>
                <a:gd name="T98" fmla="*/ 2147483647 w 1936"/>
                <a:gd name="T99" fmla="*/ 2147483647 h 1040"/>
                <a:gd name="T100" fmla="*/ 2147483647 w 1936"/>
                <a:gd name="T101" fmla="*/ 2147483647 h 1040"/>
                <a:gd name="T102" fmla="*/ 2147483647 w 1936"/>
                <a:gd name="T103" fmla="*/ 2147483647 h 1040"/>
                <a:gd name="T104" fmla="*/ 2147483647 w 1936"/>
                <a:gd name="T105" fmla="*/ 2147483647 h 1040"/>
                <a:gd name="T106" fmla="*/ 2147483647 w 1936"/>
                <a:gd name="T107" fmla="*/ 2147483647 h 1040"/>
                <a:gd name="T108" fmla="*/ 2147483647 w 1936"/>
                <a:gd name="T109" fmla="*/ 2147483647 h 1040"/>
                <a:gd name="T110" fmla="*/ 2147483647 w 1936"/>
                <a:gd name="T111" fmla="*/ 2147483647 h 1040"/>
                <a:gd name="T112" fmla="*/ 2147483647 w 1936"/>
                <a:gd name="T113" fmla="*/ 2147483647 h 1040"/>
                <a:gd name="T114" fmla="*/ 2147483647 w 1936"/>
                <a:gd name="T115" fmla="*/ 2147483647 h 1040"/>
                <a:gd name="T116" fmla="*/ 2147483647 w 1936"/>
                <a:gd name="T117" fmla="*/ 2147483647 h 1040"/>
                <a:gd name="T118" fmla="*/ 2147483647 w 1936"/>
                <a:gd name="T119" fmla="*/ 2147483647 h 1040"/>
                <a:gd name="T120" fmla="*/ 2147483647 w 1936"/>
                <a:gd name="T121" fmla="*/ 2147483647 h 10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36"/>
                <a:gd name="T184" fmla="*/ 0 h 1040"/>
                <a:gd name="T185" fmla="*/ 1936 w 1936"/>
                <a:gd name="T186" fmla="*/ 1040 h 1040"/>
                <a:gd name="connsiteX0" fmla="*/ 9959 w 10000"/>
                <a:gd name="connsiteY0" fmla="*/ 4846 h 10000"/>
                <a:gd name="connsiteX1" fmla="*/ 10000 w 10000"/>
                <a:gd name="connsiteY1" fmla="*/ 3692 h 10000"/>
                <a:gd name="connsiteX2" fmla="*/ 9917 w 10000"/>
                <a:gd name="connsiteY2" fmla="*/ 3615 h 10000"/>
                <a:gd name="connsiteX3" fmla="*/ 9876 w 10000"/>
                <a:gd name="connsiteY3" fmla="*/ 3615 h 10000"/>
                <a:gd name="connsiteX4" fmla="*/ 9793 w 10000"/>
                <a:gd name="connsiteY4" fmla="*/ 3462 h 10000"/>
                <a:gd name="connsiteX5" fmla="*/ 9711 w 10000"/>
                <a:gd name="connsiteY5" fmla="*/ 3385 h 10000"/>
                <a:gd name="connsiteX6" fmla="*/ 9587 w 10000"/>
                <a:gd name="connsiteY6" fmla="*/ 3385 h 10000"/>
                <a:gd name="connsiteX7" fmla="*/ 9504 w 10000"/>
                <a:gd name="connsiteY7" fmla="*/ 3308 h 10000"/>
                <a:gd name="connsiteX8" fmla="*/ 9421 w 10000"/>
                <a:gd name="connsiteY8" fmla="*/ 3308 h 10000"/>
                <a:gd name="connsiteX9" fmla="*/ 9380 w 10000"/>
                <a:gd name="connsiteY9" fmla="*/ 3308 h 10000"/>
                <a:gd name="connsiteX10" fmla="*/ 9421 w 10000"/>
                <a:gd name="connsiteY10" fmla="*/ 3615 h 10000"/>
                <a:gd name="connsiteX11" fmla="*/ 9339 w 10000"/>
                <a:gd name="connsiteY11" fmla="*/ 3692 h 10000"/>
                <a:gd name="connsiteX12" fmla="*/ 9256 w 10000"/>
                <a:gd name="connsiteY12" fmla="*/ 3615 h 10000"/>
                <a:gd name="connsiteX13" fmla="*/ 9215 w 10000"/>
                <a:gd name="connsiteY13" fmla="*/ 3462 h 10000"/>
                <a:gd name="connsiteX14" fmla="*/ 9215 w 10000"/>
                <a:gd name="connsiteY14" fmla="*/ 3385 h 10000"/>
                <a:gd name="connsiteX15" fmla="*/ 9091 w 10000"/>
                <a:gd name="connsiteY15" fmla="*/ 3385 h 10000"/>
                <a:gd name="connsiteX16" fmla="*/ 9050 w 10000"/>
                <a:gd name="connsiteY16" fmla="*/ 3462 h 10000"/>
                <a:gd name="connsiteX17" fmla="*/ 8926 w 10000"/>
                <a:gd name="connsiteY17" fmla="*/ 3385 h 10000"/>
                <a:gd name="connsiteX18" fmla="*/ 8802 w 10000"/>
                <a:gd name="connsiteY18" fmla="*/ 3385 h 10000"/>
                <a:gd name="connsiteX19" fmla="*/ 8760 w 10000"/>
                <a:gd name="connsiteY19" fmla="*/ 3462 h 10000"/>
                <a:gd name="connsiteX20" fmla="*/ 8678 w 10000"/>
                <a:gd name="connsiteY20" fmla="*/ 3308 h 10000"/>
                <a:gd name="connsiteX21" fmla="*/ 8678 w 10000"/>
                <a:gd name="connsiteY21" fmla="*/ 3077 h 10000"/>
                <a:gd name="connsiteX22" fmla="*/ 8554 w 10000"/>
                <a:gd name="connsiteY22" fmla="*/ 2923 h 10000"/>
                <a:gd name="connsiteX23" fmla="*/ 8347 w 10000"/>
                <a:gd name="connsiteY23" fmla="*/ 2923 h 10000"/>
                <a:gd name="connsiteX24" fmla="*/ 8140 w 10000"/>
                <a:gd name="connsiteY24" fmla="*/ 2923 h 10000"/>
                <a:gd name="connsiteX25" fmla="*/ 8140 w 10000"/>
                <a:gd name="connsiteY25" fmla="*/ 2846 h 10000"/>
                <a:gd name="connsiteX26" fmla="*/ 8099 w 10000"/>
                <a:gd name="connsiteY26" fmla="*/ 2769 h 10000"/>
                <a:gd name="connsiteX27" fmla="*/ 7975 w 10000"/>
                <a:gd name="connsiteY27" fmla="*/ 2615 h 10000"/>
                <a:gd name="connsiteX28" fmla="*/ 7975 w 10000"/>
                <a:gd name="connsiteY28" fmla="*/ 2462 h 10000"/>
                <a:gd name="connsiteX29" fmla="*/ 7479 w 10000"/>
                <a:gd name="connsiteY29" fmla="*/ 2231 h 10000"/>
                <a:gd name="connsiteX30" fmla="*/ 7479 w 10000"/>
                <a:gd name="connsiteY30" fmla="*/ 2308 h 10000"/>
                <a:gd name="connsiteX31" fmla="*/ 7355 w 10000"/>
                <a:gd name="connsiteY31" fmla="*/ 2462 h 10000"/>
                <a:gd name="connsiteX32" fmla="*/ 7397 w 10000"/>
                <a:gd name="connsiteY32" fmla="*/ 2692 h 10000"/>
                <a:gd name="connsiteX33" fmla="*/ 7273 w 10000"/>
                <a:gd name="connsiteY33" fmla="*/ 2769 h 10000"/>
                <a:gd name="connsiteX34" fmla="*/ 7190 w 10000"/>
                <a:gd name="connsiteY34" fmla="*/ 2769 h 10000"/>
                <a:gd name="connsiteX35" fmla="*/ 7066 w 10000"/>
                <a:gd name="connsiteY35" fmla="*/ 2692 h 10000"/>
                <a:gd name="connsiteX36" fmla="*/ 7025 w 10000"/>
                <a:gd name="connsiteY36" fmla="*/ 2769 h 10000"/>
                <a:gd name="connsiteX37" fmla="*/ 6942 w 10000"/>
                <a:gd name="connsiteY37" fmla="*/ 2692 h 10000"/>
                <a:gd name="connsiteX38" fmla="*/ 6860 w 10000"/>
                <a:gd name="connsiteY38" fmla="*/ 2615 h 10000"/>
                <a:gd name="connsiteX39" fmla="*/ 6860 w 10000"/>
                <a:gd name="connsiteY39" fmla="*/ 2846 h 10000"/>
                <a:gd name="connsiteX40" fmla="*/ 6777 w 10000"/>
                <a:gd name="connsiteY40" fmla="*/ 3000 h 10000"/>
                <a:gd name="connsiteX41" fmla="*/ 6694 w 10000"/>
                <a:gd name="connsiteY41" fmla="*/ 2769 h 10000"/>
                <a:gd name="connsiteX42" fmla="*/ 6612 w 10000"/>
                <a:gd name="connsiteY42" fmla="*/ 2538 h 10000"/>
                <a:gd name="connsiteX43" fmla="*/ 6694 w 10000"/>
                <a:gd name="connsiteY43" fmla="*/ 2308 h 10000"/>
                <a:gd name="connsiteX44" fmla="*/ 6694 w 10000"/>
                <a:gd name="connsiteY44" fmla="*/ 2154 h 10000"/>
                <a:gd name="connsiteX45" fmla="*/ 6612 w 10000"/>
                <a:gd name="connsiteY45" fmla="*/ 2000 h 10000"/>
                <a:gd name="connsiteX46" fmla="*/ 6529 w 10000"/>
                <a:gd name="connsiteY46" fmla="*/ 1923 h 10000"/>
                <a:gd name="connsiteX47" fmla="*/ 6446 w 10000"/>
                <a:gd name="connsiteY47" fmla="*/ 1923 h 10000"/>
                <a:gd name="connsiteX48" fmla="*/ 6405 w 10000"/>
                <a:gd name="connsiteY48" fmla="*/ 1846 h 10000"/>
                <a:gd name="connsiteX49" fmla="*/ 6322 w 10000"/>
                <a:gd name="connsiteY49" fmla="*/ 1769 h 10000"/>
                <a:gd name="connsiteX50" fmla="*/ 6281 w 10000"/>
                <a:gd name="connsiteY50" fmla="*/ 1923 h 10000"/>
                <a:gd name="connsiteX51" fmla="*/ 6240 w 10000"/>
                <a:gd name="connsiteY51" fmla="*/ 2077 h 10000"/>
                <a:gd name="connsiteX52" fmla="*/ 6033 w 10000"/>
                <a:gd name="connsiteY52" fmla="*/ 2077 h 10000"/>
                <a:gd name="connsiteX53" fmla="*/ 5950 w 10000"/>
                <a:gd name="connsiteY53" fmla="*/ 2000 h 10000"/>
                <a:gd name="connsiteX54" fmla="*/ 5909 w 10000"/>
                <a:gd name="connsiteY54" fmla="*/ 1846 h 10000"/>
                <a:gd name="connsiteX55" fmla="*/ 5744 w 10000"/>
                <a:gd name="connsiteY55" fmla="*/ 1846 h 10000"/>
                <a:gd name="connsiteX56" fmla="*/ 5620 w 10000"/>
                <a:gd name="connsiteY56" fmla="*/ 2000 h 10000"/>
                <a:gd name="connsiteX57" fmla="*/ 5620 w 10000"/>
                <a:gd name="connsiteY57" fmla="*/ 1846 h 10000"/>
                <a:gd name="connsiteX58" fmla="*/ 5537 w 10000"/>
                <a:gd name="connsiteY58" fmla="*/ 1692 h 10000"/>
                <a:gd name="connsiteX59" fmla="*/ 5455 w 10000"/>
                <a:gd name="connsiteY59" fmla="*/ 1692 h 10000"/>
                <a:gd name="connsiteX60" fmla="*/ 5372 w 10000"/>
                <a:gd name="connsiteY60" fmla="*/ 1846 h 10000"/>
                <a:gd name="connsiteX61" fmla="*/ 5248 w 10000"/>
                <a:gd name="connsiteY61" fmla="*/ 2000 h 10000"/>
                <a:gd name="connsiteX62" fmla="*/ 5124 w 10000"/>
                <a:gd name="connsiteY62" fmla="*/ 2154 h 10000"/>
                <a:gd name="connsiteX63" fmla="*/ 5207 w 10000"/>
                <a:gd name="connsiteY63" fmla="*/ 1923 h 10000"/>
                <a:gd name="connsiteX64" fmla="*/ 5289 w 10000"/>
                <a:gd name="connsiteY64" fmla="*/ 1846 h 10000"/>
                <a:gd name="connsiteX65" fmla="*/ 5413 w 10000"/>
                <a:gd name="connsiteY65" fmla="*/ 1462 h 10000"/>
                <a:gd name="connsiteX66" fmla="*/ 5496 w 10000"/>
                <a:gd name="connsiteY66" fmla="*/ 1308 h 10000"/>
                <a:gd name="connsiteX67" fmla="*/ 5579 w 10000"/>
                <a:gd name="connsiteY67" fmla="*/ 1077 h 10000"/>
                <a:gd name="connsiteX68" fmla="*/ 5537 w 10000"/>
                <a:gd name="connsiteY68" fmla="*/ 692 h 10000"/>
                <a:gd name="connsiteX69" fmla="*/ 5372 w 10000"/>
                <a:gd name="connsiteY69" fmla="*/ 462 h 10000"/>
                <a:gd name="connsiteX70" fmla="*/ 5248 w 10000"/>
                <a:gd name="connsiteY70" fmla="*/ 385 h 10000"/>
                <a:gd name="connsiteX71" fmla="*/ 5248 w 10000"/>
                <a:gd name="connsiteY71" fmla="*/ 308 h 10000"/>
                <a:gd name="connsiteX72" fmla="*/ 5165 w 10000"/>
                <a:gd name="connsiteY72" fmla="*/ 0 h 10000"/>
                <a:gd name="connsiteX73" fmla="*/ 5000 w 10000"/>
                <a:gd name="connsiteY73" fmla="*/ 0 h 10000"/>
                <a:gd name="connsiteX74" fmla="*/ 4835 w 10000"/>
                <a:gd name="connsiteY74" fmla="*/ 308 h 10000"/>
                <a:gd name="connsiteX75" fmla="*/ 4793 w 10000"/>
                <a:gd name="connsiteY75" fmla="*/ 615 h 10000"/>
                <a:gd name="connsiteX76" fmla="*/ 4587 w 10000"/>
                <a:gd name="connsiteY76" fmla="*/ 846 h 10000"/>
                <a:gd name="connsiteX77" fmla="*/ 4463 w 10000"/>
                <a:gd name="connsiteY77" fmla="*/ 692 h 10000"/>
                <a:gd name="connsiteX78" fmla="*/ 4256 w 10000"/>
                <a:gd name="connsiteY78" fmla="*/ 846 h 10000"/>
                <a:gd name="connsiteX79" fmla="*/ 4050 w 10000"/>
                <a:gd name="connsiteY79" fmla="*/ 1077 h 10000"/>
                <a:gd name="connsiteX80" fmla="*/ 3926 w 10000"/>
                <a:gd name="connsiteY80" fmla="*/ 1308 h 10000"/>
                <a:gd name="connsiteX81" fmla="*/ 3884 w 10000"/>
                <a:gd name="connsiteY81" fmla="*/ 1769 h 10000"/>
                <a:gd name="connsiteX82" fmla="*/ 3554 w 10000"/>
                <a:gd name="connsiteY82" fmla="*/ 1923 h 10000"/>
                <a:gd name="connsiteX83" fmla="*/ 3512 w 10000"/>
                <a:gd name="connsiteY83" fmla="*/ 2077 h 10000"/>
                <a:gd name="connsiteX84" fmla="*/ 3512 w 10000"/>
                <a:gd name="connsiteY84" fmla="*/ 2462 h 10000"/>
                <a:gd name="connsiteX85" fmla="*/ 3471 w 10000"/>
                <a:gd name="connsiteY85" fmla="*/ 2385 h 10000"/>
                <a:gd name="connsiteX86" fmla="*/ 3347 w 10000"/>
                <a:gd name="connsiteY86" fmla="*/ 2308 h 10000"/>
                <a:gd name="connsiteX87" fmla="*/ 3264 w 10000"/>
                <a:gd name="connsiteY87" fmla="*/ 2538 h 10000"/>
                <a:gd name="connsiteX88" fmla="*/ 3223 w 10000"/>
                <a:gd name="connsiteY88" fmla="*/ 2462 h 10000"/>
                <a:gd name="connsiteX89" fmla="*/ 3223 w 10000"/>
                <a:gd name="connsiteY89" fmla="*/ 2385 h 10000"/>
                <a:gd name="connsiteX90" fmla="*/ 3140 w 10000"/>
                <a:gd name="connsiteY90" fmla="*/ 2231 h 10000"/>
                <a:gd name="connsiteX91" fmla="*/ 3099 w 10000"/>
                <a:gd name="connsiteY91" fmla="*/ 2231 h 10000"/>
                <a:gd name="connsiteX92" fmla="*/ 3058 w 10000"/>
                <a:gd name="connsiteY92" fmla="*/ 2462 h 10000"/>
                <a:gd name="connsiteX93" fmla="*/ 3058 w 10000"/>
                <a:gd name="connsiteY93" fmla="*/ 2692 h 10000"/>
                <a:gd name="connsiteX94" fmla="*/ 3058 w 10000"/>
                <a:gd name="connsiteY94" fmla="*/ 3000 h 10000"/>
                <a:gd name="connsiteX95" fmla="*/ 3017 w 10000"/>
                <a:gd name="connsiteY95" fmla="*/ 3077 h 10000"/>
                <a:gd name="connsiteX96" fmla="*/ 2975 w 10000"/>
                <a:gd name="connsiteY96" fmla="*/ 2923 h 10000"/>
                <a:gd name="connsiteX97" fmla="*/ 3017 w 10000"/>
                <a:gd name="connsiteY97" fmla="*/ 2615 h 10000"/>
                <a:gd name="connsiteX98" fmla="*/ 2975 w 10000"/>
                <a:gd name="connsiteY98" fmla="*/ 2385 h 10000"/>
                <a:gd name="connsiteX99" fmla="*/ 2975 w 10000"/>
                <a:gd name="connsiteY99" fmla="*/ 2231 h 10000"/>
                <a:gd name="connsiteX100" fmla="*/ 2851 w 10000"/>
                <a:gd name="connsiteY100" fmla="*/ 2154 h 10000"/>
                <a:gd name="connsiteX101" fmla="*/ 2727 w 10000"/>
                <a:gd name="connsiteY101" fmla="*/ 2154 h 10000"/>
                <a:gd name="connsiteX102" fmla="*/ 2645 w 10000"/>
                <a:gd name="connsiteY102" fmla="*/ 2692 h 10000"/>
                <a:gd name="connsiteX103" fmla="*/ 2603 w 10000"/>
                <a:gd name="connsiteY103" fmla="*/ 2769 h 10000"/>
                <a:gd name="connsiteX104" fmla="*/ 2562 w 10000"/>
                <a:gd name="connsiteY104" fmla="*/ 2923 h 10000"/>
                <a:gd name="connsiteX105" fmla="*/ 2603 w 10000"/>
                <a:gd name="connsiteY105" fmla="*/ 3077 h 10000"/>
                <a:gd name="connsiteX106" fmla="*/ 2603 w 10000"/>
                <a:gd name="connsiteY106" fmla="*/ 3308 h 10000"/>
                <a:gd name="connsiteX107" fmla="*/ 2603 w 10000"/>
                <a:gd name="connsiteY107" fmla="*/ 3385 h 10000"/>
                <a:gd name="connsiteX108" fmla="*/ 2727 w 10000"/>
                <a:gd name="connsiteY108" fmla="*/ 3615 h 10000"/>
                <a:gd name="connsiteX109" fmla="*/ 2645 w 10000"/>
                <a:gd name="connsiteY109" fmla="*/ 3846 h 10000"/>
                <a:gd name="connsiteX110" fmla="*/ 2521 w 10000"/>
                <a:gd name="connsiteY110" fmla="*/ 3615 h 10000"/>
                <a:gd name="connsiteX111" fmla="*/ 2355 w 10000"/>
                <a:gd name="connsiteY111" fmla="*/ 3385 h 10000"/>
                <a:gd name="connsiteX112" fmla="*/ 2231 w 10000"/>
                <a:gd name="connsiteY112" fmla="*/ 3385 h 10000"/>
                <a:gd name="connsiteX113" fmla="*/ 2149 w 10000"/>
                <a:gd name="connsiteY113" fmla="*/ 3385 h 10000"/>
                <a:gd name="connsiteX114" fmla="*/ 2149 w 10000"/>
                <a:gd name="connsiteY114" fmla="*/ 3615 h 10000"/>
                <a:gd name="connsiteX115" fmla="*/ 2107 w 10000"/>
                <a:gd name="connsiteY115" fmla="*/ 3692 h 10000"/>
                <a:gd name="connsiteX116" fmla="*/ 2025 w 10000"/>
                <a:gd name="connsiteY116" fmla="*/ 3615 h 10000"/>
                <a:gd name="connsiteX117" fmla="*/ 1942 w 10000"/>
                <a:gd name="connsiteY117" fmla="*/ 3692 h 10000"/>
                <a:gd name="connsiteX118" fmla="*/ 1860 w 10000"/>
                <a:gd name="connsiteY118" fmla="*/ 3769 h 10000"/>
                <a:gd name="connsiteX119" fmla="*/ 1777 w 10000"/>
                <a:gd name="connsiteY119" fmla="*/ 3769 h 10000"/>
                <a:gd name="connsiteX120" fmla="*/ 1736 w 10000"/>
                <a:gd name="connsiteY120" fmla="*/ 3692 h 10000"/>
                <a:gd name="connsiteX121" fmla="*/ 1653 w 10000"/>
                <a:gd name="connsiteY121" fmla="*/ 3769 h 10000"/>
                <a:gd name="connsiteX122" fmla="*/ 1529 w 10000"/>
                <a:gd name="connsiteY122" fmla="*/ 3923 h 10000"/>
                <a:gd name="connsiteX123" fmla="*/ 1364 w 10000"/>
                <a:gd name="connsiteY123" fmla="*/ 4077 h 10000"/>
                <a:gd name="connsiteX124" fmla="*/ 1322 w 10000"/>
                <a:gd name="connsiteY124" fmla="*/ 4077 h 10000"/>
                <a:gd name="connsiteX125" fmla="*/ 1281 w 10000"/>
                <a:gd name="connsiteY125" fmla="*/ 4308 h 10000"/>
                <a:gd name="connsiteX126" fmla="*/ 1240 w 10000"/>
                <a:gd name="connsiteY126" fmla="*/ 4308 h 10000"/>
                <a:gd name="connsiteX127" fmla="*/ 1157 w 10000"/>
                <a:gd name="connsiteY127" fmla="*/ 4154 h 10000"/>
                <a:gd name="connsiteX128" fmla="*/ 1198 w 10000"/>
                <a:gd name="connsiteY128" fmla="*/ 4077 h 10000"/>
                <a:gd name="connsiteX129" fmla="*/ 1240 w 10000"/>
                <a:gd name="connsiteY129" fmla="*/ 4000 h 10000"/>
                <a:gd name="connsiteX130" fmla="*/ 1240 w 10000"/>
                <a:gd name="connsiteY130" fmla="*/ 3846 h 10000"/>
                <a:gd name="connsiteX131" fmla="*/ 1157 w 10000"/>
                <a:gd name="connsiteY131" fmla="*/ 3769 h 10000"/>
                <a:gd name="connsiteX132" fmla="*/ 1116 w 10000"/>
                <a:gd name="connsiteY132" fmla="*/ 3769 h 10000"/>
                <a:gd name="connsiteX133" fmla="*/ 1033 w 10000"/>
                <a:gd name="connsiteY133" fmla="*/ 3769 h 10000"/>
                <a:gd name="connsiteX134" fmla="*/ 1074 w 10000"/>
                <a:gd name="connsiteY134" fmla="*/ 3923 h 10000"/>
                <a:gd name="connsiteX135" fmla="*/ 1074 w 10000"/>
                <a:gd name="connsiteY135" fmla="*/ 4154 h 10000"/>
                <a:gd name="connsiteX136" fmla="*/ 1116 w 10000"/>
                <a:gd name="connsiteY136" fmla="*/ 4308 h 10000"/>
                <a:gd name="connsiteX137" fmla="*/ 1074 w 10000"/>
                <a:gd name="connsiteY137" fmla="*/ 4538 h 10000"/>
                <a:gd name="connsiteX138" fmla="*/ 1033 w 10000"/>
                <a:gd name="connsiteY138" fmla="*/ 4462 h 10000"/>
                <a:gd name="connsiteX139" fmla="*/ 950 w 10000"/>
                <a:gd name="connsiteY139" fmla="*/ 4462 h 10000"/>
                <a:gd name="connsiteX140" fmla="*/ 909 w 10000"/>
                <a:gd name="connsiteY140" fmla="*/ 4538 h 10000"/>
                <a:gd name="connsiteX141" fmla="*/ 826 w 10000"/>
                <a:gd name="connsiteY141" fmla="*/ 4615 h 10000"/>
                <a:gd name="connsiteX142" fmla="*/ 785 w 10000"/>
                <a:gd name="connsiteY142" fmla="*/ 4692 h 10000"/>
                <a:gd name="connsiteX143" fmla="*/ 868 w 10000"/>
                <a:gd name="connsiteY143" fmla="*/ 5000 h 10000"/>
                <a:gd name="connsiteX144" fmla="*/ 826 w 10000"/>
                <a:gd name="connsiteY144" fmla="*/ 4923 h 10000"/>
                <a:gd name="connsiteX145" fmla="*/ 702 w 10000"/>
                <a:gd name="connsiteY145" fmla="*/ 4923 h 10000"/>
                <a:gd name="connsiteX146" fmla="*/ 620 w 10000"/>
                <a:gd name="connsiteY146" fmla="*/ 4846 h 10000"/>
                <a:gd name="connsiteX147" fmla="*/ 620 w 10000"/>
                <a:gd name="connsiteY147" fmla="*/ 4923 h 10000"/>
                <a:gd name="connsiteX148" fmla="*/ 661 w 10000"/>
                <a:gd name="connsiteY148" fmla="*/ 5077 h 10000"/>
                <a:gd name="connsiteX149" fmla="*/ 702 w 10000"/>
                <a:gd name="connsiteY149" fmla="*/ 5154 h 10000"/>
                <a:gd name="connsiteX150" fmla="*/ 661 w 10000"/>
                <a:gd name="connsiteY150" fmla="*/ 5231 h 10000"/>
                <a:gd name="connsiteX151" fmla="*/ 537 w 10000"/>
                <a:gd name="connsiteY151" fmla="*/ 5077 h 10000"/>
                <a:gd name="connsiteX152" fmla="*/ 496 w 10000"/>
                <a:gd name="connsiteY152" fmla="*/ 5000 h 10000"/>
                <a:gd name="connsiteX153" fmla="*/ 496 w 10000"/>
                <a:gd name="connsiteY153" fmla="*/ 4923 h 10000"/>
                <a:gd name="connsiteX154" fmla="*/ 455 w 10000"/>
                <a:gd name="connsiteY154" fmla="*/ 4692 h 10000"/>
                <a:gd name="connsiteX155" fmla="*/ 496 w 10000"/>
                <a:gd name="connsiteY155" fmla="*/ 4615 h 10000"/>
                <a:gd name="connsiteX156" fmla="*/ 496 w 10000"/>
                <a:gd name="connsiteY156" fmla="*/ 4538 h 10000"/>
                <a:gd name="connsiteX157" fmla="*/ 413 w 10000"/>
                <a:gd name="connsiteY157" fmla="*/ 4462 h 10000"/>
                <a:gd name="connsiteX158" fmla="*/ 331 w 10000"/>
                <a:gd name="connsiteY158" fmla="*/ 4308 h 10000"/>
                <a:gd name="connsiteX159" fmla="*/ 289 w 10000"/>
                <a:gd name="connsiteY159" fmla="*/ 4231 h 10000"/>
                <a:gd name="connsiteX160" fmla="*/ 331 w 10000"/>
                <a:gd name="connsiteY160" fmla="*/ 4231 h 10000"/>
                <a:gd name="connsiteX161" fmla="*/ 372 w 10000"/>
                <a:gd name="connsiteY161" fmla="*/ 4308 h 10000"/>
                <a:gd name="connsiteX162" fmla="*/ 455 w 10000"/>
                <a:gd name="connsiteY162" fmla="*/ 4308 h 10000"/>
                <a:gd name="connsiteX163" fmla="*/ 496 w 10000"/>
                <a:gd name="connsiteY163" fmla="*/ 4462 h 10000"/>
                <a:gd name="connsiteX164" fmla="*/ 661 w 10000"/>
                <a:gd name="connsiteY164" fmla="*/ 4538 h 10000"/>
                <a:gd name="connsiteX165" fmla="*/ 785 w 10000"/>
                <a:gd name="connsiteY165" fmla="*/ 4462 h 10000"/>
                <a:gd name="connsiteX166" fmla="*/ 868 w 10000"/>
                <a:gd name="connsiteY166" fmla="*/ 4385 h 10000"/>
                <a:gd name="connsiteX167" fmla="*/ 909 w 10000"/>
                <a:gd name="connsiteY167" fmla="*/ 4154 h 10000"/>
                <a:gd name="connsiteX168" fmla="*/ 744 w 10000"/>
                <a:gd name="connsiteY168" fmla="*/ 3846 h 10000"/>
                <a:gd name="connsiteX169" fmla="*/ 620 w 10000"/>
                <a:gd name="connsiteY169" fmla="*/ 3692 h 10000"/>
                <a:gd name="connsiteX170" fmla="*/ 537 w 10000"/>
                <a:gd name="connsiteY170" fmla="*/ 3538 h 10000"/>
                <a:gd name="connsiteX171" fmla="*/ 413 w 10000"/>
                <a:gd name="connsiteY171" fmla="*/ 3462 h 10000"/>
                <a:gd name="connsiteX172" fmla="*/ 372 w 10000"/>
                <a:gd name="connsiteY172" fmla="*/ 3462 h 10000"/>
                <a:gd name="connsiteX173" fmla="*/ 372 w 10000"/>
                <a:gd name="connsiteY173" fmla="*/ 3308 h 10000"/>
                <a:gd name="connsiteX174" fmla="*/ 289 w 10000"/>
                <a:gd name="connsiteY174" fmla="*/ 3308 h 10000"/>
                <a:gd name="connsiteX175" fmla="*/ 207 w 10000"/>
                <a:gd name="connsiteY175" fmla="*/ 3308 h 10000"/>
                <a:gd name="connsiteX176" fmla="*/ 165 w 10000"/>
                <a:gd name="connsiteY176" fmla="*/ 3385 h 10000"/>
                <a:gd name="connsiteX177" fmla="*/ 83 w 10000"/>
                <a:gd name="connsiteY177" fmla="*/ 3538 h 10000"/>
                <a:gd name="connsiteX178" fmla="*/ 83 w 10000"/>
                <a:gd name="connsiteY178" fmla="*/ 3615 h 10000"/>
                <a:gd name="connsiteX179" fmla="*/ 83 w 10000"/>
                <a:gd name="connsiteY179" fmla="*/ 3692 h 10000"/>
                <a:gd name="connsiteX180" fmla="*/ 41 w 10000"/>
                <a:gd name="connsiteY180" fmla="*/ 3769 h 10000"/>
                <a:gd name="connsiteX181" fmla="*/ 83 w 10000"/>
                <a:gd name="connsiteY181" fmla="*/ 3846 h 10000"/>
                <a:gd name="connsiteX182" fmla="*/ 124 w 10000"/>
                <a:gd name="connsiteY182" fmla="*/ 3923 h 10000"/>
                <a:gd name="connsiteX183" fmla="*/ 165 w 10000"/>
                <a:gd name="connsiteY183" fmla="*/ 4077 h 10000"/>
                <a:gd name="connsiteX184" fmla="*/ 83 w 10000"/>
                <a:gd name="connsiteY184" fmla="*/ 4308 h 10000"/>
                <a:gd name="connsiteX185" fmla="*/ 165 w 10000"/>
                <a:gd name="connsiteY185" fmla="*/ 4692 h 10000"/>
                <a:gd name="connsiteX186" fmla="*/ 124 w 10000"/>
                <a:gd name="connsiteY186" fmla="*/ 4769 h 10000"/>
                <a:gd name="connsiteX187" fmla="*/ 165 w 10000"/>
                <a:gd name="connsiteY187" fmla="*/ 4846 h 10000"/>
                <a:gd name="connsiteX188" fmla="*/ 124 w 10000"/>
                <a:gd name="connsiteY188" fmla="*/ 4846 h 10000"/>
                <a:gd name="connsiteX189" fmla="*/ 165 w 10000"/>
                <a:gd name="connsiteY189" fmla="*/ 4923 h 10000"/>
                <a:gd name="connsiteX190" fmla="*/ 165 w 10000"/>
                <a:gd name="connsiteY190" fmla="*/ 5000 h 10000"/>
                <a:gd name="connsiteX191" fmla="*/ 207 w 10000"/>
                <a:gd name="connsiteY191" fmla="*/ 5077 h 10000"/>
                <a:gd name="connsiteX192" fmla="*/ 165 w 10000"/>
                <a:gd name="connsiteY192" fmla="*/ 5231 h 10000"/>
                <a:gd name="connsiteX193" fmla="*/ 207 w 10000"/>
                <a:gd name="connsiteY193" fmla="*/ 5385 h 10000"/>
                <a:gd name="connsiteX194" fmla="*/ 248 w 10000"/>
                <a:gd name="connsiteY194" fmla="*/ 5385 h 10000"/>
                <a:gd name="connsiteX195" fmla="*/ 248 w 10000"/>
                <a:gd name="connsiteY195" fmla="*/ 5462 h 10000"/>
                <a:gd name="connsiteX196" fmla="*/ 0 w 10000"/>
                <a:gd name="connsiteY196" fmla="*/ 6000 h 10000"/>
                <a:gd name="connsiteX197" fmla="*/ 41 w 10000"/>
                <a:gd name="connsiteY197" fmla="*/ 6000 h 10000"/>
                <a:gd name="connsiteX198" fmla="*/ 83 w 10000"/>
                <a:gd name="connsiteY198" fmla="*/ 6077 h 10000"/>
                <a:gd name="connsiteX199" fmla="*/ 83 w 10000"/>
                <a:gd name="connsiteY199" fmla="*/ 6231 h 10000"/>
                <a:gd name="connsiteX200" fmla="*/ 41 w 10000"/>
                <a:gd name="connsiteY200" fmla="*/ 6231 h 10000"/>
                <a:gd name="connsiteX201" fmla="*/ 41 w 10000"/>
                <a:gd name="connsiteY201" fmla="*/ 6308 h 10000"/>
                <a:gd name="connsiteX202" fmla="*/ 41 w 10000"/>
                <a:gd name="connsiteY202" fmla="*/ 6462 h 10000"/>
                <a:gd name="connsiteX203" fmla="*/ 41 w 10000"/>
                <a:gd name="connsiteY203" fmla="*/ 6538 h 10000"/>
                <a:gd name="connsiteX204" fmla="*/ 0 w 10000"/>
                <a:gd name="connsiteY204" fmla="*/ 6846 h 10000"/>
                <a:gd name="connsiteX205" fmla="*/ 41 w 10000"/>
                <a:gd name="connsiteY205" fmla="*/ 7000 h 10000"/>
                <a:gd name="connsiteX206" fmla="*/ 124 w 10000"/>
                <a:gd name="connsiteY206" fmla="*/ 7077 h 10000"/>
                <a:gd name="connsiteX207" fmla="*/ 207 w 10000"/>
                <a:gd name="connsiteY207" fmla="*/ 7154 h 10000"/>
                <a:gd name="connsiteX208" fmla="*/ 289 w 10000"/>
                <a:gd name="connsiteY208" fmla="*/ 7462 h 10000"/>
                <a:gd name="connsiteX209" fmla="*/ 331 w 10000"/>
                <a:gd name="connsiteY209" fmla="*/ 7538 h 10000"/>
                <a:gd name="connsiteX210" fmla="*/ 331 w 10000"/>
                <a:gd name="connsiteY210" fmla="*/ 7615 h 10000"/>
                <a:gd name="connsiteX211" fmla="*/ 248 w 10000"/>
                <a:gd name="connsiteY211" fmla="*/ 7692 h 10000"/>
                <a:gd name="connsiteX212" fmla="*/ 289 w 10000"/>
                <a:gd name="connsiteY212" fmla="*/ 7846 h 10000"/>
                <a:gd name="connsiteX213" fmla="*/ 331 w 10000"/>
                <a:gd name="connsiteY213" fmla="*/ 7846 h 10000"/>
                <a:gd name="connsiteX214" fmla="*/ 372 w 10000"/>
                <a:gd name="connsiteY214" fmla="*/ 7846 h 10000"/>
                <a:gd name="connsiteX215" fmla="*/ 455 w 10000"/>
                <a:gd name="connsiteY215" fmla="*/ 8000 h 10000"/>
                <a:gd name="connsiteX216" fmla="*/ 702 w 10000"/>
                <a:gd name="connsiteY216" fmla="*/ 8231 h 10000"/>
                <a:gd name="connsiteX217" fmla="*/ 744 w 10000"/>
                <a:gd name="connsiteY217" fmla="*/ 8231 h 10000"/>
                <a:gd name="connsiteX218" fmla="*/ 702 w 10000"/>
                <a:gd name="connsiteY218" fmla="*/ 8385 h 10000"/>
                <a:gd name="connsiteX219" fmla="*/ 661 w 10000"/>
                <a:gd name="connsiteY219" fmla="*/ 8462 h 10000"/>
                <a:gd name="connsiteX220" fmla="*/ 620 w 10000"/>
                <a:gd name="connsiteY220" fmla="*/ 8538 h 10000"/>
                <a:gd name="connsiteX221" fmla="*/ 579 w 10000"/>
                <a:gd name="connsiteY221" fmla="*/ 8615 h 10000"/>
                <a:gd name="connsiteX222" fmla="*/ 661 w 10000"/>
                <a:gd name="connsiteY222" fmla="*/ 8615 h 10000"/>
                <a:gd name="connsiteX223" fmla="*/ 620 w 10000"/>
                <a:gd name="connsiteY223" fmla="*/ 8769 h 10000"/>
                <a:gd name="connsiteX224" fmla="*/ 537 w 10000"/>
                <a:gd name="connsiteY224" fmla="*/ 8923 h 10000"/>
                <a:gd name="connsiteX225" fmla="*/ 620 w 10000"/>
                <a:gd name="connsiteY225" fmla="*/ 9077 h 10000"/>
                <a:gd name="connsiteX226" fmla="*/ 744 w 10000"/>
                <a:gd name="connsiteY226" fmla="*/ 9154 h 10000"/>
                <a:gd name="connsiteX227" fmla="*/ 826 w 10000"/>
                <a:gd name="connsiteY227" fmla="*/ 9385 h 10000"/>
                <a:gd name="connsiteX228" fmla="*/ 826 w 10000"/>
                <a:gd name="connsiteY228" fmla="*/ 9462 h 10000"/>
                <a:gd name="connsiteX229" fmla="*/ 868 w 10000"/>
                <a:gd name="connsiteY229" fmla="*/ 9538 h 10000"/>
                <a:gd name="connsiteX230" fmla="*/ 950 w 10000"/>
                <a:gd name="connsiteY230" fmla="*/ 9538 h 10000"/>
                <a:gd name="connsiteX231" fmla="*/ 992 w 10000"/>
                <a:gd name="connsiteY231" fmla="*/ 9615 h 10000"/>
                <a:gd name="connsiteX232" fmla="*/ 1033 w 10000"/>
                <a:gd name="connsiteY232" fmla="*/ 9769 h 10000"/>
                <a:gd name="connsiteX233" fmla="*/ 1033 w 10000"/>
                <a:gd name="connsiteY233" fmla="*/ 9846 h 10000"/>
                <a:gd name="connsiteX234" fmla="*/ 1074 w 10000"/>
                <a:gd name="connsiteY234" fmla="*/ 9923 h 10000"/>
                <a:gd name="connsiteX235" fmla="*/ 1157 w 10000"/>
                <a:gd name="connsiteY235" fmla="*/ 9923 h 10000"/>
                <a:gd name="connsiteX236" fmla="*/ 1240 w 10000"/>
                <a:gd name="connsiteY236" fmla="*/ 9846 h 10000"/>
                <a:gd name="connsiteX237" fmla="*/ 1281 w 10000"/>
                <a:gd name="connsiteY237" fmla="*/ 9923 h 10000"/>
                <a:gd name="connsiteX238" fmla="*/ 1281 w 10000"/>
                <a:gd name="connsiteY238" fmla="*/ 10000 h 10000"/>
                <a:gd name="connsiteX239" fmla="*/ 1322 w 10000"/>
                <a:gd name="connsiteY239" fmla="*/ 9846 h 10000"/>
                <a:gd name="connsiteX240" fmla="*/ 1405 w 10000"/>
                <a:gd name="connsiteY240" fmla="*/ 9692 h 10000"/>
                <a:gd name="connsiteX241" fmla="*/ 1322 w 10000"/>
                <a:gd name="connsiteY241" fmla="*/ 9385 h 10000"/>
                <a:gd name="connsiteX242" fmla="*/ 1157 w 10000"/>
                <a:gd name="connsiteY242" fmla="*/ 9000 h 10000"/>
                <a:gd name="connsiteX243" fmla="*/ 1240 w 10000"/>
                <a:gd name="connsiteY243" fmla="*/ 8769 h 10000"/>
                <a:gd name="connsiteX244" fmla="*/ 1322 w 10000"/>
                <a:gd name="connsiteY244" fmla="*/ 8692 h 10000"/>
                <a:gd name="connsiteX245" fmla="*/ 1322 w 10000"/>
                <a:gd name="connsiteY245" fmla="*/ 8615 h 10000"/>
                <a:gd name="connsiteX246" fmla="*/ 1322 w 10000"/>
                <a:gd name="connsiteY246" fmla="*/ 8692 h 10000"/>
                <a:gd name="connsiteX247" fmla="*/ 1322 w 10000"/>
                <a:gd name="connsiteY247" fmla="*/ 8615 h 10000"/>
                <a:gd name="connsiteX248" fmla="*/ 1240 w 10000"/>
                <a:gd name="connsiteY248" fmla="*/ 8538 h 10000"/>
                <a:gd name="connsiteX249" fmla="*/ 1322 w 10000"/>
                <a:gd name="connsiteY249" fmla="*/ 8231 h 10000"/>
                <a:gd name="connsiteX250" fmla="*/ 1529 w 10000"/>
                <a:gd name="connsiteY250" fmla="*/ 8077 h 10000"/>
                <a:gd name="connsiteX251" fmla="*/ 1694 w 10000"/>
                <a:gd name="connsiteY251" fmla="*/ 8000 h 10000"/>
                <a:gd name="connsiteX252" fmla="*/ 1818 w 10000"/>
                <a:gd name="connsiteY252" fmla="*/ 8154 h 10000"/>
                <a:gd name="connsiteX253" fmla="*/ 1942 w 10000"/>
                <a:gd name="connsiteY253" fmla="*/ 8077 h 10000"/>
                <a:gd name="connsiteX254" fmla="*/ 2066 w 10000"/>
                <a:gd name="connsiteY254" fmla="*/ 8154 h 10000"/>
                <a:gd name="connsiteX255" fmla="*/ 2231 w 10000"/>
                <a:gd name="connsiteY255" fmla="*/ 8077 h 10000"/>
                <a:gd name="connsiteX256" fmla="*/ 2190 w 10000"/>
                <a:gd name="connsiteY256" fmla="*/ 7846 h 10000"/>
                <a:gd name="connsiteX257" fmla="*/ 2273 w 10000"/>
                <a:gd name="connsiteY257" fmla="*/ 7538 h 10000"/>
                <a:gd name="connsiteX258" fmla="*/ 2521 w 10000"/>
                <a:gd name="connsiteY258" fmla="*/ 7308 h 10000"/>
                <a:gd name="connsiteX259" fmla="*/ 2769 w 10000"/>
                <a:gd name="connsiteY259" fmla="*/ 7231 h 10000"/>
                <a:gd name="connsiteX260" fmla="*/ 2934 w 10000"/>
                <a:gd name="connsiteY260" fmla="*/ 7615 h 10000"/>
                <a:gd name="connsiteX261" fmla="*/ 3140 w 10000"/>
                <a:gd name="connsiteY261" fmla="*/ 7462 h 10000"/>
                <a:gd name="connsiteX262" fmla="*/ 3223 w 10000"/>
                <a:gd name="connsiteY262" fmla="*/ 7462 h 10000"/>
                <a:gd name="connsiteX263" fmla="*/ 3306 w 10000"/>
                <a:gd name="connsiteY263" fmla="*/ 7769 h 10000"/>
                <a:gd name="connsiteX264" fmla="*/ 3388 w 10000"/>
                <a:gd name="connsiteY264" fmla="*/ 8154 h 10000"/>
                <a:gd name="connsiteX265" fmla="*/ 3595 w 10000"/>
                <a:gd name="connsiteY265" fmla="*/ 8154 h 10000"/>
                <a:gd name="connsiteX266" fmla="*/ 3760 w 10000"/>
                <a:gd name="connsiteY266" fmla="*/ 8308 h 10000"/>
                <a:gd name="connsiteX267" fmla="*/ 3926 w 10000"/>
                <a:gd name="connsiteY267" fmla="*/ 8308 h 10000"/>
                <a:gd name="connsiteX268" fmla="*/ 3926 w 10000"/>
                <a:gd name="connsiteY268" fmla="*/ 8538 h 10000"/>
                <a:gd name="connsiteX269" fmla="*/ 3967 w 10000"/>
                <a:gd name="connsiteY269" fmla="*/ 8538 h 10000"/>
                <a:gd name="connsiteX270" fmla="*/ 4008 w 10000"/>
                <a:gd name="connsiteY270" fmla="*/ 8385 h 10000"/>
                <a:gd name="connsiteX271" fmla="*/ 4174 w 10000"/>
                <a:gd name="connsiteY271" fmla="*/ 8231 h 10000"/>
                <a:gd name="connsiteX272" fmla="*/ 4380 w 10000"/>
                <a:gd name="connsiteY272" fmla="*/ 8154 h 10000"/>
                <a:gd name="connsiteX273" fmla="*/ 4545 w 10000"/>
                <a:gd name="connsiteY273" fmla="*/ 8308 h 10000"/>
                <a:gd name="connsiteX274" fmla="*/ 4628 w 10000"/>
                <a:gd name="connsiteY274" fmla="*/ 8077 h 10000"/>
                <a:gd name="connsiteX275" fmla="*/ 4711 w 10000"/>
                <a:gd name="connsiteY275" fmla="*/ 7923 h 10000"/>
                <a:gd name="connsiteX276" fmla="*/ 4959 w 10000"/>
                <a:gd name="connsiteY276" fmla="*/ 8077 h 10000"/>
                <a:gd name="connsiteX277" fmla="*/ 5041 w 10000"/>
                <a:gd name="connsiteY277" fmla="*/ 8231 h 10000"/>
                <a:gd name="connsiteX278" fmla="*/ 5248 w 10000"/>
                <a:gd name="connsiteY278" fmla="*/ 8231 h 10000"/>
                <a:gd name="connsiteX279" fmla="*/ 5372 w 10000"/>
                <a:gd name="connsiteY279" fmla="*/ 8462 h 10000"/>
                <a:gd name="connsiteX280" fmla="*/ 5702 w 10000"/>
                <a:gd name="connsiteY280" fmla="*/ 8308 h 10000"/>
                <a:gd name="connsiteX281" fmla="*/ 5826 w 10000"/>
                <a:gd name="connsiteY281" fmla="*/ 8385 h 10000"/>
                <a:gd name="connsiteX282" fmla="*/ 5868 w 10000"/>
                <a:gd name="connsiteY282" fmla="*/ 8308 h 10000"/>
                <a:gd name="connsiteX283" fmla="*/ 5992 w 10000"/>
                <a:gd name="connsiteY283" fmla="*/ 8308 h 10000"/>
                <a:gd name="connsiteX284" fmla="*/ 6116 w 10000"/>
                <a:gd name="connsiteY284" fmla="*/ 7846 h 10000"/>
                <a:gd name="connsiteX285" fmla="*/ 6157 w 10000"/>
                <a:gd name="connsiteY285" fmla="*/ 7692 h 10000"/>
                <a:gd name="connsiteX286" fmla="*/ 6364 w 10000"/>
                <a:gd name="connsiteY286" fmla="*/ 7692 h 10000"/>
                <a:gd name="connsiteX287" fmla="*/ 6570 w 10000"/>
                <a:gd name="connsiteY287" fmla="*/ 8385 h 10000"/>
                <a:gd name="connsiteX288" fmla="*/ 6736 w 10000"/>
                <a:gd name="connsiteY288" fmla="*/ 8462 h 10000"/>
                <a:gd name="connsiteX289" fmla="*/ 6777 w 10000"/>
                <a:gd name="connsiteY289" fmla="*/ 8615 h 10000"/>
                <a:gd name="connsiteX290" fmla="*/ 7025 w 10000"/>
                <a:gd name="connsiteY290" fmla="*/ 8538 h 10000"/>
                <a:gd name="connsiteX291" fmla="*/ 6876 w 10000"/>
                <a:gd name="connsiteY291" fmla="*/ 9013 h 10000"/>
                <a:gd name="connsiteX292" fmla="*/ 6818 w 10000"/>
                <a:gd name="connsiteY292" fmla="*/ 9154 h 10000"/>
                <a:gd name="connsiteX293" fmla="*/ 6736 w 10000"/>
                <a:gd name="connsiteY293" fmla="*/ 9615 h 10000"/>
                <a:gd name="connsiteX294" fmla="*/ 6777 w 10000"/>
                <a:gd name="connsiteY294" fmla="*/ 9615 h 10000"/>
                <a:gd name="connsiteX295" fmla="*/ 6818 w 10000"/>
                <a:gd name="connsiteY295" fmla="*/ 9615 h 10000"/>
                <a:gd name="connsiteX296" fmla="*/ 6860 w 10000"/>
                <a:gd name="connsiteY296" fmla="*/ 9538 h 10000"/>
                <a:gd name="connsiteX297" fmla="*/ 6942 w 10000"/>
                <a:gd name="connsiteY297" fmla="*/ 9615 h 10000"/>
                <a:gd name="connsiteX298" fmla="*/ 7066 w 10000"/>
                <a:gd name="connsiteY298" fmla="*/ 9385 h 10000"/>
                <a:gd name="connsiteX299" fmla="*/ 7149 w 10000"/>
                <a:gd name="connsiteY299" fmla="*/ 9231 h 10000"/>
                <a:gd name="connsiteX300" fmla="*/ 7314 w 10000"/>
                <a:gd name="connsiteY300" fmla="*/ 8846 h 10000"/>
                <a:gd name="connsiteX301" fmla="*/ 7397 w 10000"/>
                <a:gd name="connsiteY301" fmla="*/ 8538 h 10000"/>
                <a:gd name="connsiteX302" fmla="*/ 7397 w 10000"/>
                <a:gd name="connsiteY302" fmla="*/ 8231 h 10000"/>
                <a:gd name="connsiteX303" fmla="*/ 7438 w 10000"/>
                <a:gd name="connsiteY303" fmla="*/ 7769 h 10000"/>
                <a:gd name="connsiteX304" fmla="*/ 7438 w 10000"/>
                <a:gd name="connsiteY304" fmla="*/ 7615 h 10000"/>
                <a:gd name="connsiteX305" fmla="*/ 7355 w 10000"/>
                <a:gd name="connsiteY305" fmla="*/ 7462 h 10000"/>
                <a:gd name="connsiteX306" fmla="*/ 7231 w 10000"/>
                <a:gd name="connsiteY306" fmla="*/ 7615 h 10000"/>
                <a:gd name="connsiteX307" fmla="*/ 7149 w 10000"/>
                <a:gd name="connsiteY307" fmla="*/ 7538 h 10000"/>
                <a:gd name="connsiteX308" fmla="*/ 7107 w 10000"/>
                <a:gd name="connsiteY308" fmla="*/ 7385 h 10000"/>
                <a:gd name="connsiteX309" fmla="*/ 7066 w 10000"/>
                <a:gd name="connsiteY309" fmla="*/ 7385 h 10000"/>
                <a:gd name="connsiteX310" fmla="*/ 7107 w 10000"/>
                <a:gd name="connsiteY310" fmla="*/ 7308 h 10000"/>
                <a:gd name="connsiteX311" fmla="*/ 7231 w 10000"/>
                <a:gd name="connsiteY311" fmla="*/ 7077 h 10000"/>
                <a:gd name="connsiteX312" fmla="*/ 7314 w 10000"/>
                <a:gd name="connsiteY312" fmla="*/ 6923 h 10000"/>
                <a:gd name="connsiteX313" fmla="*/ 7314 w 10000"/>
                <a:gd name="connsiteY313" fmla="*/ 6846 h 10000"/>
                <a:gd name="connsiteX314" fmla="*/ 7603 w 10000"/>
                <a:gd name="connsiteY314" fmla="*/ 6308 h 10000"/>
                <a:gd name="connsiteX315" fmla="*/ 7686 w 10000"/>
                <a:gd name="connsiteY315" fmla="*/ 6308 h 10000"/>
                <a:gd name="connsiteX316" fmla="*/ 7893 w 10000"/>
                <a:gd name="connsiteY316" fmla="*/ 6308 h 10000"/>
                <a:gd name="connsiteX317" fmla="*/ 7975 w 10000"/>
                <a:gd name="connsiteY317" fmla="*/ 6231 h 10000"/>
                <a:gd name="connsiteX318" fmla="*/ 8099 w 10000"/>
                <a:gd name="connsiteY318" fmla="*/ 6308 h 10000"/>
                <a:gd name="connsiteX319" fmla="*/ 8099 w 10000"/>
                <a:gd name="connsiteY319" fmla="*/ 6462 h 10000"/>
                <a:gd name="connsiteX320" fmla="*/ 8306 w 10000"/>
                <a:gd name="connsiteY320" fmla="*/ 6385 h 10000"/>
                <a:gd name="connsiteX321" fmla="*/ 8347 w 10000"/>
                <a:gd name="connsiteY321" fmla="*/ 6385 h 10000"/>
                <a:gd name="connsiteX322" fmla="*/ 8306 w 10000"/>
                <a:gd name="connsiteY322" fmla="*/ 6308 h 10000"/>
                <a:gd name="connsiteX323" fmla="*/ 8347 w 10000"/>
                <a:gd name="connsiteY323" fmla="*/ 6077 h 10000"/>
                <a:gd name="connsiteX324" fmla="*/ 8388 w 10000"/>
                <a:gd name="connsiteY324" fmla="*/ 5846 h 10000"/>
                <a:gd name="connsiteX325" fmla="*/ 8512 w 10000"/>
                <a:gd name="connsiteY325" fmla="*/ 5692 h 10000"/>
                <a:gd name="connsiteX326" fmla="*/ 8678 w 10000"/>
                <a:gd name="connsiteY326" fmla="*/ 5769 h 10000"/>
                <a:gd name="connsiteX327" fmla="*/ 8719 w 10000"/>
                <a:gd name="connsiteY327" fmla="*/ 5923 h 10000"/>
                <a:gd name="connsiteX328" fmla="*/ 8802 w 10000"/>
                <a:gd name="connsiteY328" fmla="*/ 5769 h 10000"/>
                <a:gd name="connsiteX329" fmla="*/ 8967 w 10000"/>
                <a:gd name="connsiteY329" fmla="*/ 5538 h 10000"/>
                <a:gd name="connsiteX330" fmla="*/ 8967 w 10000"/>
                <a:gd name="connsiteY330" fmla="*/ 5846 h 10000"/>
                <a:gd name="connsiteX331" fmla="*/ 8843 w 10000"/>
                <a:gd name="connsiteY331" fmla="*/ 6077 h 10000"/>
                <a:gd name="connsiteX332" fmla="*/ 8760 w 10000"/>
                <a:gd name="connsiteY332" fmla="*/ 6154 h 10000"/>
                <a:gd name="connsiteX333" fmla="*/ 8678 w 10000"/>
                <a:gd name="connsiteY333" fmla="*/ 6385 h 10000"/>
                <a:gd name="connsiteX334" fmla="*/ 8595 w 10000"/>
                <a:gd name="connsiteY334" fmla="*/ 6538 h 10000"/>
                <a:gd name="connsiteX335" fmla="*/ 8512 w 10000"/>
                <a:gd name="connsiteY335" fmla="*/ 6692 h 10000"/>
                <a:gd name="connsiteX336" fmla="*/ 8471 w 10000"/>
                <a:gd name="connsiteY336" fmla="*/ 6692 h 10000"/>
                <a:gd name="connsiteX337" fmla="*/ 8388 w 10000"/>
                <a:gd name="connsiteY337" fmla="*/ 7154 h 10000"/>
                <a:gd name="connsiteX338" fmla="*/ 8471 w 10000"/>
                <a:gd name="connsiteY338" fmla="*/ 8077 h 10000"/>
                <a:gd name="connsiteX339" fmla="*/ 8595 w 10000"/>
                <a:gd name="connsiteY339" fmla="*/ 7769 h 10000"/>
                <a:gd name="connsiteX340" fmla="*/ 8636 w 10000"/>
                <a:gd name="connsiteY340" fmla="*/ 7692 h 10000"/>
                <a:gd name="connsiteX341" fmla="*/ 8678 w 10000"/>
                <a:gd name="connsiteY341" fmla="*/ 7538 h 10000"/>
                <a:gd name="connsiteX342" fmla="*/ 8719 w 10000"/>
                <a:gd name="connsiteY342" fmla="*/ 7385 h 10000"/>
                <a:gd name="connsiteX343" fmla="*/ 8802 w 10000"/>
                <a:gd name="connsiteY343" fmla="*/ 7308 h 10000"/>
                <a:gd name="connsiteX344" fmla="*/ 8802 w 10000"/>
                <a:gd name="connsiteY344" fmla="*/ 7154 h 10000"/>
                <a:gd name="connsiteX345" fmla="*/ 8843 w 10000"/>
                <a:gd name="connsiteY345" fmla="*/ 7077 h 10000"/>
                <a:gd name="connsiteX346" fmla="*/ 8884 w 10000"/>
                <a:gd name="connsiteY346" fmla="*/ 6769 h 10000"/>
                <a:gd name="connsiteX347" fmla="*/ 8884 w 10000"/>
                <a:gd name="connsiteY347" fmla="*/ 6692 h 10000"/>
                <a:gd name="connsiteX348" fmla="*/ 8802 w 10000"/>
                <a:gd name="connsiteY348" fmla="*/ 6692 h 10000"/>
                <a:gd name="connsiteX349" fmla="*/ 8884 w 10000"/>
                <a:gd name="connsiteY349" fmla="*/ 6308 h 10000"/>
                <a:gd name="connsiteX350" fmla="*/ 8926 w 10000"/>
                <a:gd name="connsiteY350" fmla="*/ 6231 h 10000"/>
                <a:gd name="connsiteX351" fmla="*/ 9008 w 10000"/>
                <a:gd name="connsiteY351" fmla="*/ 6154 h 10000"/>
                <a:gd name="connsiteX352" fmla="*/ 9050 w 10000"/>
                <a:gd name="connsiteY352" fmla="*/ 6154 h 10000"/>
                <a:gd name="connsiteX353" fmla="*/ 9091 w 10000"/>
                <a:gd name="connsiteY353" fmla="*/ 6231 h 10000"/>
                <a:gd name="connsiteX354" fmla="*/ 9215 w 10000"/>
                <a:gd name="connsiteY354" fmla="*/ 6000 h 10000"/>
                <a:gd name="connsiteX355" fmla="*/ 9339 w 10000"/>
                <a:gd name="connsiteY355" fmla="*/ 6231 h 10000"/>
                <a:gd name="connsiteX356" fmla="*/ 9380 w 10000"/>
                <a:gd name="connsiteY356" fmla="*/ 6000 h 10000"/>
                <a:gd name="connsiteX357" fmla="*/ 9463 w 10000"/>
                <a:gd name="connsiteY357" fmla="*/ 6000 h 10000"/>
                <a:gd name="connsiteX358" fmla="*/ 9587 w 10000"/>
                <a:gd name="connsiteY358" fmla="*/ 5692 h 10000"/>
                <a:gd name="connsiteX359" fmla="*/ 9752 w 10000"/>
                <a:gd name="connsiteY359" fmla="*/ 5538 h 10000"/>
                <a:gd name="connsiteX360" fmla="*/ 9835 w 10000"/>
                <a:gd name="connsiteY360" fmla="*/ 5538 h 10000"/>
                <a:gd name="connsiteX361" fmla="*/ 9917 w 10000"/>
                <a:gd name="connsiteY361" fmla="*/ 5615 h 10000"/>
                <a:gd name="connsiteX362" fmla="*/ 9917 w 10000"/>
                <a:gd name="connsiteY362" fmla="*/ 5538 h 10000"/>
                <a:gd name="connsiteX363" fmla="*/ 9917 w 10000"/>
                <a:gd name="connsiteY363" fmla="*/ 5385 h 10000"/>
                <a:gd name="connsiteX364" fmla="*/ 9876 w 10000"/>
                <a:gd name="connsiteY364" fmla="*/ 5154 h 10000"/>
                <a:gd name="connsiteX365" fmla="*/ 9793 w 10000"/>
                <a:gd name="connsiteY365" fmla="*/ 5000 h 10000"/>
                <a:gd name="connsiteX366" fmla="*/ 9876 w 10000"/>
                <a:gd name="connsiteY366" fmla="*/ 4923 h 10000"/>
                <a:gd name="connsiteX367" fmla="*/ 9959 w 10000"/>
                <a:gd name="connsiteY367" fmla="*/ 4846 h 10000"/>
                <a:gd name="connsiteX0" fmla="*/ 9959 w 10000"/>
                <a:gd name="connsiteY0" fmla="*/ 4846 h 10000"/>
                <a:gd name="connsiteX1" fmla="*/ 10000 w 10000"/>
                <a:gd name="connsiteY1" fmla="*/ 3692 h 10000"/>
                <a:gd name="connsiteX2" fmla="*/ 9917 w 10000"/>
                <a:gd name="connsiteY2" fmla="*/ 3615 h 10000"/>
                <a:gd name="connsiteX3" fmla="*/ 9876 w 10000"/>
                <a:gd name="connsiteY3" fmla="*/ 3615 h 10000"/>
                <a:gd name="connsiteX4" fmla="*/ 9793 w 10000"/>
                <a:gd name="connsiteY4" fmla="*/ 3462 h 10000"/>
                <a:gd name="connsiteX5" fmla="*/ 9711 w 10000"/>
                <a:gd name="connsiteY5" fmla="*/ 3385 h 10000"/>
                <a:gd name="connsiteX6" fmla="*/ 9587 w 10000"/>
                <a:gd name="connsiteY6" fmla="*/ 3385 h 10000"/>
                <a:gd name="connsiteX7" fmla="*/ 9504 w 10000"/>
                <a:gd name="connsiteY7" fmla="*/ 3308 h 10000"/>
                <a:gd name="connsiteX8" fmla="*/ 9421 w 10000"/>
                <a:gd name="connsiteY8" fmla="*/ 3308 h 10000"/>
                <a:gd name="connsiteX9" fmla="*/ 9380 w 10000"/>
                <a:gd name="connsiteY9" fmla="*/ 3308 h 10000"/>
                <a:gd name="connsiteX10" fmla="*/ 9421 w 10000"/>
                <a:gd name="connsiteY10" fmla="*/ 3615 h 10000"/>
                <a:gd name="connsiteX11" fmla="*/ 9339 w 10000"/>
                <a:gd name="connsiteY11" fmla="*/ 3692 h 10000"/>
                <a:gd name="connsiteX12" fmla="*/ 9256 w 10000"/>
                <a:gd name="connsiteY12" fmla="*/ 3615 h 10000"/>
                <a:gd name="connsiteX13" fmla="*/ 9215 w 10000"/>
                <a:gd name="connsiteY13" fmla="*/ 3462 h 10000"/>
                <a:gd name="connsiteX14" fmla="*/ 9215 w 10000"/>
                <a:gd name="connsiteY14" fmla="*/ 3385 h 10000"/>
                <a:gd name="connsiteX15" fmla="*/ 9091 w 10000"/>
                <a:gd name="connsiteY15" fmla="*/ 3385 h 10000"/>
                <a:gd name="connsiteX16" fmla="*/ 9050 w 10000"/>
                <a:gd name="connsiteY16" fmla="*/ 3462 h 10000"/>
                <a:gd name="connsiteX17" fmla="*/ 8926 w 10000"/>
                <a:gd name="connsiteY17" fmla="*/ 3385 h 10000"/>
                <a:gd name="connsiteX18" fmla="*/ 8802 w 10000"/>
                <a:gd name="connsiteY18" fmla="*/ 3385 h 10000"/>
                <a:gd name="connsiteX19" fmla="*/ 8760 w 10000"/>
                <a:gd name="connsiteY19" fmla="*/ 3462 h 10000"/>
                <a:gd name="connsiteX20" fmla="*/ 8678 w 10000"/>
                <a:gd name="connsiteY20" fmla="*/ 3308 h 10000"/>
                <a:gd name="connsiteX21" fmla="*/ 8678 w 10000"/>
                <a:gd name="connsiteY21" fmla="*/ 3077 h 10000"/>
                <a:gd name="connsiteX22" fmla="*/ 8554 w 10000"/>
                <a:gd name="connsiteY22" fmla="*/ 2923 h 10000"/>
                <a:gd name="connsiteX23" fmla="*/ 8347 w 10000"/>
                <a:gd name="connsiteY23" fmla="*/ 2923 h 10000"/>
                <a:gd name="connsiteX24" fmla="*/ 8140 w 10000"/>
                <a:gd name="connsiteY24" fmla="*/ 2923 h 10000"/>
                <a:gd name="connsiteX25" fmla="*/ 8140 w 10000"/>
                <a:gd name="connsiteY25" fmla="*/ 2846 h 10000"/>
                <a:gd name="connsiteX26" fmla="*/ 8099 w 10000"/>
                <a:gd name="connsiteY26" fmla="*/ 2769 h 10000"/>
                <a:gd name="connsiteX27" fmla="*/ 7975 w 10000"/>
                <a:gd name="connsiteY27" fmla="*/ 2615 h 10000"/>
                <a:gd name="connsiteX28" fmla="*/ 7975 w 10000"/>
                <a:gd name="connsiteY28" fmla="*/ 2462 h 10000"/>
                <a:gd name="connsiteX29" fmla="*/ 7479 w 10000"/>
                <a:gd name="connsiteY29" fmla="*/ 2231 h 10000"/>
                <a:gd name="connsiteX30" fmla="*/ 7479 w 10000"/>
                <a:gd name="connsiteY30" fmla="*/ 2308 h 10000"/>
                <a:gd name="connsiteX31" fmla="*/ 7355 w 10000"/>
                <a:gd name="connsiteY31" fmla="*/ 2462 h 10000"/>
                <a:gd name="connsiteX32" fmla="*/ 7397 w 10000"/>
                <a:gd name="connsiteY32" fmla="*/ 2692 h 10000"/>
                <a:gd name="connsiteX33" fmla="*/ 7273 w 10000"/>
                <a:gd name="connsiteY33" fmla="*/ 2769 h 10000"/>
                <a:gd name="connsiteX34" fmla="*/ 7190 w 10000"/>
                <a:gd name="connsiteY34" fmla="*/ 2769 h 10000"/>
                <a:gd name="connsiteX35" fmla="*/ 7066 w 10000"/>
                <a:gd name="connsiteY35" fmla="*/ 2692 h 10000"/>
                <a:gd name="connsiteX36" fmla="*/ 7025 w 10000"/>
                <a:gd name="connsiteY36" fmla="*/ 2769 h 10000"/>
                <a:gd name="connsiteX37" fmla="*/ 6942 w 10000"/>
                <a:gd name="connsiteY37" fmla="*/ 2692 h 10000"/>
                <a:gd name="connsiteX38" fmla="*/ 6860 w 10000"/>
                <a:gd name="connsiteY38" fmla="*/ 2615 h 10000"/>
                <a:gd name="connsiteX39" fmla="*/ 6860 w 10000"/>
                <a:gd name="connsiteY39" fmla="*/ 2846 h 10000"/>
                <a:gd name="connsiteX40" fmla="*/ 6777 w 10000"/>
                <a:gd name="connsiteY40" fmla="*/ 3000 h 10000"/>
                <a:gd name="connsiteX41" fmla="*/ 6694 w 10000"/>
                <a:gd name="connsiteY41" fmla="*/ 2769 h 10000"/>
                <a:gd name="connsiteX42" fmla="*/ 6612 w 10000"/>
                <a:gd name="connsiteY42" fmla="*/ 2538 h 10000"/>
                <a:gd name="connsiteX43" fmla="*/ 6694 w 10000"/>
                <a:gd name="connsiteY43" fmla="*/ 2308 h 10000"/>
                <a:gd name="connsiteX44" fmla="*/ 6694 w 10000"/>
                <a:gd name="connsiteY44" fmla="*/ 2154 h 10000"/>
                <a:gd name="connsiteX45" fmla="*/ 6612 w 10000"/>
                <a:gd name="connsiteY45" fmla="*/ 2000 h 10000"/>
                <a:gd name="connsiteX46" fmla="*/ 6529 w 10000"/>
                <a:gd name="connsiteY46" fmla="*/ 1923 h 10000"/>
                <a:gd name="connsiteX47" fmla="*/ 6446 w 10000"/>
                <a:gd name="connsiteY47" fmla="*/ 1923 h 10000"/>
                <a:gd name="connsiteX48" fmla="*/ 6405 w 10000"/>
                <a:gd name="connsiteY48" fmla="*/ 1846 h 10000"/>
                <a:gd name="connsiteX49" fmla="*/ 6322 w 10000"/>
                <a:gd name="connsiteY49" fmla="*/ 1769 h 10000"/>
                <a:gd name="connsiteX50" fmla="*/ 6281 w 10000"/>
                <a:gd name="connsiteY50" fmla="*/ 1923 h 10000"/>
                <a:gd name="connsiteX51" fmla="*/ 6240 w 10000"/>
                <a:gd name="connsiteY51" fmla="*/ 2077 h 10000"/>
                <a:gd name="connsiteX52" fmla="*/ 6033 w 10000"/>
                <a:gd name="connsiteY52" fmla="*/ 2077 h 10000"/>
                <a:gd name="connsiteX53" fmla="*/ 5950 w 10000"/>
                <a:gd name="connsiteY53" fmla="*/ 2000 h 10000"/>
                <a:gd name="connsiteX54" fmla="*/ 5909 w 10000"/>
                <a:gd name="connsiteY54" fmla="*/ 1846 h 10000"/>
                <a:gd name="connsiteX55" fmla="*/ 5744 w 10000"/>
                <a:gd name="connsiteY55" fmla="*/ 1846 h 10000"/>
                <a:gd name="connsiteX56" fmla="*/ 5620 w 10000"/>
                <a:gd name="connsiteY56" fmla="*/ 2000 h 10000"/>
                <a:gd name="connsiteX57" fmla="*/ 5620 w 10000"/>
                <a:gd name="connsiteY57" fmla="*/ 1846 h 10000"/>
                <a:gd name="connsiteX58" fmla="*/ 5537 w 10000"/>
                <a:gd name="connsiteY58" fmla="*/ 1692 h 10000"/>
                <a:gd name="connsiteX59" fmla="*/ 5455 w 10000"/>
                <a:gd name="connsiteY59" fmla="*/ 1692 h 10000"/>
                <a:gd name="connsiteX60" fmla="*/ 5372 w 10000"/>
                <a:gd name="connsiteY60" fmla="*/ 1846 h 10000"/>
                <a:gd name="connsiteX61" fmla="*/ 5248 w 10000"/>
                <a:gd name="connsiteY61" fmla="*/ 2000 h 10000"/>
                <a:gd name="connsiteX62" fmla="*/ 5124 w 10000"/>
                <a:gd name="connsiteY62" fmla="*/ 2154 h 10000"/>
                <a:gd name="connsiteX63" fmla="*/ 5207 w 10000"/>
                <a:gd name="connsiteY63" fmla="*/ 1923 h 10000"/>
                <a:gd name="connsiteX64" fmla="*/ 5289 w 10000"/>
                <a:gd name="connsiteY64" fmla="*/ 1846 h 10000"/>
                <a:gd name="connsiteX65" fmla="*/ 5413 w 10000"/>
                <a:gd name="connsiteY65" fmla="*/ 1462 h 10000"/>
                <a:gd name="connsiteX66" fmla="*/ 5496 w 10000"/>
                <a:gd name="connsiteY66" fmla="*/ 1308 h 10000"/>
                <a:gd name="connsiteX67" fmla="*/ 5579 w 10000"/>
                <a:gd name="connsiteY67" fmla="*/ 1077 h 10000"/>
                <a:gd name="connsiteX68" fmla="*/ 5537 w 10000"/>
                <a:gd name="connsiteY68" fmla="*/ 692 h 10000"/>
                <a:gd name="connsiteX69" fmla="*/ 5372 w 10000"/>
                <a:gd name="connsiteY69" fmla="*/ 462 h 10000"/>
                <a:gd name="connsiteX70" fmla="*/ 5248 w 10000"/>
                <a:gd name="connsiteY70" fmla="*/ 385 h 10000"/>
                <a:gd name="connsiteX71" fmla="*/ 5248 w 10000"/>
                <a:gd name="connsiteY71" fmla="*/ 308 h 10000"/>
                <a:gd name="connsiteX72" fmla="*/ 5165 w 10000"/>
                <a:gd name="connsiteY72" fmla="*/ 0 h 10000"/>
                <a:gd name="connsiteX73" fmla="*/ 5000 w 10000"/>
                <a:gd name="connsiteY73" fmla="*/ 0 h 10000"/>
                <a:gd name="connsiteX74" fmla="*/ 4835 w 10000"/>
                <a:gd name="connsiteY74" fmla="*/ 308 h 10000"/>
                <a:gd name="connsiteX75" fmla="*/ 4793 w 10000"/>
                <a:gd name="connsiteY75" fmla="*/ 615 h 10000"/>
                <a:gd name="connsiteX76" fmla="*/ 4587 w 10000"/>
                <a:gd name="connsiteY76" fmla="*/ 846 h 10000"/>
                <a:gd name="connsiteX77" fmla="*/ 4463 w 10000"/>
                <a:gd name="connsiteY77" fmla="*/ 692 h 10000"/>
                <a:gd name="connsiteX78" fmla="*/ 4256 w 10000"/>
                <a:gd name="connsiteY78" fmla="*/ 846 h 10000"/>
                <a:gd name="connsiteX79" fmla="*/ 4050 w 10000"/>
                <a:gd name="connsiteY79" fmla="*/ 1077 h 10000"/>
                <a:gd name="connsiteX80" fmla="*/ 3926 w 10000"/>
                <a:gd name="connsiteY80" fmla="*/ 1308 h 10000"/>
                <a:gd name="connsiteX81" fmla="*/ 3884 w 10000"/>
                <a:gd name="connsiteY81" fmla="*/ 1769 h 10000"/>
                <a:gd name="connsiteX82" fmla="*/ 3554 w 10000"/>
                <a:gd name="connsiteY82" fmla="*/ 1923 h 10000"/>
                <a:gd name="connsiteX83" fmla="*/ 3512 w 10000"/>
                <a:gd name="connsiteY83" fmla="*/ 2077 h 10000"/>
                <a:gd name="connsiteX84" fmla="*/ 3512 w 10000"/>
                <a:gd name="connsiteY84" fmla="*/ 2462 h 10000"/>
                <a:gd name="connsiteX85" fmla="*/ 3471 w 10000"/>
                <a:gd name="connsiteY85" fmla="*/ 2385 h 10000"/>
                <a:gd name="connsiteX86" fmla="*/ 3347 w 10000"/>
                <a:gd name="connsiteY86" fmla="*/ 2308 h 10000"/>
                <a:gd name="connsiteX87" fmla="*/ 3264 w 10000"/>
                <a:gd name="connsiteY87" fmla="*/ 2538 h 10000"/>
                <a:gd name="connsiteX88" fmla="*/ 3223 w 10000"/>
                <a:gd name="connsiteY88" fmla="*/ 2462 h 10000"/>
                <a:gd name="connsiteX89" fmla="*/ 3223 w 10000"/>
                <a:gd name="connsiteY89" fmla="*/ 2385 h 10000"/>
                <a:gd name="connsiteX90" fmla="*/ 3140 w 10000"/>
                <a:gd name="connsiteY90" fmla="*/ 2231 h 10000"/>
                <a:gd name="connsiteX91" fmla="*/ 3099 w 10000"/>
                <a:gd name="connsiteY91" fmla="*/ 2231 h 10000"/>
                <a:gd name="connsiteX92" fmla="*/ 3058 w 10000"/>
                <a:gd name="connsiteY92" fmla="*/ 2462 h 10000"/>
                <a:gd name="connsiteX93" fmla="*/ 3058 w 10000"/>
                <a:gd name="connsiteY93" fmla="*/ 2692 h 10000"/>
                <a:gd name="connsiteX94" fmla="*/ 3058 w 10000"/>
                <a:gd name="connsiteY94" fmla="*/ 3000 h 10000"/>
                <a:gd name="connsiteX95" fmla="*/ 3017 w 10000"/>
                <a:gd name="connsiteY95" fmla="*/ 3077 h 10000"/>
                <a:gd name="connsiteX96" fmla="*/ 2975 w 10000"/>
                <a:gd name="connsiteY96" fmla="*/ 2923 h 10000"/>
                <a:gd name="connsiteX97" fmla="*/ 3017 w 10000"/>
                <a:gd name="connsiteY97" fmla="*/ 2615 h 10000"/>
                <a:gd name="connsiteX98" fmla="*/ 2975 w 10000"/>
                <a:gd name="connsiteY98" fmla="*/ 2385 h 10000"/>
                <a:gd name="connsiteX99" fmla="*/ 2975 w 10000"/>
                <a:gd name="connsiteY99" fmla="*/ 2231 h 10000"/>
                <a:gd name="connsiteX100" fmla="*/ 2851 w 10000"/>
                <a:gd name="connsiteY100" fmla="*/ 2154 h 10000"/>
                <a:gd name="connsiteX101" fmla="*/ 2727 w 10000"/>
                <a:gd name="connsiteY101" fmla="*/ 2154 h 10000"/>
                <a:gd name="connsiteX102" fmla="*/ 2645 w 10000"/>
                <a:gd name="connsiteY102" fmla="*/ 2692 h 10000"/>
                <a:gd name="connsiteX103" fmla="*/ 2603 w 10000"/>
                <a:gd name="connsiteY103" fmla="*/ 2769 h 10000"/>
                <a:gd name="connsiteX104" fmla="*/ 2562 w 10000"/>
                <a:gd name="connsiteY104" fmla="*/ 2923 h 10000"/>
                <a:gd name="connsiteX105" fmla="*/ 2603 w 10000"/>
                <a:gd name="connsiteY105" fmla="*/ 3077 h 10000"/>
                <a:gd name="connsiteX106" fmla="*/ 2603 w 10000"/>
                <a:gd name="connsiteY106" fmla="*/ 3308 h 10000"/>
                <a:gd name="connsiteX107" fmla="*/ 2603 w 10000"/>
                <a:gd name="connsiteY107" fmla="*/ 3385 h 10000"/>
                <a:gd name="connsiteX108" fmla="*/ 2727 w 10000"/>
                <a:gd name="connsiteY108" fmla="*/ 3615 h 10000"/>
                <a:gd name="connsiteX109" fmla="*/ 2645 w 10000"/>
                <a:gd name="connsiteY109" fmla="*/ 3846 h 10000"/>
                <a:gd name="connsiteX110" fmla="*/ 2521 w 10000"/>
                <a:gd name="connsiteY110" fmla="*/ 3615 h 10000"/>
                <a:gd name="connsiteX111" fmla="*/ 2355 w 10000"/>
                <a:gd name="connsiteY111" fmla="*/ 3385 h 10000"/>
                <a:gd name="connsiteX112" fmla="*/ 2231 w 10000"/>
                <a:gd name="connsiteY112" fmla="*/ 3385 h 10000"/>
                <a:gd name="connsiteX113" fmla="*/ 2149 w 10000"/>
                <a:gd name="connsiteY113" fmla="*/ 3385 h 10000"/>
                <a:gd name="connsiteX114" fmla="*/ 2149 w 10000"/>
                <a:gd name="connsiteY114" fmla="*/ 3615 h 10000"/>
                <a:gd name="connsiteX115" fmla="*/ 2107 w 10000"/>
                <a:gd name="connsiteY115" fmla="*/ 3692 h 10000"/>
                <a:gd name="connsiteX116" fmla="*/ 2025 w 10000"/>
                <a:gd name="connsiteY116" fmla="*/ 3615 h 10000"/>
                <a:gd name="connsiteX117" fmla="*/ 1942 w 10000"/>
                <a:gd name="connsiteY117" fmla="*/ 3692 h 10000"/>
                <a:gd name="connsiteX118" fmla="*/ 1860 w 10000"/>
                <a:gd name="connsiteY118" fmla="*/ 3769 h 10000"/>
                <a:gd name="connsiteX119" fmla="*/ 1777 w 10000"/>
                <a:gd name="connsiteY119" fmla="*/ 3769 h 10000"/>
                <a:gd name="connsiteX120" fmla="*/ 1736 w 10000"/>
                <a:gd name="connsiteY120" fmla="*/ 3692 h 10000"/>
                <a:gd name="connsiteX121" fmla="*/ 1653 w 10000"/>
                <a:gd name="connsiteY121" fmla="*/ 3769 h 10000"/>
                <a:gd name="connsiteX122" fmla="*/ 1529 w 10000"/>
                <a:gd name="connsiteY122" fmla="*/ 3923 h 10000"/>
                <a:gd name="connsiteX123" fmla="*/ 1364 w 10000"/>
                <a:gd name="connsiteY123" fmla="*/ 4077 h 10000"/>
                <a:gd name="connsiteX124" fmla="*/ 1322 w 10000"/>
                <a:gd name="connsiteY124" fmla="*/ 4077 h 10000"/>
                <a:gd name="connsiteX125" fmla="*/ 1281 w 10000"/>
                <a:gd name="connsiteY125" fmla="*/ 4308 h 10000"/>
                <a:gd name="connsiteX126" fmla="*/ 1240 w 10000"/>
                <a:gd name="connsiteY126" fmla="*/ 4308 h 10000"/>
                <a:gd name="connsiteX127" fmla="*/ 1157 w 10000"/>
                <a:gd name="connsiteY127" fmla="*/ 4154 h 10000"/>
                <a:gd name="connsiteX128" fmla="*/ 1198 w 10000"/>
                <a:gd name="connsiteY128" fmla="*/ 4077 h 10000"/>
                <a:gd name="connsiteX129" fmla="*/ 1240 w 10000"/>
                <a:gd name="connsiteY129" fmla="*/ 4000 h 10000"/>
                <a:gd name="connsiteX130" fmla="*/ 1240 w 10000"/>
                <a:gd name="connsiteY130" fmla="*/ 3846 h 10000"/>
                <a:gd name="connsiteX131" fmla="*/ 1157 w 10000"/>
                <a:gd name="connsiteY131" fmla="*/ 3769 h 10000"/>
                <a:gd name="connsiteX132" fmla="*/ 1116 w 10000"/>
                <a:gd name="connsiteY132" fmla="*/ 3769 h 10000"/>
                <a:gd name="connsiteX133" fmla="*/ 1033 w 10000"/>
                <a:gd name="connsiteY133" fmla="*/ 3769 h 10000"/>
                <a:gd name="connsiteX134" fmla="*/ 1074 w 10000"/>
                <a:gd name="connsiteY134" fmla="*/ 3923 h 10000"/>
                <a:gd name="connsiteX135" fmla="*/ 1074 w 10000"/>
                <a:gd name="connsiteY135" fmla="*/ 4154 h 10000"/>
                <a:gd name="connsiteX136" fmla="*/ 1116 w 10000"/>
                <a:gd name="connsiteY136" fmla="*/ 4308 h 10000"/>
                <a:gd name="connsiteX137" fmla="*/ 1074 w 10000"/>
                <a:gd name="connsiteY137" fmla="*/ 4538 h 10000"/>
                <a:gd name="connsiteX138" fmla="*/ 1033 w 10000"/>
                <a:gd name="connsiteY138" fmla="*/ 4462 h 10000"/>
                <a:gd name="connsiteX139" fmla="*/ 950 w 10000"/>
                <a:gd name="connsiteY139" fmla="*/ 4462 h 10000"/>
                <a:gd name="connsiteX140" fmla="*/ 909 w 10000"/>
                <a:gd name="connsiteY140" fmla="*/ 4538 h 10000"/>
                <a:gd name="connsiteX141" fmla="*/ 826 w 10000"/>
                <a:gd name="connsiteY141" fmla="*/ 4615 h 10000"/>
                <a:gd name="connsiteX142" fmla="*/ 785 w 10000"/>
                <a:gd name="connsiteY142" fmla="*/ 4692 h 10000"/>
                <a:gd name="connsiteX143" fmla="*/ 868 w 10000"/>
                <a:gd name="connsiteY143" fmla="*/ 5000 h 10000"/>
                <a:gd name="connsiteX144" fmla="*/ 826 w 10000"/>
                <a:gd name="connsiteY144" fmla="*/ 4923 h 10000"/>
                <a:gd name="connsiteX145" fmla="*/ 702 w 10000"/>
                <a:gd name="connsiteY145" fmla="*/ 4923 h 10000"/>
                <a:gd name="connsiteX146" fmla="*/ 620 w 10000"/>
                <a:gd name="connsiteY146" fmla="*/ 4846 h 10000"/>
                <a:gd name="connsiteX147" fmla="*/ 620 w 10000"/>
                <a:gd name="connsiteY147" fmla="*/ 4923 h 10000"/>
                <a:gd name="connsiteX148" fmla="*/ 661 w 10000"/>
                <a:gd name="connsiteY148" fmla="*/ 5077 h 10000"/>
                <a:gd name="connsiteX149" fmla="*/ 702 w 10000"/>
                <a:gd name="connsiteY149" fmla="*/ 5154 h 10000"/>
                <a:gd name="connsiteX150" fmla="*/ 661 w 10000"/>
                <a:gd name="connsiteY150" fmla="*/ 5231 h 10000"/>
                <a:gd name="connsiteX151" fmla="*/ 537 w 10000"/>
                <a:gd name="connsiteY151" fmla="*/ 5077 h 10000"/>
                <a:gd name="connsiteX152" fmla="*/ 496 w 10000"/>
                <a:gd name="connsiteY152" fmla="*/ 5000 h 10000"/>
                <a:gd name="connsiteX153" fmla="*/ 496 w 10000"/>
                <a:gd name="connsiteY153" fmla="*/ 4923 h 10000"/>
                <a:gd name="connsiteX154" fmla="*/ 455 w 10000"/>
                <a:gd name="connsiteY154" fmla="*/ 4692 h 10000"/>
                <a:gd name="connsiteX155" fmla="*/ 496 w 10000"/>
                <a:gd name="connsiteY155" fmla="*/ 4615 h 10000"/>
                <a:gd name="connsiteX156" fmla="*/ 496 w 10000"/>
                <a:gd name="connsiteY156" fmla="*/ 4538 h 10000"/>
                <a:gd name="connsiteX157" fmla="*/ 413 w 10000"/>
                <a:gd name="connsiteY157" fmla="*/ 4462 h 10000"/>
                <a:gd name="connsiteX158" fmla="*/ 331 w 10000"/>
                <a:gd name="connsiteY158" fmla="*/ 4308 h 10000"/>
                <a:gd name="connsiteX159" fmla="*/ 289 w 10000"/>
                <a:gd name="connsiteY159" fmla="*/ 4231 h 10000"/>
                <a:gd name="connsiteX160" fmla="*/ 331 w 10000"/>
                <a:gd name="connsiteY160" fmla="*/ 4231 h 10000"/>
                <a:gd name="connsiteX161" fmla="*/ 372 w 10000"/>
                <a:gd name="connsiteY161" fmla="*/ 4308 h 10000"/>
                <a:gd name="connsiteX162" fmla="*/ 455 w 10000"/>
                <a:gd name="connsiteY162" fmla="*/ 4308 h 10000"/>
                <a:gd name="connsiteX163" fmla="*/ 496 w 10000"/>
                <a:gd name="connsiteY163" fmla="*/ 4462 h 10000"/>
                <a:gd name="connsiteX164" fmla="*/ 661 w 10000"/>
                <a:gd name="connsiteY164" fmla="*/ 4538 h 10000"/>
                <a:gd name="connsiteX165" fmla="*/ 785 w 10000"/>
                <a:gd name="connsiteY165" fmla="*/ 4462 h 10000"/>
                <a:gd name="connsiteX166" fmla="*/ 868 w 10000"/>
                <a:gd name="connsiteY166" fmla="*/ 4385 h 10000"/>
                <a:gd name="connsiteX167" fmla="*/ 909 w 10000"/>
                <a:gd name="connsiteY167" fmla="*/ 4154 h 10000"/>
                <a:gd name="connsiteX168" fmla="*/ 744 w 10000"/>
                <a:gd name="connsiteY168" fmla="*/ 3846 h 10000"/>
                <a:gd name="connsiteX169" fmla="*/ 620 w 10000"/>
                <a:gd name="connsiteY169" fmla="*/ 3692 h 10000"/>
                <a:gd name="connsiteX170" fmla="*/ 537 w 10000"/>
                <a:gd name="connsiteY170" fmla="*/ 3538 h 10000"/>
                <a:gd name="connsiteX171" fmla="*/ 413 w 10000"/>
                <a:gd name="connsiteY171" fmla="*/ 3462 h 10000"/>
                <a:gd name="connsiteX172" fmla="*/ 372 w 10000"/>
                <a:gd name="connsiteY172" fmla="*/ 3462 h 10000"/>
                <a:gd name="connsiteX173" fmla="*/ 372 w 10000"/>
                <a:gd name="connsiteY173" fmla="*/ 3308 h 10000"/>
                <a:gd name="connsiteX174" fmla="*/ 289 w 10000"/>
                <a:gd name="connsiteY174" fmla="*/ 3308 h 10000"/>
                <a:gd name="connsiteX175" fmla="*/ 207 w 10000"/>
                <a:gd name="connsiteY175" fmla="*/ 3308 h 10000"/>
                <a:gd name="connsiteX176" fmla="*/ 165 w 10000"/>
                <a:gd name="connsiteY176" fmla="*/ 3385 h 10000"/>
                <a:gd name="connsiteX177" fmla="*/ 83 w 10000"/>
                <a:gd name="connsiteY177" fmla="*/ 3538 h 10000"/>
                <a:gd name="connsiteX178" fmla="*/ 83 w 10000"/>
                <a:gd name="connsiteY178" fmla="*/ 3615 h 10000"/>
                <a:gd name="connsiteX179" fmla="*/ 83 w 10000"/>
                <a:gd name="connsiteY179" fmla="*/ 3692 h 10000"/>
                <a:gd name="connsiteX180" fmla="*/ 41 w 10000"/>
                <a:gd name="connsiteY180" fmla="*/ 3769 h 10000"/>
                <a:gd name="connsiteX181" fmla="*/ 83 w 10000"/>
                <a:gd name="connsiteY181" fmla="*/ 3846 h 10000"/>
                <a:gd name="connsiteX182" fmla="*/ 124 w 10000"/>
                <a:gd name="connsiteY182" fmla="*/ 3923 h 10000"/>
                <a:gd name="connsiteX183" fmla="*/ 165 w 10000"/>
                <a:gd name="connsiteY183" fmla="*/ 4077 h 10000"/>
                <a:gd name="connsiteX184" fmla="*/ 83 w 10000"/>
                <a:gd name="connsiteY184" fmla="*/ 4308 h 10000"/>
                <a:gd name="connsiteX185" fmla="*/ 165 w 10000"/>
                <a:gd name="connsiteY185" fmla="*/ 4692 h 10000"/>
                <a:gd name="connsiteX186" fmla="*/ 124 w 10000"/>
                <a:gd name="connsiteY186" fmla="*/ 4769 h 10000"/>
                <a:gd name="connsiteX187" fmla="*/ 165 w 10000"/>
                <a:gd name="connsiteY187" fmla="*/ 4846 h 10000"/>
                <a:gd name="connsiteX188" fmla="*/ 124 w 10000"/>
                <a:gd name="connsiteY188" fmla="*/ 4846 h 10000"/>
                <a:gd name="connsiteX189" fmla="*/ 165 w 10000"/>
                <a:gd name="connsiteY189" fmla="*/ 4923 h 10000"/>
                <a:gd name="connsiteX190" fmla="*/ 165 w 10000"/>
                <a:gd name="connsiteY190" fmla="*/ 5000 h 10000"/>
                <a:gd name="connsiteX191" fmla="*/ 207 w 10000"/>
                <a:gd name="connsiteY191" fmla="*/ 5077 h 10000"/>
                <a:gd name="connsiteX192" fmla="*/ 165 w 10000"/>
                <a:gd name="connsiteY192" fmla="*/ 5231 h 10000"/>
                <a:gd name="connsiteX193" fmla="*/ 207 w 10000"/>
                <a:gd name="connsiteY193" fmla="*/ 5385 h 10000"/>
                <a:gd name="connsiteX194" fmla="*/ 248 w 10000"/>
                <a:gd name="connsiteY194" fmla="*/ 5385 h 10000"/>
                <a:gd name="connsiteX195" fmla="*/ 248 w 10000"/>
                <a:gd name="connsiteY195" fmla="*/ 5462 h 10000"/>
                <a:gd name="connsiteX196" fmla="*/ 0 w 10000"/>
                <a:gd name="connsiteY196" fmla="*/ 6000 h 10000"/>
                <a:gd name="connsiteX197" fmla="*/ 41 w 10000"/>
                <a:gd name="connsiteY197" fmla="*/ 6000 h 10000"/>
                <a:gd name="connsiteX198" fmla="*/ 83 w 10000"/>
                <a:gd name="connsiteY198" fmla="*/ 6077 h 10000"/>
                <a:gd name="connsiteX199" fmla="*/ 83 w 10000"/>
                <a:gd name="connsiteY199" fmla="*/ 6231 h 10000"/>
                <a:gd name="connsiteX200" fmla="*/ 41 w 10000"/>
                <a:gd name="connsiteY200" fmla="*/ 6231 h 10000"/>
                <a:gd name="connsiteX201" fmla="*/ 41 w 10000"/>
                <a:gd name="connsiteY201" fmla="*/ 6308 h 10000"/>
                <a:gd name="connsiteX202" fmla="*/ 41 w 10000"/>
                <a:gd name="connsiteY202" fmla="*/ 6462 h 10000"/>
                <a:gd name="connsiteX203" fmla="*/ 41 w 10000"/>
                <a:gd name="connsiteY203" fmla="*/ 6538 h 10000"/>
                <a:gd name="connsiteX204" fmla="*/ 0 w 10000"/>
                <a:gd name="connsiteY204" fmla="*/ 6846 h 10000"/>
                <a:gd name="connsiteX205" fmla="*/ 41 w 10000"/>
                <a:gd name="connsiteY205" fmla="*/ 7000 h 10000"/>
                <a:gd name="connsiteX206" fmla="*/ 124 w 10000"/>
                <a:gd name="connsiteY206" fmla="*/ 7077 h 10000"/>
                <a:gd name="connsiteX207" fmla="*/ 207 w 10000"/>
                <a:gd name="connsiteY207" fmla="*/ 7154 h 10000"/>
                <a:gd name="connsiteX208" fmla="*/ 289 w 10000"/>
                <a:gd name="connsiteY208" fmla="*/ 7462 h 10000"/>
                <a:gd name="connsiteX209" fmla="*/ 331 w 10000"/>
                <a:gd name="connsiteY209" fmla="*/ 7538 h 10000"/>
                <a:gd name="connsiteX210" fmla="*/ 331 w 10000"/>
                <a:gd name="connsiteY210" fmla="*/ 7615 h 10000"/>
                <a:gd name="connsiteX211" fmla="*/ 248 w 10000"/>
                <a:gd name="connsiteY211" fmla="*/ 7692 h 10000"/>
                <a:gd name="connsiteX212" fmla="*/ 289 w 10000"/>
                <a:gd name="connsiteY212" fmla="*/ 7846 h 10000"/>
                <a:gd name="connsiteX213" fmla="*/ 331 w 10000"/>
                <a:gd name="connsiteY213" fmla="*/ 7846 h 10000"/>
                <a:gd name="connsiteX214" fmla="*/ 372 w 10000"/>
                <a:gd name="connsiteY214" fmla="*/ 7846 h 10000"/>
                <a:gd name="connsiteX215" fmla="*/ 455 w 10000"/>
                <a:gd name="connsiteY215" fmla="*/ 8000 h 10000"/>
                <a:gd name="connsiteX216" fmla="*/ 702 w 10000"/>
                <a:gd name="connsiteY216" fmla="*/ 8231 h 10000"/>
                <a:gd name="connsiteX217" fmla="*/ 744 w 10000"/>
                <a:gd name="connsiteY217" fmla="*/ 8231 h 10000"/>
                <a:gd name="connsiteX218" fmla="*/ 702 w 10000"/>
                <a:gd name="connsiteY218" fmla="*/ 8385 h 10000"/>
                <a:gd name="connsiteX219" fmla="*/ 661 w 10000"/>
                <a:gd name="connsiteY219" fmla="*/ 8462 h 10000"/>
                <a:gd name="connsiteX220" fmla="*/ 620 w 10000"/>
                <a:gd name="connsiteY220" fmla="*/ 8538 h 10000"/>
                <a:gd name="connsiteX221" fmla="*/ 579 w 10000"/>
                <a:gd name="connsiteY221" fmla="*/ 8615 h 10000"/>
                <a:gd name="connsiteX222" fmla="*/ 661 w 10000"/>
                <a:gd name="connsiteY222" fmla="*/ 8615 h 10000"/>
                <a:gd name="connsiteX223" fmla="*/ 620 w 10000"/>
                <a:gd name="connsiteY223" fmla="*/ 8769 h 10000"/>
                <a:gd name="connsiteX224" fmla="*/ 537 w 10000"/>
                <a:gd name="connsiteY224" fmla="*/ 8923 h 10000"/>
                <a:gd name="connsiteX225" fmla="*/ 620 w 10000"/>
                <a:gd name="connsiteY225" fmla="*/ 9077 h 10000"/>
                <a:gd name="connsiteX226" fmla="*/ 744 w 10000"/>
                <a:gd name="connsiteY226" fmla="*/ 9154 h 10000"/>
                <a:gd name="connsiteX227" fmla="*/ 826 w 10000"/>
                <a:gd name="connsiteY227" fmla="*/ 9385 h 10000"/>
                <a:gd name="connsiteX228" fmla="*/ 826 w 10000"/>
                <a:gd name="connsiteY228" fmla="*/ 9462 h 10000"/>
                <a:gd name="connsiteX229" fmla="*/ 868 w 10000"/>
                <a:gd name="connsiteY229" fmla="*/ 9538 h 10000"/>
                <a:gd name="connsiteX230" fmla="*/ 950 w 10000"/>
                <a:gd name="connsiteY230" fmla="*/ 9538 h 10000"/>
                <a:gd name="connsiteX231" fmla="*/ 992 w 10000"/>
                <a:gd name="connsiteY231" fmla="*/ 9615 h 10000"/>
                <a:gd name="connsiteX232" fmla="*/ 1033 w 10000"/>
                <a:gd name="connsiteY232" fmla="*/ 9769 h 10000"/>
                <a:gd name="connsiteX233" fmla="*/ 1033 w 10000"/>
                <a:gd name="connsiteY233" fmla="*/ 9846 h 10000"/>
                <a:gd name="connsiteX234" fmla="*/ 1074 w 10000"/>
                <a:gd name="connsiteY234" fmla="*/ 9923 h 10000"/>
                <a:gd name="connsiteX235" fmla="*/ 1157 w 10000"/>
                <a:gd name="connsiteY235" fmla="*/ 9923 h 10000"/>
                <a:gd name="connsiteX236" fmla="*/ 1240 w 10000"/>
                <a:gd name="connsiteY236" fmla="*/ 9846 h 10000"/>
                <a:gd name="connsiteX237" fmla="*/ 1281 w 10000"/>
                <a:gd name="connsiteY237" fmla="*/ 9923 h 10000"/>
                <a:gd name="connsiteX238" fmla="*/ 1281 w 10000"/>
                <a:gd name="connsiteY238" fmla="*/ 10000 h 10000"/>
                <a:gd name="connsiteX239" fmla="*/ 1322 w 10000"/>
                <a:gd name="connsiteY239" fmla="*/ 9846 h 10000"/>
                <a:gd name="connsiteX240" fmla="*/ 1405 w 10000"/>
                <a:gd name="connsiteY240" fmla="*/ 9692 h 10000"/>
                <a:gd name="connsiteX241" fmla="*/ 1322 w 10000"/>
                <a:gd name="connsiteY241" fmla="*/ 9385 h 10000"/>
                <a:gd name="connsiteX242" fmla="*/ 1157 w 10000"/>
                <a:gd name="connsiteY242" fmla="*/ 9000 h 10000"/>
                <a:gd name="connsiteX243" fmla="*/ 1240 w 10000"/>
                <a:gd name="connsiteY243" fmla="*/ 8769 h 10000"/>
                <a:gd name="connsiteX244" fmla="*/ 1322 w 10000"/>
                <a:gd name="connsiteY244" fmla="*/ 8692 h 10000"/>
                <a:gd name="connsiteX245" fmla="*/ 1322 w 10000"/>
                <a:gd name="connsiteY245" fmla="*/ 8615 h 10000"/>
                <a:gd name="connsiteX246" fmla="*/ 1322 w 10000"/>
                <a:gd name="connsiteY246" fmla="*/ 8692 h 10000"/>
                <a:gd name="connsiteX247" fmla="*/ 1322 w 10000"/>
                <a:gd name="connsiteY247" fmla="*/ 8615 h 10000"/>
                <a:gd name="connsiteX248" fmla="*/ 1240 w 10000"/>
                <a:gd name="connsiteY248" fmla="*/ 8538 h 10000"/>
                <a:gd name="connsiteX249" fmla="*/ 1322 w 10000"/>
                <a:gd name="connsiteY249" fmla="*/ 8231 h 10000"/>
                <a:gd name="connsiteX250" fmla="*/ 1529 w 10000"/>
                <a:gd name="connsiteY250" fmla="*/ 8077 h 10000"/>
                <a:gd name="connsiteX251" fmla="*/ 1694 w 10000"/>
                <a:gd name="connsiteY251" fmla="*/ 8000 h 10000"/>
                <a:gd name="connsiteX252" fmla="*/ 1818 w 10000"/>
                <a:gd name="connsiteY252" fmla="*/ 8154 h 10000"/>
                <a:gd name="connsiteX253" fmla="*/ 1942 w 10000"/>
                <a:gd name="connsiteY253" fmla="*/ 8077 h 10000"/>
                <a:gd name="connsiteX254" fmla="*/ 2066 w 10000"/>
                <a:gd name="connsiteY254" fmla="*/ 8154 h 10000"/>
                <a:gd name="connsiteX255" fmla="*/ 2231 w 10000"/>
                <a:gd name="connsiteY255" fmla="*/ 8077 h 10000"/>
                <a:gd name="connsiteX256" fmla="*/ 2190 w 10000"/>
                <a:gd name="connsiteY256" fmla="*/ 7846 h 10000"/>
                <a:gd name="connsiteX257" fmla="*/ 2273 w 10000"/>
                <a:gd name="connsiteY257" fmla="*/ 7538 h 10000"/>
                <a:gd name="connsiteX258" fmla="*/ 2521 w 10000"/>
                <a:gd name="connsiteY258" fmla="*/ 7308 h 10000"/>
                <a:gd name="connsiteX259" fmla="*/ 2769 w 10000"/>
                <a:gd name="connsiteY259" fmla="*/ 7231 h 10000"/>
                <a:gd name="connsiteX260" fmla="*/ 2934 w 10000"/>
                <a:gd name="connsiteY260" fmla="*/ 7615 h 10000"/>
                <a:gd name="connsiteX261" fmla="*/ 3140 w 10000"/>
                <a:gd name="connsiteY261" fmla="*/ 7462 h 10000"/>
                <a:gd name="connsiteX262" fmla="*/ 3223 w 10000"/>
                <a:gd name="connsiteY262" fmla="*/ 7462 h 10000"/>
                <a:gd name="connsiteX263" fmla="*/ 3306 w 10000"/>
                <a:gd name="connsiteY263" fmla="*/ 7769 h 10000"/>
                <a:gd name="connsiteX264" fmla="*/ 3388 w 10000"/>
                <a:gd name="connsiteY264" fmla="*/ 8154 h 10000"/>
                <a:gd name="connsiteX265" fmla="*/ 3595 w 10000"/>
                <a:gd name="connsiteY265" fmla="*/ 8154 h 10000"/>
                <a:gd name="connsiteX266" fmla="*/ 3760 w 10000"/>
                <a:gd name="connsiteY266" fmla="*/ 8308 h 10000"/>
                <a:gd name="connsiteX267" fmla="*/ 3926 w 10000"/>
                <a:gd name="connsiteY267" fmla="*/ 8308 h 10000"/>
                <a:gd name="connsiteX268" fmla="*/ 3926 w 10000"/>
                <a:gd name="connsiteY268" fmla="*/ 8538 h 10000"/>
                <a:gd name="connsiteX269" fmla="*/ 3967 w 10000"/>
                <a:gd name="connsiteY269" fmla="*/ 8538 h 10000"/>
                <a:gd name="connsiteX270" fmla="*/ 4008 w 10000"/>
                <a:gd name="connsiteY270" fmla="*/ 8385 h 10000"/>
                <a:gd name="connsiteX271" fmla="*/ 4174 w 10000"/>
                <a:gd name="connsiteY271" fmla="*/ 8231 h 10000"/>
                <a:gd name="connsiteX272" fmla="*/ 4380 w 10000"/>
                <a:gd name="connsiteY272" fmla="*/ 8154 h 10000"/>
                <a:gd name="connsiteX273" fmla="*/ 4545 w 10000"/>
                <a:gd name="connsiteY273" fmla="*/ 8308 h 10000"/>
                <a:gd name="connsiteX274" fmla="*/ 4628 w 10000"/>
                <a:gd name="connsiteY274" fmla="*/ 8077 h 10000"/>
                <a:gd name="connsiteX275" fmla="*/ 4711 w 10000"/>
                <a:gd name="connsiteY275" fmla="*/ 7923 h 10000"/>
                <a:gd name="connsiteX276" fmla="*/ 4959 w 10000"/>
                <a:gd name="connsiteY276" fmla="*/ 8077 h 10000"/>
                <a:gd name="connsiteX277" fmla="*/ 5041 w 10000"/>
                <a:gd name="connsiteY277" fmla="*/ 8231 h 10000"/>
                <a:gd name="connsiteX278" fmla="*/ 5248 w 10000"/>
                <a:gd name="connsiteY278" fmla="*/ 8231 h 10000"/>
                <a:gd name="connsiteX279" fmla="*/ 5372 w 10000"/>
                <a:gd name="connsiteY279" fmla="*/ 8462 h 10000"/>
                <a:gd name="connsiteX280" fmla="*/ 5702 w 10000"/>
                <a:gd name="connsiteY280" fmla="*/ 8308 h 10000"/>
                <a:gd name="connsiteX281" fmla="*/ 5826 w 10000"/>
                <a:gd name="connsiteY281" fmla="*/ 8385 h 10000"/>
                <a:gd name="connsiteX282" fmla="*/ 5868 w 10000"/>
                <a:gd name="connsiteY282" fmla="*/ 8308 h 10000"/>
                <a:gd name="connsiteX283" fmla="*/ 5992 w 10000"/>
                <a:gd name="connsiteY283" fmla="*/ 8308 h 10000"/>
                <a:gd name="connsiteX284" fmla="*/ 6116 w 10000"/>
                <a:gd name="connsiteY284" fmla="*/ 7846 h 10000"/>
                <a:gd name="connsiteX285" fmla="*/ 6157 w 10000"/>
                <a:gd name="connsiteY285" fmla="*/ 7692 h 10000"/>
                <a:gd name="connsiteX286" fmla="*/ 6364 w 10000"/>
                <a:gd name="connsiteY286" fmla="*/ 7692 h 10000"/>
                <a:gd name="connsiteX287" fmla="*/ 6570 w 10000"/>
                <a:gd name="connsiteY287" fmla="*/ 8385 h 10000"/>
                <a:gd name="connsiteX288" fmla="*/ 6736 w 10000"/>
                <a:gd name="connsiteY288" fmla="*/ 8462 h 10000"/>
                <a:gd name="connsiteX289" fmla="*/ 6777 w 10000"/>
                <a:gd name="connsiteY289" fmla="*/ 8615 h 10000"/>
                <a:gd name="connsiteX290" fmla="*/ 6968 w 10000"/>
                <a:gd name="connsiteY290" fmla="*/ 8656 h 10000"/>
                <a:gd name="connsiteX291" fmla="*/ 6876 w 10000"/>
                <a:gd name="connsiteY291" fmla="*/ 9013 h 10000"/>
                <a:gd name="connsiteX292" fmla="*/ 6818 w 10000"/>
                <a:gd name="connsiteY292" fmla="*/ 9154 h 10000"/>
                <a:gd name="connsiteX293" fmla="*/ 6736 w 10000"/>
                <a:gd name="connsiteY293" fmla="*/ 9615 h 10000"/>
                <a:gd name="connsiteX294" fmla="*/ 6777 w 10000"/>
                <a:gd name="connsiteY294" fmla="*/ 9615 h 10000"/>
                <a:gd name="connsiteX295" fmla="*/ 6818 w 10000"/>
                <a:gd name="connsiteY295" fmla="*/ 9615 h 10000"/>
                <a:gd name="connsiteX296" fmla="*/ 6860 w 10000"/>
                <a:gd name="connsiteY296" fmla="*/ 9538 h 10000"/>
                <a:gd name="connsiteX297" fmla="*/ 6942 w 10000"/>
                <a:gd name="connsiteY297" fmla="*/ 9615 h 10000"/>
                <a:gd name="connsiteX298" fmla="*/ 7066 w 10000"/>
                <a:gd name="connsiteY298" fmla="*/ 9385 h 10000"/>
                <a:gd name="connsiteX299" fmla="*/ 7149 w 10000"/>
                <a:gd name="connsiteY299" fmla="*/ 9231 h 10000"/>
                <a:gd name="connsiteX300" fmla="*/ 7314 w 10000"/>
                <a:gd name="connsiteY300" fmla="*/ 8846 h 10000"/>
                <a:gd name="connsiteX301" fmla="*/ 7397 w 10000"/>
                <a:gd name="connsiteY301" fmla="*/ 8538 h 10000"/>
                <a:gd name="connsiteX302" fmla="*/ 7397 w 10000"/>
                <a:gd name="connsiteY302" fmla="*/ 8231 h 10000"/>
                <a:gd name="connsiteX303" fmla="*/ 7438 w 10000"/>
                <a:gd name="connsiteY303" fmla="*/ 7769 h 10000"/>
                <a:gd name="connsiteX304" fmla="*/ 7438 w 10000"/>
                <a:gd name="connsiteY304" fmla="*/ 7615 h 10000"/>
                <a:gd name="connsiteX305" fmla="*/ 7355 w 10000"/>
                <a:gd name="connsiteY305" fmla="*/ 7462 h 10000"/>
                <a:gd name="connsiteX306" fmla="*/ 7231 w 10000"/>
                <a:gd name="connsiteY306" fmla="*/ 7615 h 10000"/>
                <a:gd name="connsiteX307" fmla="*/ 7149 w 10000"/>
                <a:gd name="connsiteY307" fmla="*/ 7538 h 10000"/>
                <a:gd name="connsiteX308" fmla="*/ 7107 w 10000"/>
                <a:gd name="connsiteY308" fmla="*/ 7385 h 10000"/>
                <a:gd name="connsiteX309" fmla="*/ 7066 w 10000"/>
                <a:gd name="connsiteY309" fmla="*/ 7385 h 10000"/>
                <a:gd name="connsiteX310" fmla="*/ 7107 w 10000"/>
                <a:gd name="connsiteY310" fmla="*/ 7308 h 10000"/>
                <a:gd name="connsiteX311" fmla="*/ 7231 w 10000"/>
                <a:gd name="connsiteY311" fmla="*/ 7077 h 10000"/>
                <a:gd name="connsiteX312" fmla="*/ 7314 w 10000"/>
                <a:gd name="connsiteY312" fmla="*/ 6923 h 10000"/>
                <a:gd name="connsiteX313" fmla="*/ 7314 w 10000"/>
                <a:gd name="connsiteY313" fmla="*/ 6846 h 10000"/>
                <a:gd name="connsiteX314" fmla="*/ 7603 w 10000"/>
                <a:gd name="connsiteY314" fmla="*/ 6308 h 10000"/>
                <a:gd name="connsiteX315" fmla="*/ 7686 w 10000"/>
                <a:gd name="connsiteY315" fmla="*/ 6308 h 10000"/>
                <a:gd name="connsiteX316" fmla="*/ 7893 w 10000"/>
                <a:gd name="connsiteY316" fmla="*/ 6308 h 10000"/>
                <a:gd name="connsiteX317" fmla="*/ 7975 w 10000"/>
                <a:gd name="connsiteY317" fmla="*/ 6231 h 10000"/>
                <a:gd name="connsiteX318" fmla="*/ 8099 w 10000"/>
                <a:gd name="connsiteY318" fmla="*/ 6308 h 10000"/>
                <a:gd name="connsiteX319" fmla="*/ 8099 w 10000"/>
                <a:gd name="connsiteY319" fmla="*/ 6462 h 10000"/>
                <a:gd name="connsiteX320" fmla="*/ 8306 w 10000"/>
                <a:gd name="connsiteY320" fmla="*/ 6385 h 10000"/>
                <a:gd name="connsiteX321" fmla="*/ 8347 w 10000"/>
                <a:gd name="connsiteY321" fmla="*/ 6385 h 10000"/>
                <a:gd name="connsiteX322" fmla="*/ 8306 w 10000"/>
                <a:gd name="connsiteY322" fmla="*/ 6308 h 10000"/>
                <a:gd name="connsiteX323" fmla="*/ 8347 w 10000"/>
                <a:gd name="connsiteY323" fmla="*/ 6077 h 10000"/>
                <a:gd name="connsiteX324" fmla="*/ 8388 w 10000"/>
                <a:gd name="connsiteY324" fmla="*/ 5846 h 10000"/>
                <a:gd name="connsiteX325" fmla="*/ 8512 w 10000"/>
                <a:gd name="connsiteY325" fmla="*/ 5692 h 10000"/>
                <a:gd name="connsiteX326" fmla="*/ 8678 w 10000"/>
                <a:gd name="connsiteY326" fmla="*/ 5769 h 10000"/>
                <a:gd name="connsiteX327" fmla="*/ 8719 w 10000"/>
                <a:gd name="connsiteY327" fmla="*/ 5923 h 10000"/>
                <a:gd name="connsiteX328" fmla="*/ 8802 w 10000"/>
                <a:gd name="connsiteY328" fmla="*/ 5769 h 10000"/>
                <a:gd name="connsiteX329" fmla="*/ 8967 w 10000"/>
                <a:gd name="connsiteY329" fmla="*/ 5538 h 10000"/>
                <a:gd name="connsiteX330" fmla="*/ 8967 w 10000"/>
                <a:gd name="connsiteY330" fmla="*/ 5846 h 10000"/>
                <a:gd name="connsiteX331" fmla="*/ 8843 w 10000"/>
                <a:gd name="connsiteY331" fmla="*/ 6077 h 10000"/>
                <a:gd name="connsiteX332" fmla="*/ 8760 w 10000"/>
                <a:gd name="connsiteY332" fmla="*/ 6154 h 10000"/>
                <a:gd name="connsiteX333" fmla="*/ 8678 w 10000"/>
                <a:gd name="connsiteY333" fmla="*/ 6385 h 10000"/>
                <a:gd name="connsiteX334" fmla="*/ 8595 w 10000"/>
                <a:gd name="connsiteY334" fmla="*/ 6538 h 10000"/>
                <a:gd name="connsiteX335" fmla="*/ 8512 w 10000"/>
                <a:gd name="connsiteY335" fmla="*/ 6692 h 10000"/>
                <a:gd name="connsiteX336" fmla="*/ 8471 w 10000"/>
                <a:gd name="connsiteY336" fmla="*/ 6692 h 10000"/>
                <a:gd name="connsiteX337" fmla="*/ 8388 w 10000"/>
                <a:gd name="connsiteY337" fmla="*/ 7154 h 10000"/>
                <a:gd name="connsiteX338" fmla="*/ 8471 w 10000"/>
                <a:gd name="connsiteY338" fmla="*/ 8077 h 10000"/>
                <a:gd name="connsiteX339" fmla="*/ 8595 w 10000"/>
                <a:gd name="connsiteY339" fmla="*/ 7769 h 10000"/>
                <a:gd name="connsiteX340" fmla="*/ 8636 w 10000"/>
                <a:gd name="connsiteY340" fmla="*/ 7692 h 10000"/>
                <a:gd name="connsiteX341" fmla="*/ 8678 w 10000"/>
                <a:gd name="connsiteY341" fmla="*/ 7538 h 10000"/>
                <a:gd name="connsiteX342" fmla="*/ 8719 w 10000"/>
                <a:gd name="connsiteY342" fmla="*/ 7385 h 10000"/>
                <a:gd name="connsiteX343" fmla="*/ 8802 w 10000"/>
                <a:gd name="connsiteY343" fmla="*/ 7308 h 10000"/>
                <a:gd name="connsiteX344" fmla="*/ 8802 w 10000"/>
                <a:gd name="connsiteY344" fmla="*/ 7154 h 10000"/>
                <a:gd name="connsiteX345" fmla="*/ 8843 w 10000"/>
                <a:gd name="connsiteY345" fmla="*/ 7077 h 10000"/>
                <a:gd name="connsiteX346" fmla="*/ 8884 w 10000"/>
                <a:gd name="connsiteY346" fmla="*/ 6769 h 10000"/>
                <a:gd name="connsiteX347" fmla="*/ 8884 w 10000"/>
                <a:gd name="connsiteY347" fmla="*/ 6692 h 10000"/>
                <a:gd name="connsiteX348" fmla="*/ 8802 w 10000"/>
                <a:gd name="connsiteY348" fmla="*/ 6692 h 10000"/>
                <a:gd name="connsiteX349" fmla="*/ 8884 w 10000"/>
                <a:gd name="connsiteY349" fmla="*/ 6308 h 10000"/>
                <a:gd name="connsiteX350" fmla="*/ 8926 w 10000"/>
                <a:gd name="connsiteY350" fmla="*/ 6231 h 10000"/>
                <a:gd name="connsiteX351" fmla="*/ 9008 w 10000"/>
                <a:gd name="connsiteY351" fmla="*/ 6154 h 10000"/>
                <a:gd name="connsiteX352" fmla="*/ 9050 w 10000"/>
                <a:gd name="connsiteY352" fmla="*/ 6154 h 10000"/>
                <a:gd name="connsiteX353" fmla="*/ 9091 w 10000"/>
                <a:gd name="connsiteY353" fmla="*/ 6231 h 10000"/>
                <a:gd name="connsiteX354" fmla="*/ 9215 w 10000"/>
                <a:gd name="connsiteY354" fmla="*/ 6000 h 10000"/>
                <a:gd name="connsiteX355" fmla="*/ 9339 w 10000"/>
                <a:gd name="connsiteY355" fmla="*/ 6231 h 10000"/>
                <a:gd name="connsiteX356" fmla="*/ 9380 w 10000"/>
                <a:gd name="connsiteY356" fmla="*/ 6000 h 10000"/>
                <a:gd name="connsiteX357" fmla="*/ 9463 w 10000"/>
                <a:gd name="connsiteY357" fmla="*/ 6000 h 10000"/>
                <a:gd name="connsiteX358" fmla="*/ 9587 w 10000"/>
                <a:gd name="connsiteY358" fmla="*/ 5692 h 10000"/>
                <a:gd name="connsiteX359" fmla="*/ 9752 w 10000"/>
                <a:gd name="connsiteY359" fmla="*/ 5538 h 10000"/>
                <a:gd name="connsiteX360" fmla="*/ 9835 w 10000"/>
                <a:gd name="connsiteY360" fmla="*/ 5538 h 10000"/>
                <a:gd name="connsiteX361" fmla="*/ 9917 w 10000"/>
                <a:gd name="connsiteY361" fmla="*/ 5615 h 10000"/>
                <a:gd name="connsiteX362" fmla="*/ 9917 w 10000"/>
                <a:gd name="connsiteY362" fmla="*/ 5538 h 10000"/>
                <a:gd name="connsiteX363" fmla="*/ 9917 w 10000"/>
                <a:gd name="connsiteY363" fmla="*/ 5385 h 10000"/>
                <a:gd name="connsiteX364" fmla="*/ 9876 w 10000"/>
                <a:gd name="connsiteY364" fmla="*/ 5154 h 10000"/>
                <a:gd name="connsiteX365" fmla="*/ 9793 w 10000"/>
                <a:gd name="connsiteY365" fmla="*/ 5000 h 10000"/>
                <a:gd name="connsiteX366" fmla="*/ 9876 w 10000"/>
                <a:gd name="connsiteY366" fmla="*/ 4923 h 10000"/>
                <a:gd name="connsiteX367" fmla="*/ 9959 w 10000"/>
                <a:gd name="connsiteY367" fmla="*/ 48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10000" h="10000">
                  <a:moveTo>
                    <a:pt x="9959" y="4846"/>
                  </a:moveTo>
                  <a:cubicBezTo>
                    <a:pt x="9973" y="4461"/>
                    <a:pt x="9986" y="4077"/>
                    <a:pt x="10000" y="3692"/>
                  </a:cubicBezTo>
                  <a:lnTo>
                    <a:pt x="9917" y="3615"/>
                  </a:lnTo>
                  <a:lnTo>
                    <a:pt x="9876" y="3615"/>
                  </a:lnTo>
                  <a:cubicBezTo>
                    <a:pt x="9848" y="3564"/>
                    <a:pt x="9821" y="3513"/>
                    <a:pt x="9793" y="3462"/>
                  </a:cubicBezTo>
                  <a:cubicBezTo>
                    <a:pt x="9766" y="3436"/>
                    <a:pt x="9738" y="3411"/>
                    <a:pt x="9711" y="3385"/>
                  </a:cubicBezTo>
                  <a:lnTo>
                    <a:pt x="9587" y="3385"/>
                  </a:lnTo>
                  <a:lnTo>
                    <a:pt x="9504" y="3308"/>
                  </a:lnTo>
                  <a:lnTo>
                    <a:pt x="9421" y="3308"/>
                  </a:lnTo>
                  <a:lnTo>
                    <a:pt x="9380" y="3308"/>
                  </a:lnTo>
                  <a:cubicBezTo>
                    <a:pt x="9394" y="3410"/>
                    <a:pt x="9407" y="3513"/>
                    <a:pt x="9421" y="3615"/>
                  </a:cubicBezTo>
                  <a:cubicBezTo>
                    <a:pt x="9394" y="3641"/>
                    <a:pt x="9366" y="3666"/>
                    <a:pt x="9339" y="3692"/>
                  </a:cubicBezTo>
                  <a:lnTo>
                    <a:pt x="9256" y="3615"/>
                  </a:lnTo>
                  <a:cubicBezTo>
                    <a:pt x="9242" y="3564"/>
                    <a:pt x="9229" y="3513"/>
                    <a:pt x="9215" y="3462"/>
                  </a:cubicBezTo>
                  <a:lnTo>
                    <a:pt x="9215" y="3385"/>
                  </a:lnTo>
                  <a:lnTo>
                    <a:pt x="9091" y="3385"/>
                  </a:lnTo>
                  <a:cubicBezTo>
                    <a:pt x="9077" y="3411"/>
                    <a:pt x="9064" y="3436"/>
                    <a:pt x="9050" y="3462"/>
                  </a:cubicBezTo>
                  <a:cubicBezTo>
                    <a:pt x="9009" y="3436"/>
                    <a:pt x="8967" y="3411"/>
                    <a:pt x="8926" y="3385"/>
                  </a:cubicBezTo>
                  <a:lnTo>
                    <a:pt x="8802" y="3385"/>
                  </a:lnTo>
                  <a:cubicBezTo>
                    <a:pt x="8788" y="3411"/>
                    <a:pt x="8774" y="3436"/>
                    <a:pt x="8760" y="3462"/>
                  </a:cubicBezTo>
                  <a:cubicBezTo>
                    <a:pt x="8733" y="3411"/>
                    <a:pt x="8705" y="3359"/>
                    <a:pt x="8678" y="3308"/>
                  </a:cubicBezTo>
                  <a:lnTo>
                    <a:pt x="8678" y="3077"/>
                  </a:lnTo>
                  <a:lnTo>
                    <a:pt x="8554" y="2923"/>
                  </a:lnTo>
                  <a:lnTo>
                    <a:pt x="8347" y="2923"/>
                  </a:lnTo>
                  <a:lnTo>
                    <a:pt x="8140" y="2923"/>
                  </a:lnTo>
                  <a:lnTo>
                    <a:pt x="8140" y="2846"/>
                  </a:lnTo>
                  <a:cubicBezTo>
                    <a:pt x="8126" y="2820"/>
                    <a:pt x="8113" y="2795"/>
                    <a:pt x="8099" y="2769"/>
                  </a:cubicBezTo>
                  <a:lnTo>
                    <a:pt x="7975" y="2615"/>
                  </a:lnTo>
                  <a:lnTo>
                    <a:pt x="7975" y="2462"/>
                  </a:lnTo>
                  <a:lnTo>
                    <a:pt x="7479" y="2231"/>
                  </a:lnTo>
                  <a:lnTo>
                    <a:pt x="7479" y="2308"/>
                  </a:lnTo>
                  <a:lnTo>
                    <a:pt x="7355" y="2462"/>
                  </a:lnTo>
                  <a:cubicBezTo>
                    <a:pt x="7369" y="2539"/>
                    <a:pt x="7383" y="2615"/>
                    <a:pt x="7397" y="2692"/>
                  </a:cubicBezTo>
                  <a:cubicBezTo>
                    <a:pt x="7356" y="2718"/>
                    <a:pt x="7314" y="2743"/>
                    <a:pt x="7273" y="2769"/>
                  </a:cubicBezTo>
                  <a:lnTo>
                    <a:pt x="7190" y="2769"/>
                  </a:lnTo>
                  <a:cubicBezTo>
                    <a:pt x="7149" y="2743"/>
                    <a:pt x="7107" y="2718"/>
                    <a:pt x="7066" y="2692"/>
                  </a:cubicBezTo>
                  <a:cubicBezTo>
                    <a:pt x="7052" y="2718"/>
                    <a:pt x="7039" y="2743"/>
                    <a:pt x="7025" y="2769"/>
                  </a:cubicBezTo>
                  <a:lnTo>
                    <a:pt x="6942" y="2692"/>
                  </a:lnTo>
                  <a:cubicBezTo>
                    <a:pt x="6915" y="2666"/>
                    <a:pt x="6887" y="2641"/>
                    <a:pt x="6860" y="2615"/>
                  </a:cubicBezTo>
                  <a:lnTo>
                    <a:pt x="6860" y="2846"/>
                  </a:lnTo>
                  <a:cubicBezTo>
                    <a:pt x="6832" y="2897"/>
                    <a:pt x="6805" y="2949"/>
                    <a:pt x="6777" y="3000"/>
                  </a:cubicBezTo>
                  <a:cubicBezTo>
                    <a:pt x="6749" y="2923"/>
                    <a:pt x="6722" y="2846"/>
                    <a:pt x="6694" y="2769"/>
                  </a:cubicBezTo>
                  <a:cubicBezTo>
                    <a:pt x="6667" y="2692"/>
                    <a:pt x="6639" y="2615"/>
                    <a:pt x="6612" y="2538"/>
                  </a:cubicBezTo>
                  <a:cubicBezTo>
                    <a:pt x="6639" y="2461"/>
                    <a:pt x="6667" y="2385"/>
                    <a:pt x="6694" y="2308"/>
                  </a:cubicBezTo>
                  <a:lnTo>
                    <a:pt x="6694" y="2154"/>
                  </a:lnTo>
                  <a:cubicBezTo>
                    <a:pt x="6667" y="2103"/>
                    <a:pt x="6639" y="2051"/>
                    <a:pt x="6612" y="2000"/>
                  </a:cubicBezTo>
                  <a:lnTo>
                    <a:pt x="6529" y="1923"/>
                  </a:lnTo>
                  <a:lnTo>
                    <a:pt x="6446" y="1923"/>
                  </a:lnTo>
                  <a:cubicBezTo>
                    <a:pt x="6432" y="1897"/>
                    <a:pt x="6419" y="1872"/>
                    <a:pt x="6405" y="1846"/>
                  </a:cubicBezTo>
                  <a:lnTo>
                    <a:pt x="6322" y="1769"/>
                  </a:lnTo>
                  <a:cubicBezTo>
                    <a:pt x="6308" y="1820"/>
                    <a:pt x="6295" y="1872"/>
                    <a:pt x="6281" y="1923"/>
                  </a:cubicBezTo>
                  <a:cubicBezTo>
                    <a:pt x="6267" y="1974"/>
                    <a:pt x="6254" y="2026"/>
                    <a:pt x="6240" y="2077"/>
                  </a:cubicBezTo>
                  <a:lnTo>
                    <a:pt x="6033" y="2077"/>
                  </a:lnTo>
                  <a:lnTo>
                    <a:pt x="5950" y="2000"/>
                  </a:lnTo>
                  <a:cubicBezTo>
                    <a:pt x="5936" y="1949"/>
                    <a:pt x="5923" y="1897"/>
                    <a:pt x="5909" y="1846"/>
                  </a:cubicBezTo>
                  <a:lnTo>
                    <a:pt x="5744" y="1846"/>
                  </a:lnTo>
                  <a:lnTo>
                    <a:pt x="5620" y="2000"/>
                  </a:lnTo>
                  <a:lnTo>
                    <a:pt x="5620" y="1846"/>
                  </a:lnTo>
                  <a:cubicBezTo>
                    <a:pt x="5592" y="1795"/>
                    <a:pt x="5565" y="1743"/>
                    <a:pt x="5537" y="1692"/>
                  </a:cubicBezTo>
                  <a:lnTo>
                    <a:pt x="5455" y="1692"/>
                  </a:lnTo>
                  <a:cubicBezTo>
                    <a:pt x="5427" y="1743"/>
                    <a:pt x="5400" y="1795"/>
                    <a:pt x="5372" y="1846"/>
                  </a:cubicBezTo>
                  <a:lnTo>
                    <a:pt x="5248" y="2000"/>
                  </a:lnTo>
                  <a:lnTo>
                    <a:pt x="5124" y="2154"/>
                  </a:lnTo>
                  <a:cubicBezTo>
                    <a:pt x="5152" y="2077"/>
                    <a:pt x="5179" y="2000"/>
                    <a:pt x="5207" y="1923"/>
                  </a:cubicBezTo>
                  <a:cubicBezTo>
                    <a:pt x="5234" y="1897"/>
                    <a:pt x="5262" y="1872"/>
                    <a:pt x="5289" y="1846"/>
                  </a:cubicBezTo>
                  <a:cubicBezTo>
                    <a:pt x="5330" y="1718"/>
                    <a:pt x="5372" y="1590"/>
                    <a:pt x="5413" y="1462"/>
                  </a:cubicBezTo>
                  <a:cubicBezTo>
                    <a:pt x="5441" y="1411"/>
                    <a:pt x="5468" y="1359"/>
                    <a:pt x="5496" y="1308"/>
                  </a:cubicBezTo>
                  <a:cubicBezTo>
                    <a:pt x="5524" y="1231"/>
                    <a:pt x="5551" y="1154"/>
                    <a:pt x="5579" y="1077"/>
                  </a:cubicBezTo>
                  <a:cubicBezTo>
                    <a:pt x="5565" y="949"/>
                    <a:pt x="5551" y="820"/>
                    <a:pt x="5537" y="692"/>
                  </a:cubicBezTo>
                  <a:lnTo>
                    <a:pt x="5372" y="462"/>
                  </a:lnTo>
                  <a:cubicBezTo>
                    <a:pt x="5331" y="436"/>
                    <a:pt x="5289" y="411"/>
                    <a:pt x="5248" y="385"/>
                  </a:cubicBezTo>
                  <a:lnTo>
                    <a:pt x="5248" y="308"/>
                  </a:lnTo>
                  <a:cubicBezTo>
                    <a:pt x="5220" y="205"/>
                    <a:pt x="5193" y="103"/>
                    <a:pt x="5165" y="0"/>
                  </a:cubicBezTo>
                  <a:lnTo>
                    <a:pt x="5000" y="0"/>
                  </a:lnTo>
                  <a:lnTo>
                    <a:pt x="4835" y="308"/>
                  </a:lnTo>
                  <a:cubicBezTo>
                    <a:pt x="4821" y="410"/>
                    <a:pt x="4807" y="513"/>
                    <a:pt x="4793" y="615"/>
                  </a:cubicBezTo>
                  <a:lnTo>
                    <a:pt x="4587" y="846"/>
                  </a:lnTo>
                  <a:lnTo>
                    <a:pt x="4463" y="692"/>
                  </a:lnTo>
                  <a:lnTo>
                    <a:pt x="4256" y="846"/>
                  </a:lnTo>
                  <a:lnTo>
                    <a:pt x="4050" y="1077"/>
                  </a:lnTo>
                  <a:cubicBezTo>
                    <a:pt x="4009" y="1154"/>
                    <a:pt x="3967" y="1231"/>
                    <a:pt x="3926" y="1308"/>
                  </a:cubicBezTo>
                  <a:cubicBezTo>
                    <a:pt x="3912" y="1462"/>
                    <a:pt x="3898" y="1615"/>
                    <a:pt x="3884" y="1769"/>
                  </a:cubicBezTo>
                  <a:lnTo>
                    <a:pt x="3554" y="1923"/>
                  </a:lnTo>
                  <a:cubicBezTo>
                    <a:pt x="3540" y="1974"/>
                    <a:pt x="3526" y="2026"/>
                    <a:pt x="3512" y="2077"/>
                  </a:cubicBezTo>
                  <a:lnTo>
                    <a:pt x="3512" y="2462"/>
                  </a:lnTo>
                  <a:cubicBezTo>
                    <a:pt x="3498" y="2436"/>
                    <a:pt x="3485" y="2411"/>
                    <a:pt x="3471" y="2385"/>
                  </a:cubicBezTo>
                  <a:cubicBezTo>
                    <a:pt x="3430" y="2359"/>
                    <a:pt x="3388" y="2334"/>
                    <a:pt x="3347" y="2308"/>
                  </a:cubicBezTo>
                  <a:cubicBezTo>
                    <a:pt x="3319" y="2385"/>
                    <a:pt x="3292" y="2461"/>
                    <a:pt x="3264" y="2538"/>
                  </a:cubicBezTo>
                  <a:cubicBezTo>
                    <a:pt x="3250" y="2513"/>
                    <a:pt x="3237" y="2487"/>
                    <a:pt x="3223" y="2462"/>
                  </a:cubicBezTo>
                  <a:lnTo>
                    <a:pt x="3223" y="2385"/>
                  </a:lnTo>
                  <a:cubicBezTo>
                    <a:pt x="3195" y="2334"/>
                    <a:pt x="3168" y="2282"/>
                    <a:pt x="3140" y="2231"/>
                  </a:cubicBezTo>
                  <a:lnTo>
                    <a:pt x="3099" y="2231"/>
                  </a:lnTo>
                  <a:cubicBezTo>
                    <a:pt x="3085" y="2308"/>
                    <a:pt x="3072" y="2385"/>
                    <a:pt x="3058" y="2462"/>
                  </a:cubicBezTo>
                  <a:lnTo>
                    <a:pt x="3058" y="2692"/>
                  </a:lnTo>
                  <a:lnTo>
                    <a:pt x="3058" y="3000"/>
                  </a:lnTo>
                  <a:cubicBezTo>
                    <a:pt x="3044" y="3026"/>
                    <a:pt x="3031" y="3051"/>
                    <a:pt x="3017" y="3077"/>
                  </a:cubicBezTo>
                  <a:cubicBezTo>
                    <a:pt x="3003" y="3026"/>
                    <a:pt x="2989" y="2974"/>
                    <a:pt x="2975" y="2923"/>
                  </a:cubicBezTo>
                  <a:cubicBezTo>
                    <a:pt x="2989" y="2820"/>
                    <a:pt x="3003" y="2718"/>
                    <a:pt x="3017" y="2615"/>
                  </a:cubicBezTo>
                  <a:cubicBezTo>
                    <a:pt x="3003" y="2538"/>
                    <a:pt x="2989" y="2462"/>
                    <a:pt x="2975" y="2385"/>
                  </a:cubicBezTo>
                  <a:lnTo>
                    <a:pt x="2975" y="2231"/>
                  </a:lnTo>
                  <a:cubicBezTo>
                    <a:pt x="2934" y="2205"/>
                    <a:pt x="2892" y="2180"/>
                    <a:pt x="2851" y="2154"/>
                  </a:cubicBezTo>
                  <a:lnTo>
                    <a:pt x="2727" y="2154"/>
                  </a:lnTo>
                  <a:cubicBezTo>
                    <a:pt x="2700" y="2333"/>
                    <a:pt x="2672" y="2513"/>
                    <a:pt x="2645" y="2692"/>
                  </a:cubicBezTo>
                  <a:cubicBezTo>
                    <a:pt x="2631" y="2718"/>
                    <a:pt x="2617" y="2743"/>
                    <a:pt x="2603" y="2769"/>
                  </a:cubicBezTo>
                  <a:cubicBezTo>
                    <a:pt x="2589" y="2820"/>
                    <a:pt x="2576" y="2872"/>
                    <a:pt x="2562" y="2923"/>
                  </a:cubicBezTo>
                  <a:cubicBezTo>
                    <a:pt x="2576" y="2974"/>
                    <a:pt x="2589" y="3026"/>
                    <a:pt x="2603" y="3077"/>
                  </a:cubicBezTo>
                  <a:lnTo>
                    <a:pt x="2603" y="3308"/>
                  </a:lnTo>
                  <a:lnTo>
                    <a:pt x="2603" y="3385"/>
                  </a:lnTo>
                  <a:cubicBezTo>
                    <a:pt x="2644" y="3462"/>
                    <a:pt x="2686" y="3538"/>
                    <a:pt x="2727" y="3615"/>
                  </a:cubicBezTo>
                  <a:cubicBezTo>
                    <a:pt x="2700" y="3692"/>
                    <a:pt x="2672" y="3769"/>
                    <a:pt x="2645" y="3846"/>
                  </a:cubicBezTo>
                  <a:cubicBezTo>
                    <a:pt x="2604" y="3769"/>
                    <a:pt x="2562" y="3692"/>
                    <a:pt x="2521" y="3615"/>
                  </a:cubicBezTo>
                  <a:cubicBezTo>
                    <a:pt x="2466" y="3538"/>
                    <a:pt x="2410" y="3462"/>
                    <a:pt x="2355" y="3385"/>
                  </a:cubicBezTo>
                  <a:lnTo>
                    <a:pt x="2231" y="3385"/>
                  </a:lnTo>
                  <a:lnTo>
                    <a:pt x="2149" y="3385"/>
                  </a:lnTo>
                  <a:lnTo>
                    <a:pt x="2149" y="3615"/>
                  </a:lnTo>
                  <a:cubicBezTo>
                    <a:pt x="2135" y="3641"/>
                    <a:pt x="2121" y="3666"/>
                    <a:pt x="2107" y="3692"/>
                  </a:cubicBezTo>
                  <a:cubicBezTo>
                    <a:pt x="2080" y="3666"/>
                    <a:pt x="2052" y="3641"/>
                    <a:pt x="2025" y="3615"/>
                  </a:cubicBezTo>
                  <a:lnTo>
                    <a:pt x="1942" y="3692"/>
                  </a:lnTo>
                  <a:cubicBezTo>
                    <a:pt x="1915" y="3718"/>
                    <a:pt x="1887" y="3743"/>
                    <a:pt x="1860" y="3769"/>
                  </a:cubicBezTo>
                  <a:lnTo>
                    <a:pt x="1777" y="3769"/>
                  </a:lnTo>
                  <a:cubicBezTo>
                    <a:pt x="1763" y="3743"/>
                    <a:pt x="1750" y="3718"/>
                    <a:pt x="1736" y="3692"/>
                  </a:cubicBezTo>
                  <a:lnTo>
                    <a:pt x="1653" y="3769"/>
                  </a:lnTo>
                  <a:lnTo>
                    <a:pt x="1529" y="3923"/>
                  </a:lnTo>
                  <a:lnTo>
                    <a:pt x="1364" y="4077"/>
                  </a:lnTo>
                  <a:lnTo>
                    <a:pt x="1322" y="4077"/>
                  </a:lnTo>
                  <a:cubicBezTo>
                    <a:pt x="1308" y="4154"/>
                    <a:pt x="1295" y="4231"/>
                    <a:pt x="1281" y="4308"/>
                  </a:cubicBezTo>
                  <a:lnTo>
                    <a:pt x="1240" y="4308"/>
                  </a:lnTo>
                  <a:cubicBezTo>
                    <a:pt x="1212" y="4257"/>
                    <a:pt x="1185" y="4205"/>
                    <a:pt x="1157" y="4154"/>
                  </a:cubicBezTo>
                  <a:cubicBezTo>
                    <a:pt x="1171" y="4128"/>
                    <a:pt x="1184" y="4103"/>
                    <a:pt x="1198" y="4077"/>
                  </a:cubicBezTo>
                  <a:cubicBezTo>
                    <a:pt x="1212" y="4051"/>
                    <a:pt x="1226" y="4026"/>
                    <a:pt x="1240" y="4000"/>
                  </a:cubicBezTo>
                  <a:lnTo>
                    <a:pt x="1240" y="3846"/>
                  </a:lnTo>
                  <a:lnTo>
                    <a:pt x="1157" y="3769"/>
                  </a:lnTo>
                  <a:lnTo>
                    <a:pt x="1116" y="3769"/>
                  </a:lnTo>
                  <a:lnTo>
                    <a:pt x="1033" y="3769"/>
                  </a:lnTo>
                  <a:cubicBezTo>
                    <a:pt x="1047" y="3820"/>
                    <a:pt x="1060" y="3872"/>
                    <a:pt x="1074" y="3923"/>
                  </a:cubicBezTo>
                  <a:lnTo>
                    <a:pt x="1074" y="4154"/>
                  </a:lnTo>
                  <a:cubicBezTo>
                    <a:pt x="1088" y="4205"/>
                    <a:pt x="1102" y="4257"/>
                    <a:pt x="1116" y="4308"/>
                  </a:cubicBezTo>
                  <a:cubicBezTo>
                    <a:pt x="1102" y="4385"/>
                    <a:pt x="1088" y="4461"/>
                    <a:pt x="1074" y="4538"/>
                  </a:cubicBezTo>
                  <a:cubicBezTo>
                    <a:pt x="1060" y="4513"/>
                    <a:pt x="1047" y="4487"/>
                    <a:pt x="1033" y="4462"/>
                  </a:cubicBezTo>
                  <a:lnTo>
                    <a:pt x="950" y="4462"/>
                  </a:lnTo>
                  <a:cubicBezTo>
                    <a:pt x="936" y="4487"/>
                    <a:pt x="923" y="4513"/>
                    <a:pt x="909" y="4538"/>
                  </a:cubicBezTo>
                  <a:lnTo>
                    <a:pt x="826" y="4615"/>
                  </a:lnTo>
                  <a:cubicBezTo>
                    <a:pt x="812" y="4641"/>
                    <a:pt x="799" y="4666"/>
                    <a:pt x="785" y="4692"/>
                  </a:cubicBezTo>
                  <a:cubicBezTo>
                    <a:pt x="813" y="4795"/>
                    <a:pt x="840" y="4897"/>
                    <a:pt x="868" y="5000"/>
                  </a:cubicBezTo>
                  <a:cubicBezTo>
                    <a:pt x="854" y="4974"/>
                    <a:pt x="840" y="4949"/>
                    <a:pt x="826" y="4923"/>
                  </a:cubicBezTo>
                  <a:lnTo>
                    <a:pt x="702" y="4923"/>
                  </a:lnTo>
                  <a:cubicBezTo>
                    <a:pt x="675" y="4897"/>
                    <a:pt x="647" y="4872"/>
                    <a:pt x="620" y="4846"/>
                  </a:cubicBezTo>
                  <a:lnTo>
                    <a:pt x="620" y="4923"/>
                  </a:lnTo>
                  <a:cubicBezTo>
                    <a:pt x="634" y="4974"/>
                    <a:pt x="647" y="5026"/>
                    <a:pt x="661" y="5077"/>
                  </a:cubicBezTo>
                  <a:cubicBezTo>
                    <a:pt x="675" y="5103"/>
                    <a:pt x="688" y="5128"/>
                    <a:pt x="702" y="5154"/>
                  </a:cubicBezTo>
                  <a:cubicBezTo>
                    <a:pt x="688" y="5180"/>
                    <a:pt x="675" y="5205"/>
                    <a:pt x="661" y="5231"/>
                  </a:cubicBezTo>
                  <a:lnTo>
                    <a:pt x="537" y="5077"/>
                  </a:lnTo>
                  <a:cubicBezTo>
                    <a:pt x="523" y="5051"/>
                    <a:pt x="510" y="5026"/>
                    <a:pt x="496" y="5000"/>
                  </a:cubicBezTo>
                  <a:lnTo>
                    <a:pt x="496" y="4923"/>
                  </a:lnTo>
                  <a:cubicBezTo>
                    <a:pt x="482" y="4846"/>
                    <a:pt x="469" y="4769"/>
                    <a:pt x="455" y="4692"/>
                  </a:cubicBezTo>
                  <a:cubicBezTo>
                    <a:pt x="469" y="4666"/>
                    <a:pt x="482" y="4641"/>
                    <a:pt x="496" y="4615"/>
                  </a:cubicBezTo>
                  <a:lnTo>
                    <a:pt x="496" y="4538"/>
                  </a:lnTo>
                  <a:cubicBezTo>
                    <a:pt x="468" y="4513"/>
                    <a:pt x="441" y="4487"/>
                    <a:pt x="413" y="4462"/>
                  </a:cubicBezTo>
                  <a:cubicBezTo>
                    <a:pt x="386" y="4411"/>
                    <a:pt x="358" y="4359"/>
                    <a:pt x="331" y="4308"/>
                  </a:cubicBezTo>
                  <a:cubicBezTo>
                    <a:pt x="317" y="4282"/>
                    <a:pt x="303" y="4257"/>
                    <a:pt x="289" y="4231"/>
                  </a:cubicBezTo>
                  <a:lnTo>
                    <a:pt x="331" y="4231"/>
                  </a:lnTo>
                  <a:cubicBezTo>
                    <a:pt x="345" y="4257"/>
                    <a:pt x="358" y="4282"/>
                    <a:pt x="372" y="4308"/>
                  </a:cubicBezTo>
                  <a:lnTo>
                    <a:pt x="455" y="4308"/>
                  </a:lnTo>
                  <a:cubicBezTo>
                    <a:pt x="469" y="4359"/>
                    <a:pt x="482" y="4411"/>
                    <a:pt x="496" y="4462"/>
                  </a:cubicBezTo>
                  <a:lnTo>
                    <a:pt x="661" y="4538"/>
                  </a:lnTo>
                  <a:lnTo>
                    <a:pt x="785" y="4462"/>
                  </a:lnTo>
                  <a:lnTo>
                    <a:pt x="868" y="4385"/>
                  </a:lnTo>
                  <a:cubicBezTo>
                    <a:pt x="882" y="4308"/>
                    <a:pt x="895" y="4231"/>
                    <a:pt x="909" y="4154"/>
                  </a:cubicBezTo>
                  <a:lnTo>
                    <a:pt x="744" y="3846"/>
                  </a:lnTo>
                  <a:lnTo>
                    <a:pt x="620" y="3692"/>
                  </a:lnTo>
                  <a:cubicBezTo>
                    <a:pt x="592" y="3641"/>
                    <a:pt x="565" y="3589"/>
                    <a:pt x="537" y="3538"/>
                  </a:cubicBezTo>
                  <a:lnTo>
                    <a:pt x="413" y="3462"/>
                  </a:lnTo>
                  <a:lnTo>
                    <a:pt x="372" y="3462"/>
                  </a:lnTo>
                  <a:lnTo>
                    <a:pt x="372" y="3308"/>
                  </a:lnTo>
                  <a:lnTo>
                    <a:pt x="289" y="3308"/>
                  </a:lnTo>
                  <a:lnTo>
                    <a:pt x="207" y="3308"/>
                  </a:lnTo>
                  <a:cubicBezTo>
                    <a:pt x="193" y="3334"/>
                    <a:pt x="179" y="3359"/>
                    <a:pt x="165" y="3385"/>
                  </a:cubicBezTo>
                  <a:cubicBezTo>
                    <a:pt x="138" y="3436"/>
                    <a:pt x="110" y="3487"/>
                    <a:pt x="83" y="3538"/>
                  </a:cubicBezTo>
                  <a:lnTo>
                    <a:pt x="83" y="3615"/>
                  </a:lnTo>
                  <a:lnTo>
                    <a:pt x="83" y="3692"/>
                  </a:lnTo>
                  <a:cubicBezTo>
                    <a:pt x="69" y="3718"/>
                    <a:pt x="55" y="3743"/>
                    <a:pt x="41" y="3769"/>
                  </a:cubicBezTo>
                  <a:cubicBezTo>
                    <a:pt x="55" y="3795"/>
                    <a:pt x="69" y="3820"/>
                    <a:pt x="83" y="3846"/>
                  </a:cubicBezTo>
                  <a:cubicBezTo>
                    <a:pt x="97" y="3872"/>
                    <a:pt x="110" y="3897"/>
                    <a:pt x="124" y="3923"/>
                  </a:cubicBezTo>
                  <a:cubicBezTo>
                    <a:pt x="138" y="3974"/>
                    <a:pt x="151" y="4026"/>
                    <a:pt x="165" y="4077"/>
                  </a:cubicBezTo>
                  <a:cubicBezTo>
                    <a:pt x="138" y="4154"/>
                    <a:pt x="110" y="4231"/>
                    <a:pt x="83" y="4308"/>
                  </a:cubicBezTo>
                  <a:cubicBezTo>
                    <a:pt x="110" y="4436"/>
                    <a:pt x="138" y="4564"/>
                    <a:pt x="165" y="4692"/>
                  </a:cubicBezTo>
                  <a:cubicBezTo>
                    <a:pt x="151" y="4718"/>
                    <a:pt x="138" y="4743"/>
                    <a:pt x="124" y="4769"/>
                  </a:cubicBezTo>
                  <a:cubicBezTo>
                    <a:pt x="138" y="4795"/>
                    <a:pt x="151" y="4820"/>
                    <a:pt x="165" y="4846"/>
                  </a:cubicBezTo>
                  <a:lnTo>
                    <a:pt x="124" y="4846"/>
                  </a:lnTo>
                  <a:cubicBezTo>
                    <a:pt x="138" y="4872"/>
                    <a:pt x="151" y="4897"/>
                    <a:pt x="165" y="4923"/>
                  </a:cubicBezTo>
                  <a:lnTo>
                    <a:pt x="165" y="5000"/>
                  </a:lnTo>
                  <a:cubicBezTo>
                    <a:pt x="179" y="5026"/>
                    <a:pt x="193" y="5051"/>
                    <a:pt x="207" y="5077"/>
                  </a:cubicBezTo>
                  <a:cubicBezTo>
                    <a:pt x="193" y="5128"/>
                    <a:pt x="179" y="5180"/>
                    <a:pt x="165" y="5231"/>
                  </a:cubicBezTo>
                  <a:cubicBezTo>
                    <a:pt x="179" y="5282"/>
                    <a:pt x="193" y="5334"/>
                    <a:pt x="207" y="5385"/>
                  </a:cubicBezTo>
                  <a:lnTo>
                    <a:pt x="248" y="5385"/>
                  </a:lnTo>
                  <a:lnTo>
                    <a:pt x="248" y="5462"/>
                  </a:lnTo>
                  <a:cubicBezTo>
                    <a:pt x="165" y="5641"/>
                    <a:pt x="83" y="5821"/>
                    <a:pt x="0" y="6000"/>
                  </a:cubicBezTo>
                  <a:lnTo>
                    <a:pt x="41" y="6000"/>
                  </a:lnTo>
                  <a:cubicBezTo>
                    <a:pt x="55" y="6026"/>
                    <a:pt x="69" y="6051"/>
                    <a:pt x="83" y="6077"/>
                  </a:cubicBezTo>
                  <a:lnTo>
                    <a:pt x="83" y="6231"/>
                  </a:lnTo>
                  <a:lnTo>
                    <a:pt x="41" y="6231"/>
                  </a:lnTo>
                  <a:lnTo>
                    <a:pt x="41" y="6308"/>
                  </a:lnTo>
                  <a:lnTo>
                    <a:pt x="41" y="6462"/>
                  </a:lnTo>
                  <a:lnTo>
                    <a:pt x="41" y="6538"/>
                  </a:lnTo>
                  <a:cubicBezTo>
                    <a:pt x="27" y="6641"/>
                    <a:pt x="14" y="6743"/>
                    <a:pt x="0" y="6846"/>
                  </a:cubicBezTo>
                  <a:cubicBezTo>
                    <a:pt x="14" y="6897"/>
                    <a:pt x="27" y="6949"/>
                    <a:pt x="41" y="7000"/>
                  </a:cubicBezTo>
                  <a:lnTo>
                    <a:pt x="124" y="7077"/>
                  </a:lnTo>
                  <a:lnTo>
                    <a:pt x="207" y="7154"/>
                  </a:lnTo>
                  <a:cubicBezTo>
                    <a:pt x="234" y="7257"/>
                    <a:pt x="262" y="7359"/>
                    <a:pt x="289" y="7462"/>
                  </a:cubicBezTo>
                  <a:cubicBezTo>
                    <a:pt x="303" y="7487"/>
                    <a:pt x="317" y="7513"/>
                    <a:pt x="331" y="7538"/>
                  </a:cubicBezTo>
                  <a:lnTo>
                    <a:pt x="331" y="7615"/>
                  </a:lnTo>
                  <a:lnTo>
                    <a:pt x="248" y="7692"/>
                  </a:lnTo>
                  <a:cubicBezTo>
                    <a:pt x="262" y="7743"/>
                    <a:pt x="275" y="7795"/>
                    <a:pt x="289" y="7846"/>
                  </a:cubicBezTo>
                  <a:lnTo>
                    <a:pt x="331" y="7846"/>
                  </a:lnTo>
                  <a:lnTo>
                    <a:pt x="372" y="7846"/>
                  </a:lnTo>
                  <a:cubicBezTo>
                    <a:pt x="400" y="7897"/>
                    <a:pt x="427" y="7949"/>
                    <a:pt x="455" y="8000"/>
                  </a:cubicBezTo>
                  <a:lnTo>
                    <a:pt x="702" y="8231"/>
                  </a:lnTo>
                  <a:lnTo>
                    <a:pt x="744" y="8231"/>
                  </a:lnTo>
                  <a:cubicBezTo>
                    <a:pt x="730" y="8282"/>
                    <a:pt x="716" y="8334"/>
                    <a:pt x="702" y="8385"/>
                  </a:cubicBezTo>
                  <a:cubicBezTo>
                    <a:pt x="688" y="8411"/>
                    <a:pt x="675" y="8436"/>
                    <a:pt x="661" y="8462"/>
                  </a:cubicBezTo>
                  <a:cubicBezTo>
                    <a:pt x="647" y="8487"/>
                    <a:pt x="634" y="8513"/>
                    <a:pt x="620" y="8538"/>
                  </a:cubicBezTo>
                  <a:cubicBezTo>
                    <a:pt x="606" y="8564"/>
                    <a:pt x="593" y="8589"/>
                    <a:pt x="579" y="8615"/>
                  </a:cubicBezTo>
                  <a:lnTo>
                    <a:pt x="661" y="8615"/>
                  </a:lnTo>
                  <a:cubicBezTo>
                    <a:pt x="647" y="8666"/>
                    <a:pt x="634" y="8718"/>
                    <a:pt x="620" y="8769"/>
                  </a:cubicBezTo>
                  <a:cubicBezTo>
                    <a:pt x="592" y="8820"/>
                    <a:pt x="565" y="8872"/>
                    <a:pt x="537" y="8923"/>
                  </a:cubicBezTo>
                  <a:cubicBezTo>
                    <a:pt x="565" y="8974"/>
                    <a:pt x="592" y="9026"/>
                    <a:pt x="620" y="9077"/>
                  </a:cubicBezTo>
                  <a:cubicBezTo>
                    <a:pt x="661" y="9103"/>
                    <a:pt x="703" y="9128"/>
                    <a:pt x="744" y="9154"/>
                  </a:cubicBezTo>
                  <a:cubicBezTo>
                    <a:pt x="771" y="9231"/>
                    <a:pt x="799" y="9308"/>
                    <a:pt x="826" y="9385"/>
                  </a:cubicBezTo>
                  <a:lnTo>
                    <a:pt x="826" y="9462"/>
                  </a:lnTo>
                  <a:cubicBezTo>
                    <a:pt x="840" y="9487"/>
                    <a:pt x="854" y="9513"/>
                    <a:pt x="868" y="9538"/>
                  </a:cubicBezTo>
                  <a:lnTo>
                    <a:pt x="950" y="9538"/>
                  </a:lnTo>
                  <a:cubicBezTo>
                    <a:pt x="964" y="9564"/>
                    <a:pt x="978" y="9589"/>
                    <a:pt x="992" y="9615"/>
                  </a:cubicBezTo>
                  <a:cubicBezTo>
                    <a:pt x="1006" y="9666"/>
                    <a:pt x="1019" y="9718"/>
                    <a:pt x="1033" y="9769"/>
                  </a:cubicBezTo>
                  <a:lnTo>
                    <a:pt x="1033" y="9846"/>
                  </a:lnTo>
                  <a:cubicBezTo>
                    <a:pt x="1047" y="9872"/>
                    <a:pt x="1060" y="9897"/>
                    <a:pt x="1074" y="9923"/>
                  </a:cubicBezTo>
                  <a:lnTo>
                    <a:pt x="1157" y="9923"/>
                  </a:lnTo>
                  <a:lnTo>
                    <a:pt x="1240" y="9846"/>
                  </a:lnTo>
                  <a:cubicBezTo>
                    <a:pt x="1254" y="9872"/>
                    <a:pt x="1267" y="9897"/>
                    <a:pt x="1281" y="9923"/>
                  </a:cubicBezTo>
                  <a:lnTo>
                    <a:pt x="1281" y="10000"/>
                  </a:lnTo>
                  <a:cubicBezTo>
                    <a:pt x="1295" y="9949"/>
                    <a:pt x="1308" y="9897"/>
                    <a:pt x="1322" y="9846"/>
                  </a:cubicBezTo>
                  <a:cubicBezTo>
                    <a:pt x="1350" y="9795"/>
                    <a:pt x="1377" y="9743"/>
                    <a:pt x="1405" y="9692"/>
                  </a:cubicBezTo>
                  <a:cubicBezTo>
                    <a:pt x="1377" y="9590"/>
                    <a:pt x="1350" y="9487"/>
                    <a:pt x="1322" y="9385"/>
                  </a:cubicBezTo>
                  <a:lnTo>
                    <a:pt x="1157" y="9000"/>
                  </a:lnTo>
                  <a:cubicBezTo>
                    <a:pt x="1185" y="8923"/>
                    <a:pt x="1212" y="8846"/>
                    <a:pt x="1240" y="8769"/>
                  </a:cubicBezTo>
                  <a:cubicBezTo>
                    <a:pt x="1267" y="8743"/>
                    <a:pt x="1295" y="8718"/>
                    <a:pt x="1322" y="8692"/>
                  </a:cubicBezTo>
                  <a:lnTo>
                    <a:pt x="1322" y="8615"/>
                  </a:lnTo>
                  <a:lnTo>
                    <a:pt x="1322" y="8692"/>
                  </a:lnTo>
                  <a:lnTo>
                    <a:pt x="1322" y="8615"/>
                  </a:lnTo>
                  <a:cubicBezTo>
                    <a:pt x="1295" y="8589"/>
                    <a:pt x="1267" y="8564"/>
                    <a:pt x="1240" y="8538"/>
                  </a:cubicBezTo>
                  <a:cubicBezTo>
                    <a:pt x="1267" y="8436"/>
                    <a:pt x="1295" y="8333"/>
                    <a:pt x="1322" y="8231"/>
                  </a:cubicBezTo>
                  <a:lnTo>
                    <a:pt x="1529" y="8077"/>
                  </a:lnTo>
                  <a:lnTo>
                    <a:pt x="1694" y="8000"/>
                  </a:lnTo>
                  <a:lnTo>
                    <a:pt x="1818" y="8154"/>
                  </a:lnTo>
                  <a:cubicBezTo>
                    <a:pt x="1859" y="8128"/>
                    <a:pt x="1901" y="8103"/>
                    <a:pt x="1942" y="8077"/>
                  </a:cubicBezTo>
                  <a:cubicBezTo>
                    <a:pt x="1983" y="8103"/>
                    <a:pt x="2025" y="8128"/>
                    <a:pt x="2066" y="8154"/>
                  </a:cubicBezTo>
                  <a:lnTo>
                    <a:pt x="2231" y="8077"/>
                  </a:lnTo>
                  <a:cubicBezTo>
                    <a:pt x="2217" y="8000"/>
                    <a:pt x="2204" y="7923"/>
                    <a:pt x="2190" y="7846"/>
                  </a:cubicBezTo>
                  <a:cubicBezTo>
                    <a:pt x="2218" y="7743"/>
                    <a:pt x="2245" y="7641"/>
                    <a:pt x="2273" y="7538"/>
                  </a:cubicBezTo>
                  <a:lnTo>
                    <a:pt x="2521" y="7308"/>
                  </a:lnTo>
                  <a:lnTo>
                    <a:pt x="2769" y="7231"/>
                  </a:lnTo>
                  <a:lnTo>
                    <a:pt x="2934" y="7615"/>
                  </a:lnTo>
                  <a:lnTo>
                    <a:pt x="3140" y="7462"/>
                  </a:lnTo>
                  <a:lnTo>
                    <a:pt x="3223" y="7462"/>
                  </a:lnTo>
                  <a:cubicBezTo>
                    <a:pt x="3251" y="7564"/>
                    <a:pt x="3278" y="7667"/>
                    <a:pt x="3306" y="7769"/>
                  </a:cubicBezTo>
                  <a:cubicBezTo>
                    <a:pt x="3333" y="7897"/>
                    <a:pt x="3361" y="8026"/>
                    <a:pt x="3388" y="8154"/>
                  </a:cubicBezTo>
                  <a:lnTo>
                    <a:pt x="3595" y="8154"/>
                  </a:lnTo>
                  <a:lnTo>
                    <a:pt x="3760" y="8308"/>
                  </a:lnTo>
                  <a:lnTo>
                    <a:pt x="3926" y="8308"/>
                  </a:lnTo>
                  <a:lnTo>
                    <a:pt x="3926" y="8538"/>
                  </a:lnTo>
                  <a:lnTo>
                    <a:pt x="3967" y="8538"/>
                  </a:lnTo>
                  <a:cubicBezTo>
                    <a:pt x="3981" y="8487"/>
                    <a:pt x="3994" y="8436"/>
                    <a:pt x="4008" y="8385"/>
                  </a:cubicBezTo>
                  <a:lnTo>
                    <a:pt x="4174" y="8231"/>
                  </a:lnTo>
                  <a:lnTo>
                    <a:pt x="4380" y="8154"/>
                  </a:lnTo>
                  <a:lnTo>
                    <a:pt x="4545" y="8308"/>
                  </a:lnTo>
                  <a:cubicBezTo>
                    <a:pt x="4573" y="8231"/>
                    <a:pt x="4600" y="8154"/>
                    <a:pt x="4628" y="8077"/>
                  </a:cubicBezTo>
                  <a:cubicBezTo>
                    <a:pt x="4656" y="8026"/>
                    <a:pt x="4683" y="7974"/>
                    <a:pt x="4711" y="7923"/>
                  </a:cubicBezTo>
                  <a:lnTo>
                    <a:pt x="4959" y="8077"/>
                  </a:lnTo>
                  <a:cubicBezTo>
                    <a:pt x="4986" y="8128"/>
                    <a:pt x="5014" y="8180"/>
                    <a:pt x="5041" y="8231"/>
                  </a:cubicBezTo>
                  <a:lnTo>
                    <a:pt x="5248" y="8231"/>
                  </a:lnTo>
                  <a:cubicBezTo>
                    <a:pt x="5289" y="8308"/>
                    <a:pt x="5331" y="8385"/>
                    <a:pt x="5372" y="8462"/>
                  </a:cubicBezTo>
                  <a:lnTo>
                    <a:pt x="5702" y="8308"/>
                  </a:lnTo>
                  <a:cubicBezTo>
                    <a:pt x="5743" y="8334"/>
                    <a:pt x="5785" y="8359"/>
                    <a:pt x="5826" y="8385"/>
                  </a:cubicBezTo>
                  <a:cubicBezTo>
                    <a:pt x="5840" y="8359"/>
                    <a:pt x="5854" y="8334"/>
                    <a:pt x="5868" y="8308"/>
                  </a:cubicBezTo>
                  <a:lnTo>
                    <a:pt x="5992" y="8308"/>
                  </a:lnTo>
                  <a:cubicBezTo>
                    <a:pt x="6033" y="8154"/>
                    <a:pt x="6075" y="8000"/>
                    <a:pt x="6116" y="7846"/>
                  </a:cubicBezTo>
                  <a:cubicBezTo>
                    <a:pt x="6130" y="7795"/>
                    <a:pt x="6143" y="7743"/>
                    <a:pt x="6157" y="7692"/>
                  </a:cubicBezTo>
                  <a:lnTo>
                    <a:pt x="6364" y="7692"/>
                  </a:lnTo>
                  <a:cubicBezTo>
                    <a:pt x="6433" y="7923"/>
                    <a:pt x="6501" y="8154"/>
                    <a:pt x="6570" y="8385"/>
                  </a:cubicBezTo>
                  <a:lnTo>
                    <a:pt x="6736" y="8462"/>
                  </a:lnTo>
                  <a:cubicBezTo>
                    <a:pt x="6750" y="8513"/>
                    <a:pt x="6763" y="8564"/>
                    <a:pt x="6777" y="8615"/>
                  </a:cubicBezTo>
                  <a:lnTo>
                    <a:pt x="6968" y="8656"/>
                  </a:lnTo>
                  <a:cubicBezTo>
                    <a:pt x="6918" y="8814"/>
                    <a:pt x="6926" y="8855"/>
                    <a:pt x="6876" y="9013"/>
                  </a:cubicBezTo>
                  <a:cubicBezTo>
                    <a:pt x="6857" y="9060"/>
                    <a:pt x="6837" y="9107"/>
                    <a:pt x="6818" y="9154"/>
                  </a:cubicBezTo>
                  <a:cubicBezTo>
                    <a:pt x="6791" y="9308"/>
                    <a:pt x="6763" y="9461"/>
                    <a:pt x="6736" y="9615"/>
                  </a:cubicBezTo>
                  <a:lnTo>
                    <a:pt x="6777" y="9615"/>
                  </a:lnTo>
                  <a:lnTo>
                    <a:pt x="6818" y="9615"/>
                  </a:lnTo>
                  <a:cubicBezTo>
                    <a:pt x="6832" y="9589"/>
                    <a:pt x="6846" y="9564"/>
                    <a:pt x="6860" y="9538"/>
                  </a:cubicBezTo>
                  <a:cubicBezTo>
                    <a:pt x="6887" y="9564"/>
                    <a:pt x="6915" y="9589"/>
                    <a:pt x="6942" y="9615"/>
                  </a:cubicBezTo>
                  <a:cubicBezTo>
                    <a:pt x="6983" y="9538"/>
                    <a:pt x="7025" y="9462"/>
                    <a:pt x="7066" y="9385"/>
                  </a:cubicBezTo>
                  <a:cubicBezTo>
                    <a:pt x="7094" y="9334"/>
                    <a:pt x="7121" y="9282"/>
                    <a:pt x="7149" y="9231"/>
                  </a:cubicBezTo>
                  <a:lnTo>
                    <a:pt x="7314" y="8846"/>
                  </a:lnTo>
                  <a:cubicBezTo>
                    <a:pt x="7342" y="8743"/>
                    <a:pt x="7369" y="8641"/>
                    <a:pt x="7397" y="8538"/>
                  </a:cubicBezTo>
                  <a:lnTo>
                    <a:pt x="7397" y="8231"/>
                  </a:lnTo>
                  <a:cubicBezTo>
                    <a:pt x="7411" y="8077"/>
                    <a:pt x="7424" y="7923"/>
                    <a:pt x="7438" y="7769"/>
                  </a:cubicBezTo>
                  <a:lnTo>
                    <a:pt x="7438" y="7615"/>
                  </a:lnTo>
                  <a:cubicBezTo>
                    <a:pt x="7410" y="7564"/>
                    <a:pt x="7383" y="7513"/>
                    <a:pt x="7355" y="7462"/>
                  </a:cubicBezTo>
                  <a:cubicBezTo>
                    <a:pt x="7314" y="7513"/>
                    <a:pt x="7272" y="7564"/>
                    <a:pt x="7231" y="7615"/>
                  </a:cubicBezTo>
                  <a:cubicBezTo>
                    <a:pt x="7204" y="7589"/>
                    <a:pt x="7176" y="7564"/>
                    <a:pt x="7149" y="7538"/>
                  </a:cubicBezTo>
                  <a:lnTo>
                    <a:pt x="7107" y="7385"/>
                  </a:lnTo>
                  <a:lnTo>
                    <a:pt x="7066" y="7385"/>
                  </a:lnTo>
                  <a:cubicBezTo>
                    <a:pt x="7080" y="7359"/>
                    <a:pt x="7093" y="7334"/>
                    <a:pt x="7107" y="7308"/>
                  </a:cubicBezTo>
                  <a:cubicBezTo>
                    <a:pt x="7148" y="7231"/>
                    <a:pt x="7190" y="7154"/>
                    <a:pt x="7231" y="7077"/>
                  </a:cubicBezTo>
                  <a:cubicBezTo>
                    <a:pt x="7259" y="7026"/>
                    <a:pt x="7286" y="6974"/>
                    <a:pt x="7314" y="6923"/>
                  </a:cubicBezTo>
                  <a:lnTo>
                    <a:pt x="7314" y="6846"/>
                  </a:lnTo>
                  <a:lnTo>
                    <a:pt x="7603" y="6308"/>
                  </a:lnTo>
                  <a:lnTo>
                    <a:pt x="7686" y="6308"/>
                  </a:lnTo>
                  <a:lnTo>
                    <a:pt x="7893" y="6308"/>
                  </a:lnTo>
                  <a:cubicBezTo>
                    <a:pt x="7920" y="6282"/>
                    <a:pt x="7948" y="6257"/>
                    <a:pt x="7975" y="6231"/>
                  </a:cubicBezTo>
                  <a:cubicBezTo>
                    <a:pt x="8016" y="6257"/>
                    <a:pt x="8058" y="6282"/>
                    <a:pt x="8099" y="6308"/>
                  </a:cubicBezTo>
                  <a:lnTo>
                    <a:pt x="8099" y="6462"/>
                  </a:lnTo>
                  <a:lnTo>
                    <a:pt x="8306" y="6385"/>
                  </a:lnTo>
                  <a:lnTo>
                    <a:pt x="8347" y="6385"/>
                  </a:lnTo>
                  <a:cubicBezTo>
                    <a:pt x="8333" y="6359"/>
                    <a:pt x="8320" y="6334"/>
                    <a:pt x="8306" y="6308"/>
                  </a:cubicBezTo>
                  <a:cubicBezTo>
                    <a:pt x="8320" y="6231"/>
                    <a:pt x="8333" y="6154"/>
                    <a:pt x="8347" y="6077"/>
                  </a:cubicBezTo>
                  <a:cubicBezTo>
                    <a:pt x="8361" y="6000"/>
                    <a:pt x="8374" y="5923"/>
                    <a:pt x="8388" y="5846"/>
                  </a:cubicBezTo>
                  <a:lnTo>
                    <a:pt x="8512" y="5692"/>
                  </a:lnTo>
                  <a:lnTo>
                    <a:pt x="8678" y="5769"/>
                  </a:lnTo>
                  <a:cubicBezTo>
                    <a:pt x="8692" y="5820"/>
                    <a:pt x="8705" y="5872"/>
                    <a:pt x="8719" y="5923"/>
                  </a:cubicBezTo>
                  <a:cubicBezTo>
                    <a:pt x="8747" y="5872"/>
                    <a:pt x="8774" y="5820"/>
                    <a:pt x="8802" y="5769"/>
                  </a:cubicBezTo>
                  <a:lnTo>
                    <a:pt x="8967" y="5538"/>
                  </a:lnTo>
                  <a:lnTo>
                    <a:pt x="8967" y="5846"/>
                  </a:lnTo>
                  <a:cubicBezTo>
                    <a:pt x="8926" y="5923"/>
                    <a:pt x="8884" y="6000"/>
                    <a:pt x="8843" y="6077"/>
                  </a:cubicBezTo>
                  <a:lnTo>
                    <a:pt x="8760" y="6154"/>
                  </a:lnTo>
                  <a:cubicBezTo>
                    <a:pt x="8733" y="6231"/>
                    <a:pt x="8705" y="6308"/>
                    <a:pt x="8678" y="6385"/>
                  </a:cubicBezTo>
                  <a:cubicBezTo>
                    <a:pt x="8650" y="6436"/>
                    <a:pt x="8623" y="6487"/>
                    <a:pt x="8595" y="6538"/>
                  </a:cubicBezTo>
                  <a:cubicBezTo>
                    <a:pt x="8567" y="6589"/>
                    <a:pt x="8540" y="6641"/>
                    <a:pt x="8512" y="6692"/>
                  </a:cubicBezTo>
                  <a:lnTo>
                    <a:pt x="8471" y="6692"/>
                  </a:lnTo>
                  <a:cubicBezTo>
                    <a:pt x="8443" y="6846"/>
                    <a:pt x="8416" y="7000"/>
                    <a:pt x="8388" y="7154"/>
                  </a:cubicBezTo>
                  <a:cubicBezTo>
                    <a:pt x="8416" y="7462"/>
                    <a:pt x="8443" y="7769"/>
                    <a:pt x="8471" y="8077"/>
                  </a:cubicBezTo>
                  <a:cubicBezTo>
                    <a:pt x="8512" y="7974"/>
                    <a:pt x="8554" y="7872"/>
                    <a:pt x="8595" y="7769"/>
                  </a:cubicBezTo>
                  <a:cubicBezTo>
                    <a:pt x="8609" y="7743"/>
                    <a:pt x="8622" y="7718"/>
                    <a:pt x="8636" y="7692"/>
                  </a:cubicBezTo>
                  <a:cubicBezTo>
                    <a:pt x="8650" y="7641"/>
                    <a:pt x="8664" y="7589"/>
                    <a:pt x="8678" y="7538"/>
                  </a:cubicBezTo>
                  <a:cubicBezTo>
                    <a:pt x="8692" y="7487"/>
                    <a:pt x="8705" y="7436"/>
                    <a:pt x="8719" y="7385"/>
                  </a:cubicBezTo>
                  <a:lnTo>
                    <a:pt x="8802" y="7308"/>
                  </a:lnTo>
                  <a:lnTo>
                    <a:pt x="8802" y="7154"/>
                  </a:lnTo>
                  <a:cubicBezTo>
                    <a:pt x="8816" y="7128"/>
                    <a:pt x="8829" y="7103"/>
                    <a:pt x="8843" y="7077"/>
                  </a:cubicBezTo>
                  <a:cubicBezTo>
                    <a:pt x="8857" y="6974"/>
                    <a:pt x="8870" y="6872"/>
                    <a:pt x="8884" y="6769"/>
                  </a:cubicBezTo>
                  <a:lnTo>
                    <a:pt x="8884" y="6692"/>
                  </a:lnTo>
                  <a:lnTo>
                    <a:pt x="8802" y="6692"/>
                  </a:lnTo>
                  <a:cubicBezTo>
                    <a:pt x="8829" y="6564"/>
                    <a:pt x="8857" y="6436"/>
                    <a:pt x="8884" y="6308"/>
                  </a:cubicBezTo>
                  <a:cubicBezTo>
                    <a:pt x="8898" y="6282"/>
                    <a:pt x="8912" y="6257"/>
                    <a:pt x="8926" y="6231"/>
                  </a:cubicBezTo>
                  <a:cubicBezTo>
                    <a:pt x="8953" y="6205"/>
                    <a:pt x="8981" y="6180"/>
                    <a:pt x="9008" y="6154"/>
                  </a:cubicBezTo>
                  <a:lnTo>
                    <a:pt x="9050" y="6154"/>
                  </a:lnTo>
                  <a:cubicBezTo>
                    <a:pt x="9064" y="6180"/>
                    <a:pt x="9077" y="6205"/>
                    <a:pt x="9091" y="6231"/>
                  </a:cubicBezTo>
                  <a:cubicBezTo>
                    <a:pt x="9132" y="6154"/>
                    <a:pt x="9174" y="6077"/>
                    <a:pt x="9215" y="6000"/>
                  </a:cubicBezTo>
                  <a:cubicBezTo>
                    <a:pt x="9256" y="6077"/>
                    <a:pt x="9298" y="6154"/>
                    <a:pt x="9339" y="6231"/>
                  </a:cubicBezTo>
                  <a:cubicBezTo>
                    <a:pt x="9353" y="6154"/>
                    <a:pt x="9366" y="6077"/>
                    <a:pt x="9380" y="6000"/>
                  </a:cubicBezTo>
                  <a:lnTo>
                    <a:pt x="9463" y="6000"/>
                  </a:lnTo>
                  <a:cubicBezTo>
                    <a:pt x="9504" y="5897"/>
                    <a:pt x="9546" y="5795"/>
                    <a:pt x="9587" y="5692"/>
                  </a:cubicBezTo>
                  <a:lnTo>
                    <a:pt x="9752" y="5538"/>
                  </a:lnTo>
                  <a:lnTo>
                    <a:pt x="9835" y="5538"/>
                  </a:lnTo>
                  <a:cubicBezTo>
                    <a:pt x="9862" y="5564"/>
                    <a:pt x="9890" y="5589"/>
                    <a:pt x="9917" y="5615"/>
                  </a:cubicBezTo>
                  <a:lnTo>
                    <a:pt x="9917" y="5538"/>
                  </a:lnTo>
                  <a:lnTo>
                    <a:pt x="9917" y="5385"/>
                  </a:lnTo>
                  <a:cubicBezTo>
                    <a:pt x="9903" y="5308"/>
                    <a:pt x="9890" y="5231"/>
                    <a:pt x="9876" y="5154"/>
                  </a:cubicBezTo>
                  <a:cubicBezTo>
                    <a:pt x="9848" y="5103"/>
                    <a:pt x="9821" y="5051"/>
                    <a:pt x="9793" y="5000"/>
                  </a:cubicBezTo>
                  <a:lnTo>
                    <a:pt x="9876" y="4923"/>
                  </a:lnTo>
                  <a:lnTo>
                    <a:pt x="9959" y="484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1" name="Freeform 689"/>
            <p:cNvSpPr>
              <a:spLocks/>
            </p:cNvSpPr>
            <p:nvPr/>
          </p:nvSpPr>
          <p:spPr bwMode="auto">
            <a:xfrm>
              <a:off x="10155355" y="1248929"/>
              <a:ext cx="38893" cy="7938"/>
            </a:xfrm>
            <a:custGeom>
              <a:avLst/>
              <a:gdLst>
                <a:gd name="T0" fmla="*/ 2147483647 w 40"/>
                <a:gd name="T1" fmla="*/ 2147483647 h 8"/>
                <a:gd name="T2" fmla="*/ 2147483647 w 40"/>
                <a:gd name="T3" fmla="*/ 2147483647 h 8"/>
                <a:gd name="T4" fmla="*/ 2147483647 w 40"/>
                <a:gd name="T5" fmla="*/ 0 h 8"/>
                <a:gd name="T6" fmla="*/ 0 w 40"/>
                <a:gd name="T7" fmla="*/ 2147483647 h 8"/>
                <a:gd name="T8" fmla="*/ 2147483647 w 40"/>
                <a:gd name="T9" fmla="*/ 2147483647 h 8"/>
                <a:gd name="T10" fmla="*/ 0 60000 65536"/>
                <a:gd name="T11" fmla="*/ 0 60000 65536"/>
                <a:gd name="T12" fmla="*/ 0 60000 65536"/>
                <a:gd name="T13" fmla="*/ 0 60000 65536"/>
                <a:gd name="T14" fmla="*/ 0 60000 65536"/>
                <a:gd name="T15" fmla="*/ 0 w 40"/>
                <a:gd name="T16" fmla="*/ 0 h 8"/>
                <a:gd name="T17" fmla="*/ 40 w 40"/>
                <a:gd name="T18" fmla="*/ 8 h 8"/>
              </a:gdLst>
              <a:ahLst/>
              <a:cxnLst>
                <a:cxn ang="T10">
                  <a:pos x="T0" y="T1"/>
                </a:cxn>
                <a:cxn ang="T11">
                  <a:pos x="T2" y="T3"/>
                </a:cxn>
                <a:cxn ang="T12">
                  <a:pos x="T4" y="T5"/>
                </a:cxn>
                <a:cxn ang="T13">
                  <a:pos x="T6" y="T7"/>
                </a:cxn>
                <a:cxn ang="T14">
                  <a:pos x="T8" y="T9"/>
                </a:cxn>
              </a:cxnLst>
              <a:rect l="T15" t="T16" r="T17" b="T18"/>
              <a:pathLst>
                <a:path w="40" h="8">
                  <a:moveTo>
                    <a:pt x="8" y="8"/>
                  </a:moveTo>
                  <a:lnTo>
                    <a:pt x="24" y="8"/>
                  </a:lnTo>
                  <a:lnTo>
                    <a:pt x="40" y="0"/>
                  </a:lnTo>
                  <a:lnTo>
                    <a:pt x="0" y="8"/>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2" name="Freeform 690"/>
            <p:cNvSpPr>
              <a:spLocks/>
            </p:cNvSpPr>
            <p:nvPr/>
          </p:nvSpPr>
          <p:spPr bwMode="auto">
            <a:xfrm>
              <a:off x="10101381" y="922698"/>
              <a:ext cx="504825" cy="357188"/>
            </a:xfrm>
            <a:custGeom>
              <a:avLst/>
              <a:gdLst>
                <a:gd name="T0" fmla="*/ 2147483647 w 520"/>
                <a:gd name="T1" fmla="*/ 2147483647 h 368"/>
                <a:gd name="T2" fmla="*/ 2147483647 w 520"/>
                <a:gd name="T3" fmla="*/ 2147483647 h 368"/>
                <a:gd name="T4" fmla="*/ 2147483647 w 520"/>
                <a:gd name="T5" fmla="*/ 2147483647 h 368"/>
                <a:gd name="T6" fmla="*/ 2147483647 w 520"/>
                <a:gd name="T7" fmla="*/ 2147483647 h 368"/>
                <a:gd name="T8" fmla="*/ 2147483647 w 520"/>
                <a:gd name="T9" fmla="*/ 2147483647 h 368"/>
                <a:gd name="T10" fmla="*/ 2147483647 w 520"/>
                <a:gd name="T11" fmla="*/ 2147483647 h 368"/>
                <a:gd name="T12" fmla="*/ 2147483647 w 520"/>
                <a:gd name="T13" fmla="*/ 2147483647 h 368"/>
                <a:gd name="T14" fmla="*/ 2147483647 w 520"/>
                <a:gd name="T15" fmla="*/ 2147483647 h 368"/>
                <a:gd name="T16" fmla="*/ 2147483647 w 520"/>
                <a:gd name="T17" fmla="*/ 2147483647 h 368"/>
                <a:gd name="T18" fmla="*/ 2147483647 w 520"/>
                <a:gd name="T19" fmla="*/ 2147483647 h 368"/>
                <a:gd name="T20" fmla="*/ 2147483647 w 520"/>
                <a:gd name="T21" fmla="*/ 2147483647 h 368"/>
                <a:gd name="T22" fmla="*/ 2147483647 w 520"/>
                <a:gd name="T23" fmla="*/ 2147483647 h 368"/>
                <a:gd name="T24" fmla="*/ 2147483647 w 520"/>
                <a:gd name="T25" fmla="*/ 2147483647 h 368"/>
                <a:gd name="T26" fmla="*/ 2147483647 w 520"/>
                <a:gd name="T27" fmla="*/ 2147483647 h 368"/>
                <a:gd name="T28" fmla="*/ 2147483647 w 520"/>
                <a:gd name="T29" fmla="*/ 2147483647 h 368"/>
                <a:gd name="T30" fmla="*/ 0 w 520"/>
                <a:gd name="T31" fmla="*/ 2147483647 h 368"/>
                <a:gd name="T32" fmla="*/ 2147483647 w 520"/>
                <a:gd name="T33" fmla="*/ 2147483647 h 368"/>
                <a:gd name="T34" fmla="*/ 2147483647 w 520"/>
                <a:gd name="T35" fmla="*/ 2147483647 h 368"/>
                <a:gd name="T36" fmla="*/ 2147483647 w 520"/>
                <a:gd name="T37" fmla="*/ 2147483647 h 368"/>
                <a:gd name="T38" fmla="*/ 2147483647 w 520"/>
                <a:gd name="T39" fmla="*/ 2147483647 h 368"/>
                <a:gd name="T40" fmla="*/ 2147483647 w 520"/>
                <a:gd name="T41" fmla="*/ 2147483647 h 368"/>
                <a:gd name="T42" fmla="*/ 2147483647 w 520"/>
                <a:gd name="T43" fmla="*/ 2147483647 h 368"/>
                <a:gd name="T44" fmla="*/ 2147483647 w 520"/>
                <a:gd name="T45" fmla="*/ 2147483647 h 368"/>
                <a:gd name="T46" fmla="*/ 2147483647 w 520"/>
                <a:gd name="T47" fmla="*/ 2147483647 h 368"/>
                <a:gd name="T48" fmla="*/ 2147483647 w 520"/>
                <a:gd name="T49" fmla="*/ 2147483647 h 368"/>
                <a:gd name="T50" fmla="*/ 2147483647 w 520"/>
                <a:gd name="T51" fmla="*/ 2147483647 h 368"/>
                <a:gd name="T52" fmla="*/ 2147483647 w 520"/>
                <a:gd name="T53" fmla="*/ 2147483647 h 368"/>
                <a:gd name="T54" fmla="*/ 2147483647 w 520"/>
                <a:gd name="T55" fmla="*/ 2147483647 h 368"/>
                <a:gd name="T56" fmla="*/ 2147483647 w 520"/>
                <a:gd name="T57" fmla="*/ 2147483647 h 368"/>
                <a:gd name="T58" fmla="*/ 2147483647 w 520"/>
                <a:gd name="T59" fmla="*/ 2147483647 h 368"/>
                <a:gd name="T60" fmla="*/ 2147483647 w 520"/>
                <a:gd name="T61" fmla="*/ 2147483647 h 368"/>
                <a:gd name="T62" fmla="*/ 2147483647 w 520"/>
                <a:gd name="T63" fmla="*/ 2147483647 h 368"/>
                <a:gd name="T64" fmla="*/ 2147483647 w 520"/>
                <a:gd name="T65" fmla="*/ 2147483647 h 368"/>
                <a:gd name="T66" fmla="*/ 2147483647 w 520"/>
                <a:gd name="T67" fmla="*/ 2147483647 h 368"/>
                <a:gd name="T68" fmla="*/ 2147483647 w 520"/>
                <a:gd name="T69" fmla="*/ 2147483647 h 3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68"/>
                <a:gd name="T107" fmla="*/ 520 w 520"/>
                <a:gd name="T108" fmla="*/ 368 h 368"/>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308 w 10000"/>
                <a:gd name="connsiteY6" fmla="*/ 5652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154 w 10000"/>
                <a:gd name="connsiteY63" fmla="*/ 9130 h 10000"/>
                <a:gd name="connsiteX64" fmla="*/ 6308 w 10000"/>
                <a:gd name="connsiteY64" fmla="*/ 9130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154 w 10000"/>
                <a:gd name="connsiteY63" fmla="*/ 9130 h 10000"/>
                <a:gd name="connsiteX64" fmla="*/ 6308 w 10000"/>
                <a:gd name="connsiteY64" fmla="*/ 9130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308 w 10000"/>
                <a:gd name="connsiteY64" fmla="*/ 9130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402 w 10000"/>
                <a:gd name="connsiteY64" fmla="*/ 8863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687 w 10000"/>
                <a:gd name="connsiteY0" fmla="*/ 8829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402 w 10000"/>
                <a:gd name="connsiteY64" fmla="*/ 8863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687 w 10000"/>
                <a:gd name="connsiteY69" fmla="*/ 8829 h 10000"/>
                <a:gd name="connsiteX0" fmla="*/ 6687 w 10000"/>
                <a:gd name="connsiteY0" fmla="*/ 8829 h 10000"/>
                <a:gd name="connsiteX1" fmla="*/ 6651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402 w 10000"/>
                <a:gd name="connsiteY64" fmla="*/ 8863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687 w 10000"/>
                <a:gd name="connsiteY69" fmla="*/ 882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000" h="10000">
                  <a:moveTo>
                    <a:pt x="6687" y="8829"/>
                  </a:moveTo>
                  <a:cubicBezTo>
                    <a:pt x="6636" y="8756"/>
                    <a:pt x="6702" y="8551"/>
                    <a:pt x="6651" y="8478"/>
                  </a:cubicBezTo>
                  <a:cubicBezTo>
                    <a:pt x="6690" y="8333"/>
                    <a:pt x="6730" y="8188"/>
                    <a:pt x="6769" y="8043"/>
                  </a:cubicBezTo>
                  <a:lnTo>
                    <a:pt x="7385" y="7826"/>
                  </a:lnTo>
                  <a:lnTo>
                    <a:pt x="7846" y="7391"/>
                  </a:lnTo>
                  <a:lnTo>
                    <a:pt x="8673" y="7024"/>
                  </a:lnTo>
                  <a:cubicBezTo>
                    <a:pt x="8551" y="6567"/>
                    <a:pt x="8572" y="6442"/>
                    <a:pt x="8450" y="5985"/>
                  </a:cubicBezTo>
                  <a:lnTo>
                    <a:pt x="8769" y="5435"/>
                  </a:lnTo>
                  <a:cubicBezTo>
                    <a:pt x="8820" y="5073"/>
                    <a:pt x="8872" y="4710"/>
                    <a:pt x="8923" y="4348"/>
                  </a:cubicBezTo>
                  <a:lnTo>
                    <a:pt x="9538" y="4565"/>
                  </a:lnTo>
                  <a:cubicBezTo>
                    <a:pt x="9589" y="4348"/>
                    <a:pt x="9641" y="4130"/>
                    <a:pt x="9692" y="3913"/>
                  </a:cubicBezTo>
                  <a:lnTo>
                    <a:pt x="10000" y="3696"/>
                  </a:lnTo>
                  <a:lnTo>
                    <a:pt x="10000" y="3261"/>
                  </a:lnTo>
                  <a:lnTo>
                    <a:pt x="9385" y="3043"/>
                  </a:lnTo>
                  <a:lnTo>
                    <a:pt x="8769" y="2609"/>
                  </a:lnTo>
                  <a:lnTo>
                    <a:pt x="8000" y="2609"/>
                  </a:lnTo>
                  <a:cubicBezTo>
                    <a:pt x="7897" y="2247"/>
                    <a:pt x="7795" y="1884"/>
                    <a:pt x="7692" y="1522"/>
                  </a:cubicBezTo>
                  <a:lnTo>
                    <a:pt x="7385" y="652"/>
                  </a:lnTo>
                  <a:lnTo>
                    <a:pt x="7077" y="652"/>
                  </a:lnTo>
                  <a:lnTo>
                    <a:pt x="6308" y="1087"/>
                  </a:lnTo>
                  <a:lnTo>
                    <a:pt x="5692" y="0"/>
                  </a:lnTo>
                  <a:lnTo>
                    <a:pt x="4769" y="435"/>
                  </a:lnTo>
                  <a:lnTo>
                    <a:pt x="3846" y="870"/>
                  </a:lnTo>
                  <a:lnTo>
                    <a:pt x="3538" y="1739"/>
                  </a:lnTo>
                  <a:cubicBezTo>
                    <a:pt x="3589" y="2029"/>
                    <a:pt x="3641" y="2319"/>
                    <a:pt x="3692" y="2609"/>
                  </a:cubicBezTo>
                  <a:lnTo>
                    <a:pt x="3077" y="2609"/>
                  </a:lnTo>
                  <a:lnTo>
                    <a:pt x="2615" y="2609"/>
                  </a:lnTo>
                  <a:lnTo>
                    <a:pt x="2154" y="2609"/>
                  </a:lnTo>
                  <a:lnTo>
                    <a:pt x="1692" y="2174"/>
                  </a:lnTo>
                  <a:lnTo>
                    <a:pt x="1077" y="2391"/>
                  </a:lnTo>
                  <a:lnTo>
                    <a:pt x="308" y="2826"/>
                  </a:lnTo>
                  <a:lnTo>
                    <a:pt x="0" y="3696"/>
                  </a:lnTo>
                  <a:lnTo>
                    <a:pt x="308" y="4130"/>
                  </a:lnTo>
                  <a:cubicBezTo>
                    <a:pt x="359" y="4275"/>
                    <a:pt x="411" y="4420"/>
                    <a:pt x="462" y="4565"/>
                  </a:cubicBezTo>
                  <a:lnTo>
                    <a:pt x="1077" y="4565"/>
                  </a:lnTo>
                  <a:lnTo>
                    <a:pt x="1538" y="4565"/>
                  </a:lnTo>
                  <a:lnTo>
                    <a:pt x="2000" y="5435"/>
                  </a:lnTo>
                  <a:lnTo>
                    <a:pt x="1538" y="5435"/>
                  </a:lnTo>
                  <a:lnTo>
                    <a:pt x="1231" y="5435"/>
                  </a:lnTo>
                  <a:lnTo>
                    <a:pt x="1077" y="5652"/>
                  </a:lnTo>
                  <a:cubicBezTo>
                    <a:pt x="1128" y="5942"/>
                    <a:pt x="1180" y="6232"/>
                    <a:pt x="1231" y="6522"/>
                  </a:cubicBezTo>
                  <a:lnTo>
                    <a:pt x="1538" y="6957"/>
                  </a:lnTo>
                  <a:lnTo>
                    <a:pt x="1538" y="7826"/>
                  </a:lnTo>
                  <a:lnTo>
                    <a:pt x="1846" y="8261"/>
                  </a:lnTo>
                  <a:lnTo>
                    <a:pt x="1846" y="9130"/>
                  </a:lnTo>
                  <a:lnTo>
                    <a:pt x="1846" y="8913"/>
                  </a:lnTo>
                  <a:lnTo>
                    <a:pt x="2308" y="8696"/>
                  </a:lnTo>
                  <a:lnTo>
                    <a:pt x="2615" y="8696"/>
                  </a:lnTo>
                  <a:lnTo>
                    <a:pt x="2923" y="8913"/>
                  </a:lnTo>
                  <a:lnTo>
                    <a:pt x="3231" y="9348"/>
                  </a:lnTo>
                  <a:lnTo>
                    <a:pt x="3538" y="9348"/>
                  </a:lnTo>
                  <a:lnTo>
                    <a:pt x="3538" y="9783"/>
                  </a:lnTo>
                  <a:lnTo>
                    <a:pt x="3692" y="9783"/>
                  </a:lnTo>
                  <a:lnTo>
                    <a:pt x="4000" y="10000"/>
                  </a:lnTo>
                  <a:lnTo>
                    <a:pt x="4154" y="9783"/>
                  </a:lnTo>
                  <a:lnTo>
                    <a:pt x="4462" y="9565"/>
                  </a:lnTo>
                  <a:lnTo>
                    <a:pt x="4615" y="8913"/>
                  </a:lnTo>
                  <a:lnTo>
                    <a:pt x="4923" y="9130"/>
                  </a:lnTo>
                  <a:lnTo>
                    <a:pt x="5077" y="9130"/>
                  </a:lnTo>
                  <a:cubicBezTo>
                    <a:pt x="5128" y="9203"/>
                    <a:pt x="5180" y="9275"/>
                    <a:pt x="5231" y="9348"/>
                  </a:cubicBezTo>
                  <a:lnTo>
                    <a:pt x="5538" y="9130"/>
                  </a:lnTo>
                  <a:lnTo>
                    <a:pt x="5692" y="8913"/>
                  </a:lnTo>
                  <a:lnTo>
                    <a:pt x="6000" y="8696"/>
                  </a:lnTo>
                  <a:cubicBezTo>
                    <a:pt x="6051" y="8841"/>
                    <a:pt x="6197" y="8618"/>
                    <a:pt x="6248" y="8763"/>
                  </a:cubicBezTo>
                  <a:cubicBezTo>
                    <a:pt x="6268" y="8885"/>
                    <a:pt x="6382" y="8741"/>
                    <a:pt x="6402" y="8863"/>
                  </a:cubicBezTo>
                  <a:lnTo>
                    <a:pt x="6615" y="8913"/>
                  </a:lnTo>
                  <a:lnTo>
                    <a:pt x="6769" y="8913"/>
                  </a:lnTo>
                  <a:lnTo>
                    <a:pt x="6769" y="9130"/>
                  </a:lnTo>
                  <a:lnTo>
                    <a:pt x="6923" y="8913"/>
                  </a:lnTo>
                  <a:lnTo>
                    <a:pt x="6687" y="8829"/>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3" name="Freeform 691"/>
            <p:cNvSpPr>
              <a:spLocks/>
            </p:cNvSpPr>
            <p:nvPr/>
          </p:nvSpPr>
          <p:spPr bwMode="auto">
            <a:xfrm>
              <a:off x="10132336" y="1240992"/>
              <a:ext cx="15081" cy="7938"/>
            </a:xfrm>
            <a:custGeom>
              <a:avLst/>
              <a:gdLst>
                <a:gd name="T0" fmla="*/ 0 w 16"/>
                <a:gd name="T1" fmla="*/ 0 h 8"/>
                <a:gd name="T2" fmla="*/ 0 w 16"/>
                <a:gd name="T3" fmla="*/ 2147483647 h 8"/>
                <a:gd name="T4" fmla="*/ 2147483647 w 16"/>
                <a:gd name="T5" fmla="*/ 2147483647 h 8"/>
                <a:gd name="T6" fmla="*/ 2147483647 w 16"/>
                <a:gd name="T7" fmla="*/ 2147483647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0" y="8"/>
                  </a:lnTo>
                  <a:lnTo>
                    <a:pt x="16" y="8"/>
                  </a:lnTo>
                  <a:lnTo>
                    <a:pt x="8"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4" name="Freeform 692"/>
            <p:cNvSpPr>
              <a:spLocks/>
            </p:cNvSpPr>
            <p:nvPr/>
          </p:nvSpPr>
          <p:spPr bwMode="auto">
            <a:xfrm>
              <a:off x="9728318" y="1054460"/>
              <a:ext cx="7938" cy="1588"/>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5" name="Freeform 693"/>
            <p:cNvSpPr>
              <a:spLocks/>
            </p:cNvSpPr>
            <p:nvPr/>
          </p:nvSpPr>
          <p:spPr bwMode="auto">
            <a:xfrm>
              <a:off x="10132336" y="1240992"/>
              <a:ext cx="15081" cy="7938"/>
            </a:xfrm>
            <a:custGeom>
              <a:avLst/>
              <a:gdLst>
                <a:gd name="T0" fmla="*/ 0 w 16"/>
                <a:gd name="T1" fmla="*/ 0 h 8"/>
                <a:gd name="T2" fmla="*/ 0 w 16"/>
                <a:gd name="T3" fmla="*/ 2147483647 h 8"/>
                <a:gd name="T4" fmla="*/ 2147483647 w 16"/>
                <a:gd name="T5" fmla="*/ 2147483647 h 8"/>
                <a:gd name="T6" fmla="*/ 2147483647 w 16"/>
                <a:gd name="T7" fmla="*/ 2147483647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0" y="8"/>
                  </a:lnTo>
                  <a:lnTo>
                    <a:pt x="16" y="8"/>
                  </a:lnTo>
                  <a:lnTo>
                    <a:pt x="8" y="8"/>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6" name="Rectangle 694"/>
            <p:cNvSpPr>
              <a:spLocks noChangeArrowheads="1"/>
            </p:cNvSpPr>
            <p:nvPr/>
          </p:nvSpPr>
          <p:spPr bwMode="auto">
            <a:xfrm>
              <a:off x="9728318" y="1054461"/>
              <a:ext cx="7938" cy="1588"/>
            </a:xfrm>
            <a:prstGeom prst="rect">
              <a:avLst/>
            </a:prstGeom>
            <a:solidFill>
              <a:schemeClr val="bg2"/>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137" name="Freeform 695"/>
            <p:cNvSpPr>
              <a:spLocks/>
            </p:cNvSpPr>
            <p:nvPr/>
          </p:nvSpPr>
          <p:spPr bwMode="auto">
            <a:xfrm>
              <a:off x="9642593" y="1054461"/>
              <a:ext cx="93663" cy="38893"/>
            </a:xfrm>
            <a:custGeom>
              <a:avLst/>
              <a:gdLst>
                <a:gd name="T0" fmla="*/ 2147483647 w 96"/>
                <a:gd name="T1" fmla="*/ 2147483647 h 40"/>
                <a:gd name="T2" fmla="*/ 2147483647 w 96"/>
                <a:gd name="T3" fmla="*/ 2147483647 h 40"/>
                <a:gd name="T4" fmla="*/ 2147483647 w 96"/>
                <a:gd name="T5" fmla="*/ 2147483647 h 40"/>
                <a:gd name="T6" fmla="*/ 2147483647 w 96"/>
                <a:gd name="T7" fmla="*/ 0 h 40"/>
                <a:gd name="T8" fmla="*/ 2147483647 w 96"/>
                <a:gd name="T9" fmla="*/ 0 h 40"/>
                <a:gd name="T10" fmla="*/ 2147483647 w 96"/>
                <a:gd name="T11" fmla="*/ 0 h 40"/>
                <a:gd name="T12" fmla="*/ 2147483647 w 96"/>
                <a:gd name="T13" fmla="*/ 0 h 40"/>
                <a:gd name="T14" fmla="*/ 2147483647 w 96"/>
                <a:gd name="T15" fmla="*/ 2147483647 h 40"/>
                <a:gd name="T16" fmla="*/ 2147483647 w 96"/>
                <a:gd name="T17" fmla="*/ 2147483647 h 40"/>
                <a:gd name="T18" fmla="*/ 2147483647 w 96"/>
                <a:gd name="T19" fmla="*/ 2147483647 h 40"/>
                <a:gd name="T20" fmla="*/ 2147483647 w 96"/>
                <a:gd name="T21" fmla="*/ 2147483647 h 40"/>
                <a:gd name="T22" fmla="*/ 2147483647 w 96"/>
                <a:gd name="T23" fmla="*/ 2147483647 h 40"/>
                <a:gd name="T24" fmla="*/ 2147483647 w 96"/>
                <a:gd name="T25" fmla="*/ 2147483647 h 40"/>
                <a:gd name="T26" fmla="*/ 2147483647 w 96"/>
                <a:gd name="T27" fmla="*/ 2147483647 h 40"/>
                <a:gd name="T28" fmla="*/ 2147483647 w 96"/>
                <a:gd name="T29" fmla="*/ 2147483647 h 40"/>
                <a:gd name="T30" fmla="*/ 0 w 96"/>
                <a:gd name="T31" fmla="*/ 2147483647 h 40"/>
                <a:gd name="T32" fmla="*/ 2147483647 w 96"/>
                <a:gd name="T33" fmla="*/ 2147483647 h 40"/>
                <a:gd name="T34" fmla="*/ 2147483647 w 96"/>
                <a:gd name="T35" fmla="*/ 2147483647 h 40"/>
                <a:gd name="T36" fmla="*/ 2147483647 w 96"/>
                <a:gd name="T37" fmla="*/ 2147483647 h 40"/>
                <a:gd name="T38" fmla="*/ 2147483647 w 96"/>
                <a:gd name="T39" fmla="*/ 2147483647 h 40"/>
                <a:gd name="T40" fmla="*/ 2147483647 w 96"/>
                <a:gd name="T41" fmla="*/ 2147483647 h 40"/>
                <a:gd name="T42" fmla="*/ 2147483647 w 96"/>
                <a:gd name="T43" fmla="*/ 2147483647 h 40"/>
                <a:gd name="T44" fmla="*/ 2147483647 w 96"/>
                <a:gd name="T45" fmla="*/ 2147483647 h 40"/>
                <a:gd name="T46" fmla="*/ 2147483647 w 96"/>
                <a:gd name="T47" fmla="*/ 2147483647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40"/>
                <a:gd name="T74" fmla="*/ 96 w 9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40">
                  <a:moveTo>
                    <a:pt x="96" y="24"/>
                  </a:moveTo>
                  <a:lnTo>
                    <a:pt x="96" y="16"/>
                  </a:lnTo>
                  <a:lnTo>
                    <a:pt x="96" y="8"/>
                  </a:lnTo>
                  <a:lnTo>
                    <a:pt x="96" y="0"/>
                  </a:lnTo>
                  <a:lnTo>
                    <a:pt x="88" y="0"/>
                  </a:lnTo>
                  <a:lnTo>
                    <a:pt x="72" y="0"/>
                  </a:lnTo>
                  <a:lnTo>
                    <a:pt x="56" y="0"/>
                  </a:lnTo>
                  <a:lnTo>
                    <a:pt x="56" y="8"/>
                  </a:lnTo>
                  <a:lnTo>
                    <a:pt x="48" y="8"/>
                  </a:lnTo>
                  <a:lnTo>
                    <a:pt x="48" y="16"/>
                  </a:lnTo>
                  <a:lnTo>
                    <a:pt x="48" y="24"/>
                  </a:lnTo>
                  <a:lnTo>
                    <a:pt x="40" y="24"/>
                  </a:lnTo>
                  <a:lnTo>
                    <a:pt x="24" y="24"/>
                  </a:lnTo>
                  <a:lnTo>
                    <a:pt x="16" y="24"/>
                  </a:lnTo>
                  <a:lnTo>
                    <a:pt x="8" y="24"/>
                  </a:lnTo>
                  <a:lnTo>
                    <a:pt x="0" y="24"/>
                  </a:lnTo>
                  <a:lnTo>
                    <a:pt x="8" y="32"/>
                  </a:lnTo>
                  <a:lnTo>
                    <a:pt x="16" y="40"/>
                  </a:lnTo>
                  <a:lnTo>
                    <a:pt x="24" y="40"/>
                  </a:lnTo>
                  <a:lnTo>
                    <a:pt x="40" y="40"/>
                  </a:lnTo>
                  <a:lnTo>
                    <a:pt x="56" y="40"/>
                  </a:lnTo>
                  <a:lnTo>
                    <a:pt x="72" y="40"/>
                  </a:lnTo>
                  <a:lnTo>
                    <a:pt x="88" y="32"/>
                  </a:lnTo>
                  <a:lnTo>
                    <a:pt x="96"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38" name="Freeform 696"/>
            <p:cNvSpPr>
              <a:spLocks/>
            </p:cNvSpPr>
            <p:nvPr/>
          </p:nvSpPr>
          <p:spPr bwMode="auto">
            <a:xfrm>
              <a:off x="9471143" y="1007629"/>
              <a:ext cx="156368" cy="163513"/>
            </a:xfrm>
            <a:custGeom>
              <a:avLst/>
              <a:gdLst>
                <a:gd name="T0" fmla="*/ 2147483647 w 161"/>
                <a:gd name="T1" fmla="*/ 2147483647 h 168"/>
                <a:gd name="T2" fmla="*/ 2147483647 w 161"/>
                <a:gd name="T3" fmla="*/ 2147483647 h 168"/>
                <a:gd name="T4" fmla="*/ 2147483647 w 161"/>
                <a:gd name="T5" fmla="*/ 2147483647 h 168"/>
                <a:gd name="T6" fmla="*/ 2147483647 w 161"/>
                <a:gd name="T7" fmla="*/ 2147483647 h 168"/>
                <a:gd name="T8" fmla="*/ 2147483647 w 161"/>
                <a:gd name="T9" fmla="*/ 2147483647 h 168"/>
                <a:gd name="T10" fmla="*/ 2147483647 w 161"/>
                <a:gd name="T11" fmla="*/ 2147483647 h 168"/>
                <a:gd name="T12" fmla="*/ 2147483647 w 161"/>
                <a:gd name="T13" fmla="*/ 2147483647 h 168"/>
                <a:gd name="T14" fmla="*/ 2147483647 w 161"/>
                <a:gd name="T15" fmla="*/ 2147483647 h 168"/>
                <a:gd name="T16" fmla="*/ 2147483647 w 161"/>
                <a:gd name="T17" fmla="*/ 2147483647 h 168"/>
                <a:gd name="T18" fmla="*/ 2147483647 w 161"/>
                <a:gd name="T19" fmla="*/ 2147483647 h 168"/>
                <a:gd name="T20" fmla="*/ 2147483647 w 161"/>
                <a:gd name="T21" fmla="*/ 2147483647 h 168"/>
                <a:gd name="T22" fmla="*/ 2147483647 w 161"/>
                <a:gd name="T23" fmla="*/ 2147483647 h 168"/>
                <a:gd name="T24" fmla="*/ 2147483647 w 161"/>
                <a:gd name="T25" fmla="*/ 2147483647 h 168"/>
                <a:gd name="T26" fmla="*/ 2147483647 w 161"/>
                <a:gd name="T27" fmla="*/ 2147483647 h 168"/>
                <a:gd name="T28" fmla="*/ 2147483647 w 161"/>
                <a:gd name="T29" fmla="*/ 2147483647 h 168"/>
                <a:gd name="T30" fmla="*/ 2147483647 w 161"/>
                <a:gd name="T31" fmla="*/ 2147483647 h 168"/>
                <a:gd name="T32" fmla="*/ 2147483647 w 161"/>
                <a:gd name="T33" fmla="*/ 0 h 168"/>
                <a:gd name="T34" fmla="*/ 2147483647 w 161"/>
                <a:gd name="T35" fmla="*/ 2147483647 h 168"/>
                <a:gd name="T36" fmla="*/ 2147483647 w 161"/>
                <a:gd name="T37" fmla="*/ 2147483647 h 168"/>
                <a:gd name="T38" fmla="*/ 2147483647 w 161"/>
                <a:gd name="T39" fmla="*/ 2147483647 h 168"/>
                <a:gd name="T40" fmla="*/ 2147483647 w 161"/>
                <a:gd name="T41" fmla="*/ 2147483647 h 168"/>
                <a:gd name="T42" fmla="*/ 2147483647 w 161"/>
                <a:gd name="T43" fmla="*/ 2147483647 h 168"/>
                <a:gd name="T44" fmla="*/ 2147483647 w 161"/>
                <a:gd name="T45" fmla="*/ 2147483647 h 168"/>
                <a:gd name="T46" fmla="*/ 2147483647 w 161"/>
                <a:gd name="T47" fmla="*/ 2147483647 h 168"/>
                <a:gd name="T48" fmla="*/ 2147483647 w 161"/>
                <a:gd name="T49" fmla="*/ 2147483647 h 168"/>
                <a:gd name="T50" fmla="*/ 2147483647 w 161"/>
                <a:gd name="T51" fmla="*/ 2147483647 h 168"/>
                <a:gd name="T52" fmla="*/ 2147483647 w 161"/>
                <a:gd name="T53" fmla="*/ 2147483647 h 168"/>
                <a:gd name="T54" fmla="*/ 2147483647 w 161"/>
                <a:gd name="T55" fmla="*/ 2147483647 h 168"/>
                <a:gd name="T56" fmla="*/ 2147483647 w 161"/>
                <a:gd name="T57" fmla="*/ 2147483647 h 168"/>
                <a:gd name="T58" fmla="*/ 0 w 161"/>
                <a:gd name="T59" fmla="*/ 2147483647 h 168"/>
                <a:gd name="T60" fmla="*/ 0 w 161"/>
                <a:gd name="T61" fmla="*/ 2147483647 h 168"/>
                <a:gd name="T62" fmla="*/ 2147483647 w 161"/>
                <a:gd name="T63" fmla="*/ 2147483647 h 168"/>
                <a:gd name="T64" fmla="*/ 2147483647 w 161"/>
                <a:gd name="T65" fmla="*/ 2147483647 h 168"/>
                <a:gd name="T66" fmla="*/ 2147483647 w 161"/>
                <a:gd name="T67" fmla="*/ 2147483647 h 168"/>
                <a:gd name="T68" fmla="*/ 2147483647 w 161"/>
                <a:gd name="T69" fmla="*/ 2147483647 h 168"/>
                <a:gd name="T70" fmla="*/ 2147483647 w 161"/>
                <a:gd name="T71" fmla="*/ 2147483647 h 168"/>
                <a:gd name="T72" fmla="*/ 2147483647 w 161"/>
                <a:gd name="T73" fmla="*/ 2147483647 h 168"/>
                <a:gd name="T74" fmla="*/ 2147483647 w 161"/>
                <a:gd name="T75" fmla="*/ 2147483647 h 168"/>
                <a:gd name="T76" fmla="*/ 2147483647 w 161"/>
                <a:gd name="T77" fmla="*/ 2147483647 h 168"/>
                <a:gd name="T78" fmla="*/ 2147483647 w 161"/>
                <a:gd name="T79" fmla="*/ 2147483647 h 168"/>
                <a:gd name="T80" fmla="*/ 2147483647 w 161"/>
                <a:gd name="T81" fmla="*/ 2147483647 h 168"/>
                <a:gd name="T82" fmla="*/ 2147483647 w 161"/>
                <a:gd name="T83" fmla="*/ 2147483647 h 168"/>
                <a:gd name="T84" fmla="*/ 2147483647 w 161"/>
                <a:gd name="T85" fmla="*/ 2147483647 h 168"/>
                <a:gd name="T86" fmla="*/ 2147483647 w 161"/>
                <a:gd name="T87" fmla="*/ 2147483647 h 168"/>
                <a:gd name="T88" fmla="*/ 2147483647 w 161"/>
                <a:gd name="T89" fmla="*/ 2147483647 h 168"/>
                <a:gd name="T90" fmla="*/ 2147483647 w 161"/>
                <a:gd name="T91" fmla="*/ 2147483647 h 168"/>
                <a:gd name="T92" fmla="*/ 2147483647 w 161"/>
                <a:gd name="T93" fmla="*/ 2147483647 h 168"/>
                <a:gd name="T94" fmla="*/ 2147483647 w 161"/>
                <a:gd name="T95" fmla="*/ 2147483647 h 168"/>
                <a:gd name="T96" fmla="*/ 2147483647 w 161"/>
                <a:gd name="T97" fmla="*/ 2147483647 h 168"/>
                <a:gd name="T98" fmla="*/ 2147483647 w 161"/>
                <a:gd name="T99" fmla="*/ 2147483647 h 168"/>
                <a:gd name="T100" fmla="*/ 2147483647 w 161"/>
                <a:gd name="T101" fmla="*/ 2147483647 h 168"/>
                <a:gd name="T102" fmla="*/ 2147483647 w 161"/>
                <a:gd name="T103" fmla="*/ 2147483647 h 1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168"/>
                <a:gd name="T158" fmla="*/ 161 w 161"/>
                <a:gd name="T159" fmla="*/ 168 h 1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168">
                  <a:moveTo>
                    <a:pt x="145" y="120"/>
                  </a:moveTo>
                  <a:lnTo>
                    <a:pt x="153" y="112"/>
                  </a:lnTo>
                  <a:lnTo>
                    <a:pt x="153" y="104"/>
                  </a:lnTo>
                  <a:lnTo>
                    <a:pt x="145" y="96"/>
                  </a:lnTo>
                  <a:lnTo>
                    <a:pt x="137" y="96"/>
                  </a:lnTo>
                  <a:lnTo>
                    <a:pt x="137" y="88"/>
                  </a:lnTo>
                  <a:lnTo>
                    <a:pt x="153" y="72"/>
                  </a:lnTo>
                  <a:lnTo>
                    <a:pt x="153" y="56"/>
                  </a:lnTo>
                  <a:lnTo>
                    <a:pt x="161" y="48"/>
                  </a:lnTo>
                  <a:lnTo>
                    <a:pt x="153" y="40"/>
                  </a:lnTo>
                  <a:lnTo>
                    <a:pt x="145" y="40"/>
                  </a:lnTo>
                  <a:lnTo>
                    <a:pt x="128" y="32"/>
                  </a:lnTo>
                  <a:lnTo>
                    <a:pt x="120" y="24"/>
                  </a:lnTo>
                  <a:lnTo>
                    <a:pt x="112" y="24"/>
                  </a:lnTo>
                  <a:lnTo>
                    <a:pt x="104" y="16"/>
                  </a:lnTo>
                  <a:lnTo>
                    <a:pt x="96" y="8"/>
                  </a:lnTo>
                  <a:lnTo>
                    <a:pt x="96" y="0"/>
                  </a:lnTo>
                  <a:lnTo>
                    <a:pt x="88" y="8"/>
                  </a:lnTo>
                  <a:lnTo>
                    <a:pt x="80" y="24"/>
                  </a:lnTo>
                  <a:lnTo>
                    <a:pt x="72" y="24"/>
                  </a:lnTo>
                  <a:lnTo>
                    <a:pt x="64" y="40"/>
                  </a:lnTo>
                  <a:lnTo>
                    <a:pt x="48" y="40"/>
                  </a:lnTo>
                  <a:lnTo>
                    <a:pt x="48" y="32"/>
                  </a:lnTo>
                  <a:lnTo>
                    <a:pt x="40" y="32"/>
                  </a:lnTo>
                  <a:lnTo>
                    <a:pt x="40" y="40"/>
                  </a:lnTo>
                  <a:lnTo>
                    <a:pt x="40" y="48"/>
                  </a:lnTo>
                  <a:lnTo>
                    <a:pt x="32" y="48"/>
                  </a:lnTo>
                  <a:lnTo>
                    <a:pt x="24" y="48"/>
                  </a:lnTo>
                  <a:lnTo>
                    <a:pt x="16" y="48"/>
                  </a:lnTo>
                  <a:lnTo>
                    <a:pt x="0" y="56"/>
                  </a:lnTo>
                  <a:lnTo>
                    <a:pt x="0" y="64"/>
                  </a:lnTo>
                  <a:lnTo>
                    <a:pt x="16" y="72"/>
                  </a:lnTo>
                  <a:lnTo>
                    <a:pt x="32" y="72"/>
                  </a:lnTo>
                  <a:lnTo>
                    <a:pt x="32" y="80"/>
                  </a:lnTo>
                  <a:lnTo>
                    <a:pt x="40" y="88"/>
                  </a:lnTo>
                  <a:lnTo>
                    <a:pt x="40" y="104"/>
                  </a:lnTo>
                  <a:lnTo>
                    <a:pt x="48" y="104"/>
                  </a:lnTo>
                  <a:lnTo>
                    <a:pt x="48" y="120"/>
                  </a:lnTo>
                  <a:lnTo>
                    <a:pt x="40" y="152"/>
                  </a:lnTo>
                  <a:lnTo>
                    <a:pt x="48" y="160"/>
                  </a:lnTo>
                  <a:lnTo>
                    <a:pt x="56" y="160"/>
                  </a:lnTo>
                  <a:lnTo>
                    <a:pt x="72" y="160"/>
                  </a:lnTo>
                  <a:lnTo>
                    <a:pt x="80" y="160"/>
                  </a:lnTo>
                  <a:lnTo>
                    <a:pt x="88" y="168"/>
                  </a:lnTo>
                  <a:lnTo>
                    <a:pt x="96" y="168"/>
                  </a:lnTo>
                  <a:lnTo>
                    <a:pt x="104" y="152"/>
                  </a:lnTo>
                  <a:lnTo>
                    <a:pt x="112" y="152"/>
                  </a:lnTo>
                  <a:lnTo>
                    <a:pt x="128" y="152"/>
                  </a:lnTo>
                  <a:lnTo>
                    <a:pt x="153" y="136"/>
                  </a:lnTo>
                  <a:lnTo>
                    <a:pt x="161" y="136"/>
                  </a:lnTo>
                  <a:lnTo>
                    <a:pt x="153" y="128"/>
                  </a:lnTo>
                  <a:lnTo>
                    <a:pt x="145" y="120"/>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139" name="Freeform 697"/>
            <p:cNvSpPr>
              <a:spLocks/>
            </p:cNvSpPr>
            <p:nvPr/>
          </p:nvSpPr>
          <p:spPr bwMode="auto">
            <a:xfrm>
              <a:off x="9611636" y="1093354"/>
              <a:ext cx="147638" cy="139700"/>
            </a:xfrm>
            <a:custGeom>
              <a:avLst/>
              <a:gdLst>
                <a:gd name="T0" fmla="*/ 2147483647 w 152"/>
                <a:gd name="T1" fmla="*/ 0 h 144"/>
                <a:gd name="T2" fmla="*/ 2147483647 w 152"/>
                <a:gd name="T3" fmla="*/ 0 h 144"/>
                <a:gd name="T4" fmla="*/ 2147483647 w 152"/>
                <a:gd name="T5" fmla="*/ 0 h 144"/>
                <a:gd name="T6" fmla="*/ 2147483647 w 152"/>
                <a:gd name="T7" fmla="*/ 0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0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0 h 1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2"/>
                <a:gd name="T94" fmla="*/ 0 h 144"/>
                <a:gd name="T95" fmla="*/ 152 w 152"/>
                <a:gd name="T96" fmla="*/ 144 h 1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2" h="144">
                  <a:moveTo>
                    <a:pt x="88" y="0"/>
                  </a:moveTo>
                  <a:lnTo>
                    <a:pt x="72" y="0"/>
                  </a:lnTo>
                  <a:lnTo>
                    <a:pt x="56" y="0"/>
                  </a:lnTo>
                  <a:lnTo>
                    <a:pt x="48" y="0"/>
                  </a:lnTo>
                  <a:lnTo>
                    <a:pt x="40" y="8"/>
                  </a:lnTo>
                  <a:lnTo>
                    <a:pt x="24" y="8"/>
                  </a:lnTo>
                  <a:lnTo>
                    <a:pt x="8" y="16"/>
                  </a:lnTo>
                  <a:lnTo>
                    <a:pt x="8" y="24"/>
                  </a:lnTo>
                  <a:lnTo>
                    <a:pt x="0" y="32"/>
                  </a:lnTo>
                  <a:lnTo>
                    <a:pt x="8" y="40"/>
                  </a:lnTo>
                  <a:lnTo>
                    <a:pt x="16" y="48"/>
                  </a:lnTo>
                  <a:lnTo>
                    <a:pt x="24" y="40"/>
                  </a:lnTo>
                  <a:lnTo>
                    <a:pt x="40" y="48"/>
                  </a:lnTo>
                  <a:lnTo>
                    <a:pt x="56" y="72"/>
                  </a:lnTo>
                  <a:lnTo>
                    <a:pt x="64" y="88"/>
                  </a:lnTo>
                  <a:lnTo>
                    <a:pt x="96" y="104"/>
                  </a:lnTo>
                  <a:lnTo>
                    <a:pt x="112" y="128"/>
                  </a:lnTo>
                  <a:lnTo>
                    <a:pt x="120" y="144"/>
                  </a:lnTo>
                  <a:lnTo>
                    <a:pt x="128" y="128"/>
                  </a:lnTo>
                  <a:lnTo>
                    <a:pt x="128" y="112"/>
                  </a:lnTo>
                  <a:lnTo>
                    <a:pt x="144" y="120"/>
                  </a:lnTo>
                  <a:lnTo>
                    <a:pt x="152" y="120"/>
                  </a:lnTo>
                  <a:lnTo>
                    <a:pt x="128" y="96"/>
                  </a:lnTo>
                  <a:lnTo>
                    <a:pt x="112" y="88"/>
                  </a:lnTo>
                  <a:lnTo>
                    <a:pt x="104" y="80"/>
                  </a:lnTo>
                  <a:lnTo>
                    <a:pt x="88" y="56"/>
                  </a:lnTo>
                  <a:lnTo>
                    <a:pt x="80" y="40"/>
                  </a:lnTo>
                  <a:lnTo>
                    <a:pt x="80" y="24"/>
                  </a:lnTo>
                  <a:lnTo>
                    <a:pt x="88" y="24"/>
                  </a:lnTo>
                  <a:lnTo>
                    <a:pt x="88" y="16"/>
                  </a:lnTo>
                  <a:lnTo>
                    <a:pt x="88"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0" name="Freeform 698"/>
            <p:cNvSpPr>
              <a:spLocks/>
            </p:cNvSpPr>
            <p:nvPr/>
          </p:nvSpPr>
          <p:spPr bwMode="auto">
            <a:xfrm>
              <a:off x="9594968" y="929842"/>
              <a:ext cx="117475" cy="147638"/>
            </a:xfrm>
            <a:custGeom>
              <a:avLst/>
              <a:gdLst>
                <a:gd name="T0" fmla="*/ 2147483647 w 121"/>
                <a:gd name="T1" fmla="*/ 2147483647 h 152"/>
                <a:gd name="T2" fmla="*/ 2147483647 w 121"/>
                <a:gd name="T3" fmla="*/ 2147483647 h 152"/>
                <a:gd name="T4" fmla="*/ 2147483647 w 121"/>
                <a:gd name="T5" fmla="*/ 2147483647 h 152"/>
                <a:gd name="T6" fmla="*/ 2147483647 w 121"/>
                <a:gd name="T7" fmla="*/ 2147483647 h 152"/>
                <a:gd name="T8" fmla="*/ 2147483647 w 121"/>
                <a:gd name="T9" fmla="*/ 2147483647 h 152"/>
                <a:gd name="T10" fmla="*/ 2147483647 w 121"/>
                <a:gd name="T11" fmla="*/ 2147483647 h 152"/>
                <a:gd name="T12" fmla="*/ 2147483647 w 121"/>
                <a:gd name="T13" fmla="*/ 2147483647 h 152"/>
                <a:gd name="T14" fmla="*/ 2147483647 w 121"/>
                <a:gd name="T15" fmla="*/ 2147483647 h 152"/>
                <a:gd name="T16" fmla="*/ 0 w 121"/>
                <a:gd name="T17" fmla="*/ 2147483647 h 152"/>
                <a:gd name="T18" fmla="*/ 2147483647 w 121"/>
                <a:gd name="T19" fmla="*/ 2147483647 h 152"/>
                <a:gd name="T20" fmla="*/ 2147483647 w 121"/>
                <a:gd name="T21" fmla="*/ 2147483647 h 152"/>
                <a:gd name="T22" fmla="*/ 2147483647 w 121"/>
                <a:gd name="T23" fmla="*/ 2147483647 h 152"/>
                <a:gd name="T24" fmla="*/ 2147483647 w 121"/>
                <a:gd name="T25" fmla="*/ 2147483647 h 152"/>
                <a:gd name="T26" fmla="*/ 2147483647 w 121"/>
                <a:gd name="T27" fmla="*/ 2147483647 h 152"/>
                <a:gd name="T28" fmla="*/ 2147483647 w 121"/>
                <a:gd name="T29" fmla="*/ 2147483647 h 152"/>
                <a:gd name="T30" fmla="*/ 2147483647 w 121"/>
                <a:gd name="T31" fmla="*/ 2147483647 h 152"/>
                <a:gd name="T32" fmla="*/ 2147483647 w 121"/>
                <a:gd name="T33" fmla="*/ 2147483647 h 152"/>
                <a:gd name="T34" fmla="*/ 2147483647 w 121"/>
                <a:gd name="T35" fmla="*/ 2147483647 h 152"/>
                <a:gd name="T36" fmla="*/ 2147483647 w 121"/>
                <a:gd name="T37" fmla="*/ 2147483647 h 152"/>
                <a:gd name="T38" fmla="*/ 2147483647 w 121"/>
                <a:gd name="T39" fmla="*/ 2147483647 h 152"/>
                <a:gd name="T40" fmla="*/ 2147483647 w 121"/>
                <a:gd name="T41" fmla="*/ 2147483647 h 152"/>
                <a:gd name="T42" fmla="*/ 2147483647 w 121"/>
                <a:gd name="T43" fmla="*/ 2147483647 h 152"/>
                <a:gd name="T44" fmla="*/ 2147483647 w 121"/>
                <a:gd name="T45" fmla="*/ 2147483647 h 152"/>
                <a:gd name="T46" fmla="*/ 2147483647 w 121"/>
                <a:gd name="T47" fmla="*/ 2147483647 h 152"/>
                <a:gd name="T48" fmla="*/ 2147483647 w 121"/>
                <a:gd name="T49" fmla="*/ 2147483647 h 152"/>
                <a:gd name="T50" fmla="*/ 2147483647 w 121"/>
                <a:gd name="T51" fmla="*/ 2147483647 h 152"/>
                <a:gd name="T52" fmla="*/ 2147483647 w 121"/>
                <a:gd name="T53" fmla="*/ 2147483647 h 152"/>
                <a:gd name="T54" fmla="*/ 2147483647 w 121"/>
                <a:gd name="T55" fmla="*/ 2147483647 h 152"/>
                <a:gd name="T56" fmla="*/ 2147483647 w 121"/>
                <a:gd name="T57" fmla="*/ 2147483647 h 152"/>
                <a:gd name="T58" fmla="*/ 2147483647 w 121"/>
                <a:gd name="T59" fmla="*/ 2147483647 h 152"/>
                <a:gd name="T60" fmla="*/ 2147483647 w 121"/>
                <a:gd name="T61" fmla="*/ 2147483647 h 152"/>
                <a:gd name="T62" fmla="*/ 2147483647 w 121"/>
                <a:gd name="T63" fmla="*/ 2147483647 h 152"/>
                <a:gd name="T64" fmla="*/ 2147483647 w 121"/>
                <a:gd name="T65" fmla="*/ 2147483647 h 152"/>
                <a:gd name="T66" fmla="*/ 2147483647 w 121"/>
                <a:gd name="T67" fmla="*/ 2147483647 h 152"/>
                <a:gd name="T68" fmla="*/ 2147483647 w 121"/>
                <a:gd name="T69" fmla="*/ 2147483647 h 152"/>
                <a:gd name="T70" fmla="*/ 2147483647 w 121"/>
                <a:gd name="T71" fmla="*/ 2147483647 h 152"/>
                <a:gd name="T72" fmla="*/ 2147483647 w 121"/>
                <a:gd name="T73" fmla="*/ 2147483647 h 152"/>
                <a:gd name="T74" fmla="*/ 2147483647 w 121"/>
                <a:gd name="T75" fmla="*/ 2147483647 h 152"/>
                <a:gd name="T76" fmla="*/ 2147483647 w 121"/>
                <a:gd name="T77" fmla="*/ 2147483647 h 152"/>
                <a:gd name="T78" fmla="*/ 2147483647 w 121"/>
                <a:gd name="T79" fmla="*/ 2147483647 h 152"/>
                <a:gd name="T80" fmla="*/ 2147483647 w 121"/>
                <a:gd name="T81" fmla="*/ 2147483647 h 152"/>
                <a:gd name="T82" fmla="*/ 2147483647 w 121"/>
                <a:gd name="T83" fmla="*/ 2147483647 h 152"/>
                <a:gd name="T84" fmla="*/ 2147483647 w 121"/>
                <a:gd name="T85" fmla="*/ 2147483647 h 152"/>
                <a:gd name="T86" fmla="*/ 2147483647 w 121"/>
                <a:gd name="T87" fmla="*/ 2147483647 h 152"/>
                <a:gd name="T88" fmla="*/ 2147483647 w 121"/>
                <a:gd name="T89" fmla="*/ 2147483647 h 152"/>
                <a:gd name="T90" fmla="*/ 2147483647 w 121"/>
                <a:gd name="T91" fmla="*/ 0 h 152"/>
                <a:gd name="T92" fmla="*/ 2147483647 w 121"/>
                <a:gd name="T93" fmla="*/ 2147483647 h 152"/>
                <a:gd name="T94" fmla="*/ 2147483647 w 121"/>
                <a:gd name="T95" fmla="*/ 2147483647 h 152"/>
                <a:gd name="T96" fmla="*/ 2147483647 w 121"/>
                <a:gd name="T97" fmla="*/ 2147483647 h 152"/>
                <a:gd name="T98" fmla="*/ 2147483647 w 121"/>
                <a:gd name="T99" fmla="*/ 2147483647 h 152"/>
                <a:gd name="T100" fmla="*/ 2147483647 w 121"/>
                <a:gd name="T101" fmla="*/ 2147483647 h 152"/>
                <a:gd name="T102" fmla="*/ 2147483647 w 121"/>
                <a:gd name="T103" fmla="*/ 2147483647 h 1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1"/>
                <a:gd name="T157" fmla="*/ 0 h 152"/>
                <a:gd name="T158" fmla="*/ 121 w 121"/>
                <a:gd name="T159" fmla="*/ 152 h 1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1" h="152">
                  <a:moveTo>
                    <a:pt x="25" y="40"/>
                  </a:moveTo>
                  <a:lnTo>
                    <a:pt x="17" y="48"/>
                  </a:lnTo>
                  <a:lnTo>
                    <a:pt x="17" y="64"/>
                  </a:lnTo>
                  <a:lnTo>
                    <a:pt x="9" y="72"/>
                  </a:lnTo>
                  <a:lnTo>
                    <a:pt x="9" y="80"/>
                  </a:lnTo>
                  <a:lnTo>
                    <a:pt x="9" y="88"/>
                  </a:lnTo>
                  <a:lnTo>
                    <a:pt x="9" y="96"/>
                  </a:lnTo>
                  <a:lnTo>
                    <a:pt x="9" y="104"/>
                  </a:lnTo>
                  <a:lnTo>
                    <a:pt x="0" y="112"/>
                  </a:lnTo>
                  <a:lnTo>
                    <a:pt x="17" y="120"/>
                  </a:lnTo>
                  <a:lnTo>
                    <a:pt x="25" y="120"/>
                  </a:lnTo>
                  <a:lnTo>
                    <a:pt x="33" y="128"/>
                  </a:lnTo>
                  <a:lnTo>
                    <a:pt x="25" y="136"/>
                  </a:lnTo>
                  <a:lnTo>
                    <a:pt x="25" y="152"/>
                  </a:lnTo>
                  <a:lnTo>
                    <a:pt x="33" y="152"/>
                  </a:lnTo>
                  <a:lnTo>
                    <a:pt x="41" y="152"/>
                  </a:lnTo>
                  <a:lnTo>
                    <a:pt x="49" y="152"/>
                  </a:lnTo>
                  <a:lnTo>
                    <a:pt x="57" y="152"/>
                  </a:lnTo>
                  <a:lnTo>
                    <a:pt x="65" y="152"/>
                  </a:lnTo>
                  <a:lnTo>
                    <a:pt x="73" y="152"/>
                  </a:lnTo>
                  <a:lnTo>
                    <a:pt x="89" y="152"/>
                  </a:lnTo>
                  <a:lnTo>
                    <a:pt x="97" y="152"/>
                  </a:lnTo>
                  <a:lnTo>
                    <a:pt x="97" y="144"/>
                  </a:lnTo>
                  <a:lnTo>
                    <a:pt x="97" y="136"/>
                  </a:lnTo>
                  <a:lnTo>
                    <a:pt x="105" y="136"/>
                  </a:lnTo>
                  <a:lnTo>
                    <a:pt x="105" y="128"/>
                  </a:lnTo>
                  <a:lnTo>
                    <a:pt x="97" y="112"/>
                  </a:lnTo>
                  <a:lnTo>
                    <a:pt x="89" y="104"/>
                  </a:lnTo>
                  <a:lnTo>
                    <a:pt x="81" y="104"/>
                  </a:lnTo>
                  <a:lnTo>
                    <a:pt x="89" y="96"/>
                  </a:lnTo>
                  <a:lnTo>
                    <a:pt x="97" y="96"/>
                  </a:lnTo>
                  <a:lnTo>
                    <a:pt x="105" y="88"/>
                  </a:lnTo>
                  <a:lnTo>
                    <a:pt x="113" y="88"/>
                  </a:lnTo>
                  <a:lnTo>
                    <a:pt x="121" y="88"/>
                  </a:lnTo>
                  <a:lnTo>
                    <a:pt x="121" y="72"/>
                  </a:lnTo>
                  <a:lnTo>
                    <a:pt x="113" y="56"/>
                  </a:lnTo>
                  <a:lnTo>
                    <a:pt x="113" y="48"/>
                  </a:lnTo>
                  <a:lnTo>
                    <a:pt x="113" y="40"/>
                  </a:lnTo>
                  <a:lnTo>
                    <a:pt x="113" y="32"/>
                  </a:lnTo>
                  <a:lnTo>
                    <a:pt x="113" y="24"/>
                  </a:lnTo>
                  <a:lnTo>
                    <a:pt x="97" y="16"/>
                  </a:lnTo>
                  <a:lnTo>
                    <a:pt x="81" y="24"/>
                  </a:lnTo>
                  <a:lnTo>
                    <a:pt x="73" y="16"/>
                  </a:lnTo>
                  <a:lnTo>
                    <a:pt x="73" y="8"/>
                  </a:lnTo>
                  <a:lnTo>
                    <a:pt x="57" y="8"/>
                  </a:lnTo>
                  <a:lnTo>
                    <a:pt x="49" y="0"/>
                  </a:lnTo>
                  <a:lnTo>
                    <a:pt x="49" y="8"/>
                  </a:lnTo>
                  <a:lnTo>
                    <a:pt x="41" y="24"/>
                  </a:lnTo>
                  <a:lnTo>
                    <a:pt x="41" y="32"/>
                  </a:lnTo>
                  <a:lnTo>
                    <a:pt x="33" y="32"/>
                  </a:lnTo>
                  <a:lnTo>
                    <a:pt x="25" y="32"/>
                  </a:lnTo>
                  <a:lnTo>
                    <a:pt x="25"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1" name="Freeform 699"/>
            <p:cNvSpPr>
              <a:spLocks/>
            </p:cNvSpPr>
            <p:nvPr/>
          </p:nvSpPr>
          <p:spPr bwMode="auto">
            <a:xfrm>
              <a:off x="9571950" y="961592"/>
              <a:ext cx="47625" cy="53975"/>
            </a:xfrm>
            <a:custGeom>
              <a:avLst/>
              <a:gdLst>
                <a:gd name="T0" fmla="*/ 2147483647 w 49"/>
                <a:gd name="T1" fmla="*/ 2147483647 h 56"/>
                <a:gd name="T2" fmla="*/ 2147483647 w 49"/>
                <a:gd name="T3" fmla="*/ 2147483647 h 56"/>
                <a:gd name="T4" fmla="*/ 2147483647 w 49"/>
                <a:gd name="T5" fmla="*/ 2147483647 h 56"/>
                <a:gd name="T6" fmla="*/ 2147483647 w 49"/>
                <a:gd name="T7" fmla="*/ 2147483647 h 56"/>
                <a:gd name="T8" fmla="*/ 2147483647 w 49"/>
                <a:gd name="T9" fmla="*/ 2147483647 h 56"/>
                <a:gd name="T10" fmla="*/ 2147483647 w 49"/>
                <a:gd name="T11" fmla="*/ 2147483647 h 56"/>
                <a:gd name="T12" fmla="*/ 2147483647 w 49"/>
                <a:gd name="T13" fmla="*/ 2147483647 h 56"/>
                <a:gd name="T14" fmla="*/ 2147483647 w 49"/>
                <a:gd name="T15" fmla="*/ 2147483647 h 56"/>
                <a:gd name="T16" fmla="*/ 2147483647 w 49"/>
                <a:gd name="T17" fmla="*/ 2147483647 h 56"/>
                <a:gd name="T18" fmla="*/ 2147483647 w 49"/>
                <a:gd name="T19" fmla="*/ 0 h 56"/>
                <a:gd name="T20" fmla="*/ 2147483647 w 49"/>
                <a:gd name="T21" fmla="*/ 0 h 56"/>
                <a:gd name="T22" fmla="*/ 2147483647 w 49"/>
                <a:gd name="T23" fmla="*/ 2147483647 h 56"/>
                <a:gd name="T24" fmla="*/ 2147483647 w 49"/>
                <a:gd name="T25" fmla="*/ 2147483647 h 56"/>
                <a:gd name="T26" fmla="*/ 2147483647 w 49"/>
                <a:gd name="T27" fmla="*/ 2147483647 h 56"/>
                <a:gd name="T28" fmla="*/ 2147483647 w 49"/>
                <a:gd name="T29" fmla="*/ 2147483647 h 56"/>
                <a:gd name="T30" fmla="*/ 0 w 49"/>
                <a:gd name="T31" fmla="*/ 2147483647 h 56"/>
                <a:gd name="T32" fmla="*/ 2147483647 w 49"/>
                <a:gd name="T33" fmla="*/ 2147483647 h 56"/>
                <a:gd name="T34" fmla="*/ 2147483647 w 49"/>
                <a:gd name="T35" fmla="*/ 2147483647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56"/>
                <a:gd name="T56" fmla="*/ 49 w 49"/>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56">
                  <a:moveTo>
                    <a:pt x="16" y="48"/>
                  </a:moveTo>
                  <a:lnTo>
                    <a:pt x="24" y="48"/>
                  </a:lnTo>
                  <a:lnTo>
                    <a:pt x="24" y="56"/>
                  </a:lnTo>
                  <a:lnTo>
                    <a:pt x="33" y="56"/>
                  </a:lnTo>
                  <a:lnTo>
                    <a:pt x="33" y="48"/>
                  </a:lnTo>
                  <a:lnTo>
                    <a:pt x="33" y="40"/>
                  </a:lnTo>
                  <a:lnTo>
                    <a:pt x="41" y="32"/>
                  </a:lnTo>
                  <a:lnTo>
                    <a:pt x="41" y="16"/>
                  </a:lnTo>
                  <a:lnTo>
                    <a:pt x="49" y="8"/>
                  </a:lnTo>
                  <a:lnTo>
                    <a:pt x="49" y="0"/>
                  </a:lnTo>
                  <a:lnTo>
                    <a:pt x="41" y="0"/>
                  </a:lnTo>
                  <a:lnTo>
                    <a:pt x="24" y="8"/>
                  </a:lnTo>
                  <a:lnTo>
                    <a:pt x="24" y="16"/>
                  </a:lnTo>
                  <a:lnTo>
                    <a:pt x="16" y="8"/>
                  </a:lnTo>
                  <a:lnTo>
                    <a:pt x="8" y="32"/>
                  </a:lnTo>
                  <a:lnTo>
                    <a:pt x="0" y="40"/>
                  </a:lnTo>
                  <a:lnTo>
                    <a:pt x="8" y="48"/>
                  </a:lnTo>
                  <a:lnTo>
                    <a:pt x="16" y="4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2" name="Freeform 700"/>
            <p:cNvSpPr>
              <a:spLocks/>
            </p:cNvSpPr>
            <p:nvPr/>
          </p:nvSpPr>
          <p:spPr bwMode="auto">
            <a:xfrm>
              <a:off x="9611636" y="1093354"/>
              <a:ext cx="147638" cy="139700"/>
            </a:xfrm>
            <a:custGeom>
              <a:avLst/>
              <a:gdLst>
                <a:gd name="T0" fmla="*/ 2147483647 w 152"/>
                <a:gd name="T1" fmla="*/ 0 h 144"/>
                <a:gd name="T2" fmla="*/ 2147483647 w 152"/>
                <a:gd name="T3" fmla="*/ 0 h 144"/>
                <a:gd name="T4" fmla="*/ 2147483647 w 152"/>
                <a:gd name="T5" fmla="*/ 0 h 144"/>
                <a:gd name="T6" fmla="*/ 2147483647 w 152"/>
                <a:gd name="T7" fmla="*/ 0 h 144"/>
                <a:gd name="T8" fmla="*/ 2147483647 w 152"/>
                <a:gd name="T9" fmla="*/ 0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0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2147483647 w 152"/>
                <a:gd name="T65" fmla="*/ 2147483647 h 144"/>
                <a:gd name="T66" fmla="*/ 2147483647 w 152"/>
                <a:gd name="T67" fmla="*/ 0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2"/>
                <a:gd name="T103" fmla="*/ 0 h 144"/>
                <a:gd name="T104" fmla="*/ 152 w 152"/>
                <a:gd name="T105" fmla="*/ 144 h 1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2" h="144">
                  <a:moveTo>
                    <a:pt x="88" y="0"/>
                  </a:moveTo>
                  <a:lnTo>
                    <a:pt x="72" y="0"/>
                  </a:lnTo>
                  <a:lnTo>
                    <a:pt x="56" y="0"/>
                  </a:lnTo>
                  <a:lnTo>
                    <a:pt x="48" y="0"/>
                  </a:lnTo>
                  <a:lnTo>
                    <a:pt x="40" y="8"/>
                  </a:lnTo>
                  <a:lnTo>
                    <a:pt x="24" y="8"/>
                  </a:lnTo>
                  <a:lnTo>
                    <a:pt x="8" y="16"/>
                  </a:lnTo>
                  <a:lnTo>
                    <a:pt x="8" y="24"/>
                  </a:lnTo>
                  <a:lnTo>
                    <a:pt x="0" y="32"/>
                  </a:lnTo>
                  <a:lnTo>
                    <a:pt x="8" y="40"/>
                  </a:lnTo>
                  <a:lnTo>
                    <a:pt x="16" y="48"/>
                  </a:lnTo>
                  <a:lnTo>
                    <a:pt x="24" y="40"/>
                  </a:lnTo>
                  <a:lnTo>
                    <a:pt x="40" y="48"/>
                  </a:lnTo>
                  <a:lnTo>
                    <a:pt x="56" y="72"/>
                  </a:lnTo>
                  <a:lnTo>
                    <a:pt x="64" y="88"/>
                  </a:lnTo>
                  <a:lnTo>
                    <a:pt x="96" y="104"/>
                  </a:lnTo>
                  <a:lnTo>
                    <a:pt x="112" y="128"/>
                  </a:lnTo>
                  <a:lnTo>
                    <a:pt x="120" y="144"/>
                  </a:lnTo>
                  <a:lnTo>
                    <a:pt x="128" y="128"/>
                  </a:lnTo>
                  <a:lnTo>
                    <a:pt x="128" y="112"/>
                  </a:lnTo>
                  <a:lnTo>
                    <a:pt x="144" y="120"/>
                  </a:lnTo>
                  <a:lnTo>
                    <a:pt x="152" y="120"/>
                  </a:lnTo>
                  <a:lnTo>
                    <a:pt x="128" y="96"/>
                  </a:lnTo>
                  <a:lnTo>
                    <a:pt x="112" y="88"/>
                  </a:lnTo>
                  <a:lnTo>
                    <a:pt x="104" y="80"/>
                  </a:lnTo>
                  <a:lnTo>
                    <a:pt x="88" y="56"/>
                  </a:lnTo>
                  <a:lnTo>
                    <a:pt x="80" y="40"/>
                  </a:lnTo>
                  <a:lnTo>
                    <a:pt x="80" y="24"/>
                  </a:lnTo>
                  <a:lnTo>
                    <a:pt x="88" y="24"/>
                  </a:lnTo>
                  <a:lnTo>
                    <a:pt x="88" y="16"/>
                  </a:lnTo>
                  <a:lnTo>
                    <a:pt x="88"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3" name="Freeform 701"/>
            <p:cNvSpPr>
              <a:spLocks/>
            </p:cNvSpPr>
            <p:nvPr/>
          </p:nvSpPr>
          <p:spPr bwMode="auto">
            <a:xfrm>
              <a:off x="9571950" y="961592"/>
              <a:ext cx="47625" cy="53975"/>
            </a:xfrm>
            <a:custGeom>
              <a:avLst/>
              <a:gdLst>
                <a:gd name="T0" fmla="*/ 2147483647 w 49"/>
                <a:gd name="T1" fmla="*/ 2147483647 h 56"/>
                <a:gd name="T2" fmla="*/ 2147483647 w 49"/>
                <a:gd name="T3" fmla="*/ 2147483647 h 56"/>
                <a:gd name="T4" fmla="*/ 2147483647 w 49"/>
                <a:gd name="T5" fmla="*/ 2147483647 h 56"/>
                <a:gd name="T6" fmla="*/ 2147483647 w 49"/>
                <a:gd name="T7" fmla="*/ 2147483647 h 56"/>
                <a:gd name="T8" fmla="*/ 2147483647 w 49"/>
                <a:gd name="T9" fmla="*/ 2147483647 h 56"/>
                <a:gd name="T10" fmla="*/ 2147483647 w 49"/>
                <a:gd name="T11" fmla="*/ 2147483647 h 56"/>
                <a:gd name="T12" fmla="*/ 2147483647 w 49"/>
                <a:gd name="T13" fmla="*/ 2147483647 h 56"/>
                <a:gd name="T14" fmla="*/ 2147483647 w 49"/>
                <a:gd name="T15" fmla="*/ 2147483647 h 56"/>
                <a:gd name="T16" fmla="*/ 2147483647 w 49"/>
                <a:gd name="T17" fmla="*/ 2147483647 h 56"/>
                <a:gd name="T18" fmla="*/ 2147483647 w 49"/>
                <a:gd name="T19" fmla="*/ 0 h 56"/>
                <a:gd name="T20" fmla="*/ 2147483647 w 49"/>
                <a:gd name="T21" fmla="*/ 0 h 56"/>
                <a:gd name="T22" fmla="*/ 2147483647 w 49"/>
                <a:gd name="T23" fmla="*/ 0 h 56"/>
                <a:gd name="T24" fmla="*/ 2147483647 w 49"/>
                <a:gd name="T25" fmla="*/ 2147483647 h 56"/>
                <a:gd name="T26" fmla="*/ 2147483647 w 49"/>
                <a:gd name="T27" fmla="*/ 2147483647 h 56"/>
                <a:gd name="T28" fmla="*/ 2147483647 w 49"/>
                <a:gd name="T29" fmla="*/ 2147483647 h 56"/>
                <a:gd name="T30" fmla="*/ 2147483647 w 49"/>
                <a:gd name="T31" fmla="*/ 2147483647 h 56"/>
                <a:gd name="T32" fmla="*/ 0 w 49"/>
                <a:gd name="T33" fmla="*/ 2147483647 h 56"/>
                <a:gd name="T34" fmla="*/ 2147483647 w 49"/>
                <a:gd name="T35" fmla="*/ 2147483647 h 56"/>
                <a:gd name="T36" fmla="*/ 2147483647 w 49"/>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56"/>
                <a:gd name="T59" fmla="*/ 49 w 49"/>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56">
                  <a:moveTo>
                    <a:pt x="16" y="48"/>
                  </a:moveTo>
                  <a:lnTo>
                    <a:pt x="24" y="48"/>
                  </a:lnTo>
                  <a:lnTo>
                    <a:pt x="24" y="56"/>
                  </a:lnTo>
                  <a:lnTo>
                    <a:pt x="33" y="56"/>
                  </a:lnTo>
                  <a:lnTo>
                    <a:pt x="33" y="48"/>
                  </a:lnTo>
                  <a:lnTo>
                    <a:pt x="33" y="40"/>
                  </a:lnTo>
                  <a:lnTo>
                    <a:pt x="41" y="32"/>
                  </a:lnTo>
                  <a:lnTo>
                    <a:pt x="41" y="16"/>
                  </a:lnTo>
                  <a:lnTo>
                    <a:pt x="49" y="8"/>
                  </a:lnTo>
                  <a:lnTo>
                    <a:pt x="49" y="0"/>
                  </a:lnTo>
                  <a:lnTo>
                    <a:pt x="41" y="0"/>
                  </a:lnTo>
                  <a:lnTo>
                    <a:pt x="24" y="8"/>
                  </a:lnTo>
                  <a:lnTo>
                    <a:pt x="24" y="16"/>
                  </a:lnTo>
                  <a:lnTo>
                    <a:pt x="16" y="8"/>
                  </a:lnTo>
                  <a:lnTo>
                    <a:pt x="8" y="32"/>
                  </a:lnTo>
                  <a:lnTo>
                    <a:pt x="0" y="40"/>
                  </a:lnTo>
                  <a:lnTo>
                    <a:pt x="8" y="48"/>
                  </a:lnTo>
                  <a:lnTo>
                    <a:pt x="16" y="4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4" name="Freeform 702"/>
            <p:cNvSpPr>
              <a:spLocks/>
            </p:cNvSpPr>
            <p:nvPr/>
          </p:nvSpPr>
          <p:spPr bwMode="auto">
            <a:xfrm>
              <a:off x="9775149" y="1179079"/>
              <a:ext cx="76994" cy="77788"/>
            </a:xfrm>
            <a:custGeom>
              <a:avLst/>
              <a:gdLst>
                <a:gd name="T0" fmla="*/ 2147483647 w 80"/>
                <a:gd name="T1" fmla="*/ 2147483647 h 80"/>
                <a:gd name="T2" fmla="*/ 2147483647 w 80"/>
                <a:gd name="T3" fmla="*/ 0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0 w 80"/>
                <a:gd name="T17" fmla="*/ 2147483647 h 80"/>
                <a:gd name="T18" fmla="*/ 2147483647 w 80"/>
                <a:gd name="T19" fmla="*/ 2147483647 h 80"/>
                <a:gd name="T20" fmla="*/ 2147483647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2147483647 h 80"/>
                <a:gd name="T32" fmla="*/ 2147483647 w 80"/>
                <a:gd name="T33" fmla="*/ 2147483647 h 80"/>
                <a:gd name="T34" fmla="*/ 2147483647 w 80"/>
                <a:gd name="T35" fmla="*/ 2147483647 h 80"/>
                <a:gd name="T36" fmla="*/ 2147483647 w 80"/>
                <a:gd name="T37" fmla="*/ 2147483647 h 80"/>
                <a:gd name="T38" fmla="*/ 2147483647 w 80"/>
                <a:gd name="T39" fmla="*/ 2147483647 h 80"/>
                <a:gd name="T40" fmla="*/ 2147483647 w 80"/>
                <a:gd name="T41" fmla="*/ 2147483647 h 80"/>
                <a:gd name="T42" fmla="*/ 2147483647 w 80"/>
                <a:gd name="T43" fmla="*/ 2147483647 h 80"/>
                <a:gd name="T44" fmla="*/ 2147483647 w 80"/>
                <a:gd name="T45" fmla="*/ 2147483647 h 80"/>
                <a:gd name="T46" fmla="*/ 2147483647 w 80"/>
                <a:gd name="T47" fmla="*/ 2147483647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
                <a:gd name="T73" fmla="*/ 0 h 80"/>
                <a:gd name="T74" fmla="*/ 80 w 80"/>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 h="80">
                  <a:moveTo>
                    <a:pt x="80" y="8"/>
                  </a:moveTo>
                  <a:lnTo>
                    <a:pt x="80" y="0"/>
                  </a:lnTo>
                  <a:lnTo>
                    <a:pt x="80" y="8"/>
                  </a:lnTo>
                  <a:lnTo>
                    <a:pt x="64" y="8"/>
                  </a:lnTo>
                  <a:lnTo>
                    <a:pt x="40" y="8"/>
                  </a:lnTo>
                  <a:lnTo>
                    <a:pt x="32" y="8"/>
                  </a:lnTo>
                  <a:lnTo>
                    <a:pt x="16" y="16"/>
                  </a:lnTo>
                  <a:lnTo>
                    <a:pt x="8" y="24"/>
                  </a:lnTo>
                  <a:lnTo>
                    <a:pt x="0" y="32"/>
                  </a:lnTo>
                  <a:lnTo>
                    <a:pt x="8" y="48"/>
                  </a:lnTo>
                  <a:lnTo>
                    <a:pt x="24" y="48"/>
                  </a:lnTo>
                  <a:lnTo>
                    <a:pt x="16" y="56"/>
                  </a:lnTo>
                  <a:lnTo>
                    <a:pt x="16" y="72"/>
                  </a:lnTo>
                  <a:lnTo>
                    <a:pt x="32" y="80"/>
                  </a:lnTo>
                  <a:lnTo>
                    <a:pt x="40" y="72"/>
                  </a:lnTo>
                  <a:lnTo>
                    <a:pt x="40" y="64"/>
                  </a:lnTo>
                  <a:lnTo>
                    <a:pt x="56" y="56"/>
                  </a:lnTo>
                  <a:lnTo>
                    <a:pt x="40" y="40"/>
                  </a:lnTo>
                  <a:lnTo>
                    <a:pt x="40" y="32"/>
                  </a:lnTo>
                  <a:lnTo>
                    <a:pt x="32" y="24"/>
                  </a:lnTo>
                  <a:lnTo>
                    <a:pt x="56" y="16"/>
                  </a:lnTo>
                  <a:lnTo>
                    <a:pt x="72" y="16"/>
                  </a:lnTo>
                  <a:lnTo>
                    <a:pt x="80" y="16"/>
                  </a:lnTo>
                  <a:lnTo>
                    <a:pt x="8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5" name="Freeform 703"/>
            <p:cNvSpPr>
              <a:spLocks/>
            </p:cNvSpPr>
            <p:nvPr/>
          </p:nvSpPr>
          <p:spPr bwMode="auto">
            <a:xfrm>
              <a:off x="9587031" y="479785"/>
              <a:ext cx="319881" cy="380206"/>
            </a:xfrm>
            <a:custGeom>
              <a:avLst/>
              <a:gdLst>
                <a:gd name="T0" fmla="*/ 2147483647 w 329"/>
                <a:gd name="T1" fmla="*/ 2147483647 h 392"/>
                <a:gd name="T2" fmla="*/ 2147483647 w 329"/>
                <a:gd name="T3" fmla="*/ 2147483647 h 392"/>
                <a:gd name="T4" fmla="*/ 2147483647 w 329"/>
                <a:gd name="T5" fmla="*/ 2147483647 h 392"/>
                <a:gd name="T6" fmla="*/ 2147483647 w 329"/>
                <a:gd name="T7" fmla="*/ 2147483647 h 392"/>
                <a:gd name="T8" fmla="*/ 2147483647 w 329"/>
                <a:gd name="T9" fmla="*/ 2147483647 h 392"/>
                <a:gd name="T10" fmla="*/ 2147483647 w 329"/>
                <a:gd name="T11" fmla="*/ 2147483647 h 392"/>
                <a:gd name="T12" fmla="*/ 2147483647 w 329"/>
                <a:gd name="T13" fmla="*/ 2147483647 h 392"/>
                <a:gd name="T14" fmla="*/ 2147483647 w 329"/>
                <a:gd name="T15" fmla="*/ 2147483647 h 392"/>
                <a:gd name="T16" fmla="*/ 2147483647 w 329"/>
                <a:gd name="T17" fmla="*/ 2147483647 h 392"/>
                <a:gd name="T18" fmla="*/ 2147483647 w 329"/>
                <a:gd name="T19" fmla="*/ 2147483647 h 392"/>
                <a:gd name="T20" fmla="*/ 2147483647 w 329"/>
                <a:gd name="T21" fmla="*/ 2147483647 h 392"/>
                <a:gd name="T22" fmla="*/ 2147483647 w 329"/>
                <a:gd name="T23" fmla="*/ 2147483647 h 392"/>
                <a:gd name="T24" fmla="*/ 2147483647 w 329"/>
                <a:gd name="T25" fmla="*/ 2147483647 h 392"/>
                <a:gd name="T26" fmla="*/ 2147483647 w 329"/>
                <a:gd name="T27" fmla="*/ 2147483647 h 392"/>
                <a:gd name="T28" fmla="*/ 2147483647 w 329"/>
                <a:gd name="T29" fmla="*/ 2147483647 h 392"/>
                <a:gd name="T30" fmla="*/ 2147483647 w 329"/>
                <a:gd name="T31" fmla="*/ 2147483647 h 392"/>
                <a:gd name="T32" fmla="*/ 2147483647 w 329"/>
                <a:gd name="T33" fmla="*/ 2147483647 h 392"/>
                <a:gd name="T34" fmla="*/ 2147483647 w 329"/>
                <a:gd name="T35" fmla="*/ 2147483647 h 392"/>
                <a:gd name="T36" fmla="*/ 2147483647 w 329"/>
                <a:gd name="T37" fmla="*/ 2147483647 h 392"/>
                <a:gd name="T38" fmla="*/ 2147483647 w 329"/>
                <a:gd name="T39" fmla="*/ 2147483647 h 392"/>
                <a:gd name="T40" fmla="*/ 2147483647 w 329"/>
                <a:gd name="T41" fmla="*/ 2147483647 h 392"/>
                <a:gd name="T42" fmla="*/ 2147483647 w 329"/>
                <a:gd name="T43" fmla="*/ 2147483647 h 392"/>
                <a:gd name="T44" fmla="*/ 2147483647 w 329"/>
                <a:gd name="T45" fmla="*/ 2147483647 h 392"/>
                <a:gd name="T46" fmla="*/ 2147483647 w 329"/>
                <a:gd name="T47" fmla="*/ 2147483647 h 392"/>
                <a:gd name="T48" fmla="*/ 2147483647 w 329"/>
                <a:gd name="T49" fmla="*/ 2147483647 h 392"/>
                <a:gd name="T50" fmla="*/ 2147483647 w 329"/>
                <a:gd name="T51" fmla="*/ 2147483647 h 392"/>
                <a:gd name="T52" fmla="*/ 2147483647 w 329"/>
                <a:gd name="T53" fmla="*/ 2147483647 h 392"/>
                <a:gd name="T54" fmla="*/ 2147483647 w 329"/>
                <a:gd name="T55" fmla="*/ 2147483647 h 392"/>
                <a:gd name="T56" fmla="*/ 2147483647 w 329"/>
                <a:gd name="T57" fmla="*/ 2147483647 h 392"/>
                <a:gd name="T58" fmla="*/ 2147483647 w 329"/>
                <a:gd name="T59" fmla="*/ 2147483647 h 392"/>
                <a:gd name="T60" fmla="*/ 2147483647 w 329"/>
                <a:gd name="T61" fmla="*/ 2147483647 h 392"/>
                <a:gd name="T62" fmla="*/ 2147483647 w 329"/>
                <a:gd name="T63" fmla="*/ 2147483647 h 392"/>
                <a:gd name="T64" fmla="*/ 2147483647 w 329"/>
                <a:gd name="T65" fmla="*/ 2147483647 h 392"/>
                <a:gd name="T66" fmla="*/ 2147483647 w 329"/>
                <a:gd name="T67" fmla="*/ 2147483647 h 392"/>
                <a:gd name="T68" fmla="*/ 2147483647 w 329"/>
                <a:gd name="T69" fmla="*/ 2147483647 h 392"/>
                <a:gd name="T70" fmla="*/ 2147483647 w 329"/>
                <a:gd name="T71" fmla="*/ 2147483647 h 392"/>
                <a:gd name="T72" fmla="*/ 2147483647 w 329"/>
                <a:gd name="T73" fmla="*/ 2147483647 h 392"/>
                <a:gd name="T74" fmla="*/ 2147483647 w 329"/>
                <a:gd name="T75" fmla="*/ 2147483647 h 392"/>
                <a:gd name="T76" fmla="*/ 0 w 329"/>
                <a:gd name="T77" fmla="*/ 2147483647 h 392"/>
                <a:gd name="T78" fmla="*/ 2147483647 w 329"/>
                <a:gd name="T79" fmla="*/ 2147483647 h 392"/>
                <a:gd name="T80" fmla="*/ 2147483647 w 329"/>
                <a:gd name="T81" fmla="*/ 2147483647 h 392"/>
                <a:gd name="T82" fmla="*/ 2147483647 w 329"/>
                <a:gd name="T83" fmla="*/ 2147483647 h 392"/>
                <a:gd name="T84" fmla="*/ 2147483647 w 329"/>
                <a:gd name="T85" fmla="*/ 2147483647 h 392"/>
                <a:gd name="T86" fmla="*/ 2147483647 w 329"/>
                <a:gd name="T87" fmla="*/ 2147483647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9"/>
                <a:gd name="T133" fmla="*/ 0 h 392"/>
                <a:gd name="T134" fmla="*/ 329 w 329"/>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9" h="392">
                  <a:moveTo>
                    <a:pt x="89" y="352"/>
                  </a:moveTo>
                  <a:lnTo>
                    <a:pt x="97" y="344"/>
                  </a:lnTo>
                  <a:lnTo>
                    <a:pt x="97" y="328"/>
                  </a:lnTo>
                  <a:lnTo>
                    <a:pt x="97" y="320"/>
                  </a:lnTo>
                  <a:lnTo>
                    <a:pt x="105" y="312"/>
                  </a:lnTo>
                  <a:lnTo>
                    <a:pt x="97" y="304"/>
                  </a:lnTo>
                  <a:lnTo>
                    <a:pt x="89" y="280"/>
                  </a:lnTo>
                  <a:lnTo>
                    <a:pt x="97" y="264"/>
                  </a:lnTo>
                  <a:lnTo>
                    <a:pt x="97" y="248"/>
                  </a:lnTo>
                  <a:lnTo>
                    <a:pt x="105" y="240"/>
                  </a:lnTo>
                  <a:lnTo>
                    <a:pt x="121" y="240"/>
                  </a:lnTo>
                  <a:lnTo>
                    <a:pt x="121" y="224"/>
                  </a:lnTo>
                  <a:lnTo>
                    <a:pt x="113" y="216"/>
                  </a:lnTo>
                  <a:lnTo>
                    <a:pt x="121" y="200"/>
                  </a:lnTo>
                  <a:lnTo>
                    <a:pt x="129" y="176"/>
                  </a:lnTo>
                  <a:lnTo>
                    <a:pt x="137" y="176"/>
                  </a:lnTo>
                  <a:lnTo>
                    <a:pt x="145" y="152"/>
                  </a:lnTo>
                  <a:lnTo>
                    <a:pt x="153" y="144"/>
                  </a:lnTo>
                  <a:lnTo>
                    <a:pt x="145" y="128"/>
                  </a:lnTo>
                  <a:lnTo>
                    <a:pt x="153" y="120"/>
                  </a:lnTo>
                  <a:lnTo>
                    <a:pt x="161" y="112"/>
                  </a:lnTo>
                  <a:lnTo>
                    <a:pt x="169" y="112"/>
                  </a:lnTo>
                  <a:lnTo>
                    <a:pt x="177" y="96"/>
                  </a:lnTo>
                  <a:lnTo>
                    <a:pt x="185" y="96"/>
                  </a:lnTo>
                  <a:lnTo>
                    <a:pt x="193" y="96"/>
                  </a:lnTo>
                  <a:lnTo>
                    <a:pt x="193" y="88"/>
                  </a:lnTo>
                  <a:lnTo>
                    <a:pt x="201" y="80"/>
                  </a:lnTo>
                  <a:lnTo>
                    <a:pt x="209" y="80"/>
                  </a:lnTo>
                  <a:lnTo>
                    <a:pt x="209" y="72"/>
                  </a:lnTo>
                  <a:lnTo>
                    <a:pt x="217" y="80"/>
                  </a:lnTo>
                  <a:lnTo>
                    <a:pt x="225" y="88"/>
                  </a:lnTo>
                  <a:lnTo>
                    <a:pt x="233" y="88"/>
                  </a:lnTo>
                  <a:lnTo>
                    <a:pt x="249" y="88"/>
                  </a:lnTo>
                  <a:lnTo>
                    <a:pt x="265" y="80"/>
                  </a:lnTo>
                  <a:lnTo>
                    <a:pt x="273" y="56"/>
                  </a:lnTo>
                  <a:lnTo>
                    <a:pt x="281" y="48"/>
                  </a:lnTo>
                  <a:lnTo>
                    <a:pt x="297" y="48"/>
                  </a:lnTo>
                  <a:lnTo>
                    <a:pt x="313" y="56"/>
                  </a:lnTo>
                  <a:lnTo>
                    <a:pt x="313" y="72"/>
                  </a:lnTo>
                  <a:lnTo>
                    <a:pt x="305" y="80"/>
                  </a:lnTo>
                  <a:lnTo>
                    <a:pt x="313" y="72"/>
                  </a:lnTo>
                  <a:lnTo>
                    <a:pt x="305" y="80"/>
                  </a:lnTo>
                  <a:lnTo>
                    <a:pt x="321" y="64"/>
                  </a:lnTo>
                  <a:lnTo>
                    <a:pt x="329" y="56"/>
                  </a:lnTo>
                  <a:lnTo>
                    <a:pt x="321" y="48"/>
                  </a:lnTo>
                  <a:lnTo>
                    <a:pt x="321" y="40"/>
                  </a:lnTo>
                  <a:lnTo>
                    <a:pt x="329" y="24"/>
                  </a:lnTo>
                  <a:lnTo>
                    <a:pt x="321" y="16"/>
                  </a:lnTo>
                  <a:lnTo>
                    <a:pt x="305" y="0"/>
                  </a:lnTo>
                  <a:lnTo>
                    <a:pt x="289" y="16"/>
                  </a:lnTo>
                  <a:lnTo>
                    <a:pt x="273" y="8"/>
                  </a:lnTo>
                  <a:lnTo>
                    <a:pt x="265" y="8"/>
                  </a:lnTo>
                  <a:lnTo>
                    <a:pt x="249" y="8"/>
                  </a:lnTo>
                  <a:lnTo>
                    <a:pt x="233" y="24"/>
                  </a:lnTo>
                  <a:lnTo>
                    <a:pt x="225" y="24"/>
                  </a:lnTo>
                  <a:lnTo>
                    <a:pt x="217" y="24"/>
                  </a:lnTo>
                  <a:lnTo>
                    <a:pt x="209" y="32"/>
                  </a:lnTo>
                  <a:lnTo>
                    <a:pt x="201" y="32"/>
                  </a:lnTo>
                  <a:lnTo>
                    <a:pt x="193" y="56"/>
                  </a:lnTo>
                  <a:lnTo>
                    <a:pt x="169" y="56"/>
                  </a:lnTo>
                  <a:lnTo>
                    <a:pt x="161" y="80"/>
                  </a:lnTo>
                  <a:lnTo>
                    <a:pt x="161" y="88"/>
                  </a:lnTo>
                  <a:lnTo>
                    <a:pt x="145" y="88"/>
                  </a:lnTo>
                  <a:lnTo>
                    <a:pt x="129" y="112"/>
                  </a:lnTo>
                  <a:lnTo>
                    <a:pt x="129" y="128"/>
                  </a:lnTo>
                  <a:lnTo>
                    <a:pt x="113" y="152"/>
                  </a:lnTo>
                  <a:lnTo>
                    <a:pt x="105" y="168"/>
                  </a:lnTo>
                  <a:lnTo>
                    <a:pt x="97" y="184"/>
                  </a:lnTo>
                  <a:lnTo>
                    <a:pt x="89" y="200"/>
                  </a:lnTo>
                  <a:lnTo>
                    <a:pt x="65" y="240"/>
                  </a:lnTo>
                  <a:lnTo>
                    <a:pt x="49" y="256"/>
                  </a:lnTo>
                  <a:lnTo>
                    <a:pt x="33" y="264"/>
                  </a:lnTo>
                  <a:lnTo>
                    <a:pt x="25" y="280"/>
                  </a:lnTo>
                  <a:lnTo>
                    <a:pt x="17" y="288"/>
                  </a:lnTo>
                  <a:lnTo>
                    <a:pt x="8" y="296"/>
                  </a:lnTo>
                  <a:lnTo>
                    <a:pt x="8" y="304"/>
                  </a:lnTo>
                  <a:lnTo>
                    <a:pt x="0" y="320"/>
                  </a:lnTo>
                  <a:lnTo>
                    <a:pt x="0" y="336"/>
                  </a:lnTo>
                  <a:lnTo>
                    <a:pt x="8" y="352"/>
                  </a:lnTo>
                  <a:lnTo>
                    <a:pt x="8" y="368"/>
                  </a:lnTo>
                  <a:lnTo>
                    <a:pt x="8" y="384"/>
                  </a:lnTo>
                  <a:lnTo>
                    <a:pt x="25" y="392"/>
                  </a:lnTo>
                  <a:lnTo>
                    <a:pt x="41" y="392"/>
                  </a:lnTo>
                  <a:lnTo>
                    <a:pt x="65" y="376"/>
                  </a:lnTo>
                  <a:lnTo>
                    <a:pt x="73" y="368"/>
                  </a:lnTo>
                  <a:lnTo>
                    <a:pt x="81" y="368"/>
                  </a:lnTo>
                  <a:lnTo>
                    <a:pt x="81" y="376"/>
                  </a:lnTo>
                  <a:lnTo>
                    <a:pt x="81" y="368"/>
                  </a:lnTo>
                  <a:lnTo>
                    <a:pt x="89" y="35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6" name="Freeform 704"/>
            <p:cNvSpPr>
              <a:spLocks/>
            </p:cNvSpPr>
            <p:nvPr/>
          </p:nvSpPr>
          <p:spPr bwMode="auto">
            <a:xfrm>
              <a:off x="9665612" y="557574"/>
              <a:ext cx="155575" cy="365125"/>
            </a:xfrm>
            <a:custGeom>
              <a:avLst/>
              <a:gdLst>
                <a:gd name="T0" fmla="*/ 2147483647 w 160"/>
                <a:gd name="T1" fmla="*/ 2147483647 h 376"/>
                <a:gd name="T2" fmla="*/ 2147483647 w 160"/>
                <a:gd name="T3" fmla="*/ 2147483647 h 376"/>
                <a:gd name="T4" fmla="*/ 2147483647 w 160"/>
                <a:gd name="T5" fmla="*/ 2147483647 h 376"/>
                <a:gd name="T6" fmla="*/ 2147483647 w 160"/>
                <a:gd name="T7" fmla="*/ 2147483647 h 376"/>
                <a:gd name="T8" fmla="*/ 2147483647 w 160"/>
                <a:gd name="T9" fmla="*/ 0 h 376"/>
                <a:gd name="T10" fmla="*/ 2147483647 w 160"/>
                <a:gd name="T11" fmla="*/ 2147483647 h 376"/>
                <a:gd name="T12" fmla="*/ 2147483647 w 160"/>
                <a:gd name="T13" fmla="*/ 2147483647 h 376"/>
                <a:gd name="T14" fmla="*/ 2147483647 w 160"/>
                <a:gd name="T15" fmla="*/ 2147483647 h 376"/>
                <a:gd name="T16" fmla="*/ 2147483647 w 160"/>
                <a:gd name="T17" fmla="*/ 2147483647 h 376"/>
                <a:gd name="T18" fmla="*/ 2147483647 w 160"/>
                <a:gd name="T19" fmla="*/ 2147483647 h 376"/>
                <a:gd name="T20" fmla="*/ 2147483647 w 160"/>
                <a:gd name="T21" fmla="*/ 2147483647 h 376"/>
                <a:gd name="T22" fmla="*/ 2147483647 w 160"/>
                <a:gd name="T23" fmla="*/ 2147483647 h 376"/>
                <a:gd name="T24" fmla="*/ 2147483647 w 160"/>
                <a:gd name="T25" fmla="*/ 2147483647 h 376"/>
                <a:gd name="T26" fmla="*/ 2147483647 w 160"/>
                <a:gd name="T27" fmla="*/ 2147483647 h 376"/>
                <a:gd name="T28" fmla="*/ 2147483647 w 160"/>
                <a:gd name="T29" fmla="*/ 2147483647 h 376"/>
                <a:gd name="T30" fmla="*/ 2147483647 w 160"/>
                <a:gd name="T31" fmla="*/ 2147483647 h 376"/>
                <a:gd name="T32" fmla="*/ 2147483647 w 160"/>
                <a:gd name="T33" fmla="*/ 2147483647 h 376"/>
                <a:gd name="T34" fmla="*/ 2147483647 w 160"/>
                <a:gd name="T35" fmla="*/ 2147483647 h 376"/>
                <a:gd name="T36" fmla="*/ 0 w 160"/>
                <a:gd name="T37" fmla="*/ 2147483647 h 376"/>
                <a:gd name="T38" fmla="*/ 2147483647 w 160"/>
                <a:gd name="T39" fmla="*/ 2147483647 h 376"/>
                <a:gd name="T40" fmla="*/ 2147483647 w 160"/>
                <a:gd name="T41" fmla="*/ 2147483647 h 376"/>
                <a:gd name="T42" fmla="*/ 2147483647 w 160"/>
                <a:gd name="T43" fmla="*/ 2147483647 h 376"/>
                <a:gd name="T44" fmla="*/ 2147483647 w 160"/>
                <a:gd name="T45" fmla="*/ 2147483647 h 376"/>
                <a:gd name="T46" fmla="*/ 2147483647 w 160"/>
                <a:gd name="T47" fmla="*/ 2147483647 h 376"/>
                <a:gd name="T48" fmla="*/ 2147483647 w 160"/>
                <a:gd name="T49" fmla="*/ 2147483647 h 376"/>
                <a:gd name="T50" fmla="*/ 2147483647 w 160"/>
                <a:gd name="T51" fmla="*/ 2147483647 h 376"/>
                <a:gd name="T52" fmla="*/ 2147483647 w 160"/>
                <a:gd name="T53" fmla="*/ 2147483647 h 376"/>
                <a:gd name="T54" fmla="*/ 2147483647 w 160"/>
                <a:gd name="T55" fmla="*/ 2147483647 h 376"/>
                <a:gd name="T56" fmla="*/ 2147483647 w 160"/>
                <a:gd name="T57" fmla="*/ 2147483647 h 376"/>
                <a:gd name="T58" fmla="*/ 2147483647 w 160"/>
                <a:gd name="T59" fmla="*/ 2147483647 h 376"/>
                <a:gd name="T60" fmla="*/ 2147483647 w 160"/>
                <a:gd name="T61" fmla="*/ 2147483647 h 376"/>
                <a:gd name="T62" fmla="*/ 2147483647 w 160"/>
                <a:gd name="T63" fmla="*/ 2147483647 h 376"/>
                <a:gd name="T64" fmla="*/ 2147483647 w 160"/>
                <a:gd name="T65" fmla="*/ 2147483647 h 376"/>
                <a:gd name="T66" fmla="*/ 2147483647 w 160"/>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0"/>
                <a:gd name="T103" fmla="*/ 0 h 376"/>
                <a:gd name="T104" fmla="*/ 160 w 160"/>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0" h="376">
                  <a:moveTo>
                    <a:pt x="160" y="88"/>
                  </a:moveTo>
                  <a:lnTo>
                    <a:pt x="160" y="80"/>
                  </a:lnTo>
                  <a:lnTo>
                    <a:pt x="160" y="72"/>
                  </a:lnTo>
                  <a:lnTo>
                    <a:pt x="160" y="56"/>
                  </a:lnTo>
                  <a:lnTo>
                    <a:pt x="160" y="40"/>
                  </a:lnTo>
                  <a:lnTo>
                    <a:pt x="152" y="24"/>
                  </a:lnTo>
                  <a:lnTo>
                    <a:pt x="144" y="24"/>
                  </a:lnTo>
                  <a:lnTo>
                    <a:pt x="136" y="16"/>
                  </a:lnTo>
                  <a:lnTo>
                    <a:pt x="128" y="8"/>
                  </a:lnTo>
                  <a:lnTo>
                    <a:pt x="120" y="0"/>
                  </a:lnTo>
                  <a:lnTo>
                    <a:pt x="112" y="8"/>
                  </a:lnTo>
                  <a:lnTo>
                    <a:pt x="112" y="16"/>
                  </a:lnTo>
                  <a:lnTo>
                    <a:pt x="104" y="16"/>
                  </a:lnTo>
                  <a:lnTo>
                    <a:pt x="96" y="16"/>
                  </a:lnTo>
                  <a:lnTo>
                    <a:pt x="88" y="32"/>
                  </a:lnTo>
                  <a:lnTo>
                    <a:pt x="80" y="32"/>
                  </a:lnTo>
                  <a:lnTo>
                    <a:pt x="72" y="40"/>
                  </a:lnTo>
                  <a:lnTo>
                    <a:pt x="64" y="48"/>
                  </a:lnTo>
                  <a:lnTo>
                    <a:pt x="72" y="64"/>
                  </a:lnTo>
                  <a:lnTo>
                    <a:pt x="64" y="72"/>
                  </a:lnTo>
                  <a:lnTo>
                    <a:pt x="56" y="96"/>
                  </a:lnTo>
                  <a:lnTo>
                    <a:pt x="48" y="96"/>
                  </a:lnTo>
                  <a:lnTo>
                    <a:pt x="40" y="120"/>
                  </a:lnTo>
                  <a:lnTo>
                    <a:pt x="32" y="136"/>
                  </a:lnTo>
                  <a:lnTo>
                    <a:pt x="40" y="144"/>
                  </a:lnTo>
                  <a:lnTo>
                    <a:pt x="40" y="160"/>
                  </a:lnTo>
                  <a:lnTo>
                    <a:pt x="24" y="160"/>
                  </a:lnTo>
                  <a:lnTo>
                    <a:pt x="16" y="168"/>
                  </a:lnTo>
                  <a:lnTo>
                    <a:pt x="16" y="184"/>
                  </a:lnTo>
                  <a:lnTo>
                    <a:pt x="8" y="200"/>
                  </a:lnTo>
                  <a:lnTo>
                    <a:pt x="16" y="224"/>
                  </a:lnTo>
                  <a:lnTo>
                    <a:pt x="24" y="232"/>
                  </a:lnTo>
                  <a:lnTo>
                    <a:pt x="16" y="240"/>
                  </a:lnTo>
                  <a:lnTo>
                    <a:pt x="16" y="248"/>
                  </a:lnTo>
                  <a:lnTo>
                    <a:pt x="16" y="264"/>
                  </a:lnTo>
                  <a:lnTo>
                    <a:pt x="8" y="272"/>
                  </a:lnTo>
                  <a:lnTo>
                    <a:pt x="0" y="288"/>
                  </a:lnTo>
                  <a:lnTo>
                    <a:pt x="0" y="296"/>
                  </a:lnTo>
                  <a:lnTo>
                    <a:pt x="8" y="312"/>
                  </a:lnTo>
                  <a:lnTo>
                    <a:pt x="8" y="328"/>
                  </a:lnTo>
                  <a:lnTo>
                    <a:pt x="16" y="352"/>
                  </a:lnTo>
                  <a:lnTo>
                    <a:pt x="16" y="360"/>
                  </a:lnTo>
                  <a:lnTo>
                    <a:pt x="24" y="368"/>
                  </a:lnTo>
                  <a:lnTo>
                    <a:pt x="24" y="376"/>
                  </a:lnTo>
                  <a:lnTo>
                    <a:pt x="40" y="376"/>
                  </a:lnTo>
                  <a:lnTo>
                    <a:pt x="40" y="368"/>
                  </a:lnTo>
                  <a:lnTo>
                    <a:pt x="48" y="360"/>
                  </a:lnTo>
                  <a:lnTo>
                    <a:pt x="64" y="360"/>
                  </a:lnTo>
                  <a:lnTo>
                    <a:pt x="72" y="344"/>
                  </a:lnTo>
                  <a:lnTo>
                    <a:pt x="72" y="312"/>
                  </a:lnTo>
                  <a:lnTo>
                    <a:pt x="72" y="296"/>
                  </a:lnTo>
                  <a:lnTo>
                    <a:pt x="80" y="296"/>
                  </a:lnTo>
                  <a:lnTo>
                    <a:pt x="96" y="288"/>
                  </a:lnTo>
                  <a:lnTo>
                    <a:pt x="96" y="272"/>
                  </a:lnTo>
                  <a:lnTo>
                    <a:pt x="88" y="256"/>
                  </a:lnTo>
                  <a:lnTo>
                    <a:pt x="80" y="248"/>
                  </a:lnTo>
                  <a:lnTo>
                    <a:pt x="80" y="224"/>
                  </a:lnTo>
                  <a:lnTo>
                    <a:pt x="80" y="200"/>
                  </a:lnTo>
                  <a:lnTo>
                    <a:pt x="96" y="184"/>
                  </a:lnTo>
                  <a:lnTo>
                    <a:pt x="104" y="176"/>
                  </a:lnTo>
                  <a:lnTo>
                    <a:pt x="128" y="160"/>
                  </a:lnTo>
                  <a:lnTo>
                    <a:pt x="136" y="144"/>
                  </a:lnTo>
                  <a:lnTo>
                    <a:pt x="128" y="136"/>
                  </a:lnTo>
                  <a:lnTo>
                    <a:pt x="136" y="120"/>
                  </a:lnTo>
                  <a:lnTo>
                    <a:pt x="152" y="104"/>
                  </a:lnTo>
                  <a:lnTo>
                    <a:pt x="160" y="112"/>
                  </a:lnTo>
                  <a:lnTo>
                    <a:pt x="160" y="104"/>
                  </a:lnTo>
                  <a:lnTo>
                    <a:pt x="160" y="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7" name="Freeform 705"/>
            <p:cNvSpPr>
              <a:spLocks/>
            </p:cNvSpPr>
            <p:nvPr/>
          </p:nvSpPr>
          <p:spPr bwMode="auto">
            <a:xfrm>
              <a:off x="9798168" y="984611"/>
              <a:ext cx="225425" cy="147638"/>
            </a:xfrm>
            <a:custGeom>
              <a:avLst/>
              <a:gdLst>
                <a:gd name="T0" fmla="*/ 2147483647 w 232"/>
                <a:gd name="T1" fmla="*/ 2147483647 h 152"/>
                <a:gd name="T2" fmla="*/ 2147483647 w 232"/>
                <a:gd name="T3" fmla="*/ 2147483647 h 152"/>
                <a:gd name="T4" fmla="*/ 2147483647 w 232"/>
                <a:gd name="T5" fmla="*/ 2147483647 h 152"/>
                <a:gd name="T6" fmla="*/ 2147483647 w 232"/>
                <a:gd name="T7" fmla="*/ 2147483647 h 152"/>
                <a:gd name="T8" fmla="*/ 2147483647 w 232"/>
                <a:gd name="T9" fmla="*/ 2147483647 h 152"/>
                <a:gd name="T10" fmla="*/ 2147483647 w 232"/>
                <a:gd name="T11" fmla="*/ 2147483647 h 152"/>
                <a:gd name="T12" fmla="*/ 2147483647 w 232"/>
                <a:gd name="T13" fmla="*/ 2147483647 h 152"/>
                <a:gd name="T14" fmla="*/ 2147483647 w 232"/>
                <a:gd name="T15" fmla="*/ 2147483647 h 152"/>
                <a:gd name="T16" fmla="*/ 2147483647 w 232"/>
                <a:gd name="T17" fmla="*/ 2147483647 h 152"/>
                <a:gd name="T18" fmla="*/ 2147483647 w 232"/>
                <a:gd name="T19" fmla="*/ 2147483647 h 152"/>
                <a:gd name="T20" fmla="*/ 2147483647 w 232"/>
                <a:gd name="T21" fmla="*/ 2147483647 h 152"/>
                <a:gd name="T22" fmla="*/ 2147483647 w 232"/>
                <a:gd name="T23" fmla="*/ 0 h 152"/>
                <a:gd name="T24" fmla="*/ 2147483647 w 232"/>
                <a:gd name="T25" fmla="*/ 0 h 152"/>
                <a:gd name="T26" fmla="*/ 2147483647 w 232"/>
                <a:gd name="T27" fmla="*/ 2147483647 h 152"/>
                <a:gd name="T28" fmla="*/ 2147483647 w 232"/>
                <a:gd name="T29" fmla="*/ 2147483647 h 152"/>
                <a:gd name="T30" fmla="*/ 2147483647 w 232"/>
                <a:gd name="T31" fmla="*/ 2147483647 h 152"/>
                <a:gd name="T32" fmla="*/ 2147483647 w 232"/>
                <a:gd name="T33" fmla="*/ 2147483647 h 152"/>
                <a:gd name="T34" fmla="*/ 2147483647 w 232"/>
                <a:gd name="T35" fmla="*/ 2147483647 h 152"/>
                <a:gd name="T36" fmla="*/ 2147483647 w 232"/>
                <a:gd name="T37" fmla="*/ 2147483647 h 152"/>
                <a:gd name="T38" fmla="*/ 2147483647 w 232"/>
                <a:gd name="T39" fmla="*/ 2147483647 h 152"/>
                <a:gd name="T40" fmla="*/ 2147483647 w 232"/>
                <a:gd name="T41" fmla="*/ 2147483647 h 152"/>
                <a:gd name="T42" fmla="*/ 2147483647 w 232"/>
                <a:gd name="T43" fmla="*/ 2147483647 h 152"/>
                <a:gd name="T44" fmla="*/ 0 w 232"/>
                <a:gd name="T45" fmla="*/ 2147483647 h 152"/>
                <a:gd name="T46" fmla="*/ 0 w 232"/>
                <a:gd name="T47" fmla="*/ 2147483647 h 152"/>
                <a:gd name="T48" fmla="*/ 2147483647 w 232"/>
                <a:gd name="T49" fmla="*/ 2147483647 h 152"/>
                <a:gd name="T50" fmla="*/ 2147483647 w 232"/>
                <a:gd name="T51" fmla="*/ 2147483647 h 152"/>
                <a:gd name="T52" fmla="*/ 2147483647 w 232"/>
                <a:gd name="T53" fmla="*/ 2147483647 h 152"/>
                <a:gd name="T54" fmla="*/ 2147483647 w 232"/>
                <a:gd name="T55" fmla="*/ 2147483647 h 152"/>
                <a:gd name="T56" fmla="*/ 2147483647 w 232"/>
                <a:gd name="T57" fmla="*/ 2147483647 h 152"/>
                <a:gd name="T58" fmla="*/ 2147483647 w 232"/>
                <a:gd name="T59" fmla="*/ 2147483647 h 152"/>
                <a:gd name="T60" fmla="*/ 2147483647 w 232"/>
                <a:gd name="T61" fmla="*/ 2147483647 h 152"/>
                <a:gd name="T62" fmla="*/ 2147483647 w 232"/>
                <a:gd name="T63" fmla="*/ 2147483647 h 152"/>
                <a:gd name="T64" fmla="*/ 2147483647 w 232"/>
                <a:gd name="T65" fmla="*/ 2147483647 h 152"/>
                <a:gd name="T66" fmla="*/ 2147483647 w 232"/>
                <a:gd name="T67" fmla="*/ 2147483647 h 152"/>
                <a:gd name="T68" fmla="*/ 2147483647 w 232"/>
                <a:gd name="T69" fmla="*/ 2147483647 h 152"/>
                <a:gd name="T70" fmla="*/ 2147483647 w 232"/>
                <a:gd name="T71" fmla="*/ 2147483647 h 152"/>
                <a:gd name="T72" fmla="*/ 2147483647 w 232"/>
                <a:gd name="T73" fmla="*/ 2147483647 h 152"/>
                <a:gd name="T74" fmla="*/ 2147483647 w 232"/>
                <a:gd name="T75" fmla="*/ 2147483647 h 152"/>
                <a:gd name="T76" fmla="*/ 2147483647 w 232"/>
                <a:gd name="T77" fmla="*/ 2147483647 h 152"/>
                <a:gd name="T78" fmla="*/ 2147483647 w 232"/>
                <a:gd name="T79" fmla="*/ 2147483647 h 152"/>
                <a:gd name="T80" fmla="*/ 2147483647 w 232"/>
                <a:gd name="T81" fmla="*/ 2147483647 h 152"/>
                <a:gd name="T82" fmla="*/ 2147483647 w 232"/>
                <a:gd name="T83" fmla="*/ 2147483647 h 152"/>
                <a:gd name="T84" fmla="*/ 2147483647 w 232"/>
                <a:gd name="T85" fmla="*/ 2147483647 h 152"/>
                <a:gd name="T86" fmla="*/ 2147483647 w 232"/>
                <a:gd name="T87" fmla="*/ 2147483647 h 152"/>
                <a:gd name="T88" fmla="*/ 2147483647 w 232"/>
                <a:gd name="T89" fmla="*/ 2147483647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2"/>
                <a:gd name="T136" fmla="*/ 0 h 152"/>
                <a:gd name="T137" fmla="*/ 232 w 232"/>
                <a:gd name="T138" fmla="*/ 152 h 1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2" h="152">
                  <a:moveTo>
                    <a:pt x="216" y="88"/>
                  </a:moveTo>
                  <a:lnTo>
                    <a:pt x="224" y="88"/>
                  </a:lnTo>
                  <a:lnTo>
                    <a:pt x="232" y="64"/>
                  </a:lnTo>
                  <a:lnTo>
                    <a:pt x="232" y="56"/>
                  </a:lnTo>
                  <a:lnTo>
                    <a:pt x="208" y="48"/>
                  </a:lnTo>
                  <a:lnTo>
                    <a:pt x="192" y="40"/>
                  </a:lnTo>
                  <a:lnTo>
                    <a:pt x="184" y="40"/>
                  </a:lnTo>
                  <a:lnTo>
                    <a:pt x="168" y="32"/>
                  </a:lnTo>
                  <a:lnTo>
                    <a:pt x="160" y="16"/>
                  </a:lnTo>
                  <a:lnTo>
                    <a:pt x="136" y="8"/>
                  </a:lnTo>
                  <a:lnTo>
                    <a:pt x="128" y="8"/>
                  </a:lnTo>
                  <a:lnTo>
                    <a:pt x="128" y="0"/>
                  </a:lnTo>
                  <a:lnTo>
                    <a:pt x="120" y="0"/>
                  </a:lnTo>
                  <a:lnTo>
                    <a:pt x="112" y="24"/>
                  </a:lnTo>
                  <a:lnTo>
                    <a:pt x="96" y="24"/>
                  </a:lnTo>
                  <a:lnTo>
                    <a:pt x="72" y="24"/>
                  </a:lnTo>
                  <a:lnTo>
                    <a:pt x="48" y="16"/>
                  </a:lnTo>
                  <a:lnTo>
                    <a:pt x="32" y="16"/>
                  </a:lnTo>
                  <a:lnTo>
                    <a:pt x="24" y="16"/>
                  </a:lnTo>
                  <a:lnTo>
                    <a:pt x="24" y="32"/>
                  </a:lnTo>
                  <a:lnTo>
                    <a:pt x="16" y="40"/>
                  </a:lnTo>
                  <a:lnTo>
                    <a:pt x="8" y="64"/>
                  </a:lnTo>
                  <a:lnTo>
                    <a:pt x="0" y="64"/>
                  </a:lnTo>
                  <a:lnTo>
                    <a:pt x="0" y="72"/>
                  </a:lnTo>
                  <a:lnTo>
                    <a:pt x="8" y="80"/>
                  </a:lnTo>
                  <a:lnTo>
                    <a:pt x="16" y="88"/>
                  </a:lnTo>
                  <a:lnTo>
                    <a:pt x="48" y="80"/>
                  </a:lnTo>
                  <a:lnTo>
                    <a:pt x="72" y="80"/>
                  </a:lnTo>
                  <a:lnTo>
                    <a:pt x="96" y="96"/>
                  </a:lnTo>
                  <a:lnTo>
                    <a:pt x="104" y="112"/>
                  </a:lnTo>
                  <a:lnTo>
                    <a:pt x="88" y="120"/>
                  </a:lnTo>
                  <a:lnTo>
                    <a:pt x="88" y="136"/>
                  </a:lnTo>
                  <a:lnTo>
                    <a:pt x="96" y="136"/>
                  </a:lnTo>
                  <a:lnTo>
                    <a:pt x="104" y="128"/>
                  </a:lnTo>
                  <a:lnTo>
                    <a:pt x="120" y="120"/>
                  </a:lnTo>
                  <a:lnTo>
                    <a:pt x="136" y="120"/>
                  </a:lnTo>
                  <a:lnTo>
                    <a:pt x="144" y="128"/>
                  </a:lnTo>
                  <a:lnTo>
                    <a:pt x="136" y="136"/>
                  </a:lnTo>
                  <a:lnTo>
                    <a:pt x="152" y="152"/>
                  </a:lnTo>
                  <a:lnTo>
                    <a:pt x="184" y="136"/>
                  </a:lnTo>
                  <a:lnTo>
                    <a:pt x="168" y="128"/>
                  </a:lnTo>
                  <a:lnTo>
                    <a:pt x="176" y="112"/>
                  </a:lnTo>
                  <a:lnTo>
                    <a:pt x="200" y="112"/>
                  </a:lnTo>
                  <a:lnTo>
                    <a:pt x="208" y="104"/>
                  </a:lnTo>
                  <a:lnTo>
                    <a:pt x="216" y="88"/>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148" name="Freeform 706"/>
            <p:cNvSpPr>
              <a:spLocks/>
            </p:cNvSpPr>
            <p:nvPr/>
          </p:nvSpPr>
          <p:spPr bwMode="auto">
            <a:xfrm>
              <a:off x="9929930" y="984611"/>
              <a:ext cx="23813" cy="15081"/>
            </a:xfrm>
            <a:custGeom>
              <a:avLst/>
              <a:gdLst>
                <a:gd name="T0" fmla="*/ 2147483647 w 24"/>
                <a:gd name="T1" fmla="*/ 2147483647 h 16"/>
                <a:gd name="T2" fmla="*/ 2147483647 w 24"/>
                <a:gd name="T3" fmla="*/ 0 h 16"/>
                <a:gd name="T4" fmla="*/ 0 w 24"/>
                <a:gd name="T5" fmla="*/ 2147483647 h 16"/>
                <a:gd name="T6" fmla="*/ 2147483647 w 24"/>
                <a:gd name="T7" fmla="*/ 2147483647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24" y="16"/>
                  </a:moveTo>
                  <a:lnTo>
                    <a:pt x="8" y="0"/>
                  </a:lnTo>
                  <a:lnTo>
                    <a:pt x="0" y="8"/>
                  </a:lnTo>
                  <a:lnTo>
                    <a:pt x="24"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49" name="Freeform 707"/>
            <p:cNvSpPr>
              <a:spLocks/>
            </p:cNvSpPr>
            <p:nvPr/>
          </p:nvSpPr>
          <p:spPr bwMode="auto">
            <a:xfrm>
              <a:off x="9775149" y="1179079"/>
              <a:ext cx="76994" cy="77788"/>
            </a:xfrm>
            <a:custGeom>
              <a:avLst/>
              <a:gdLst>
                <a:gd name="T0" fmla="*/ 2147483647 w 80"/>
                <a:gd name="T1" fmla="*/ 2147483647 h 80"/>
                <a:gd name="T2" fmla="*/ 2147483647 w 80"/>
                <a:gd name="T3" fmla="*/ 0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2147483647 h 80"/>
                <a:gd name="T32" fmla="*/ 2147483647 w 80"/>
                <a:gd name="T33" fmla="*/ 2147483647 h 80"/>
                <a:gd name="T34" fmla="*/ 2147483647 w 80"/>
                <a:gd name="T35" fmla="*/ 2147483647 h 80"/>
                <a:gd name="T36" fmla="*/ 2147483647 w 80"/>
                <a:gd name="T37" fmla="*/ 2147483647 h 80"/>
                <a:gd name="T38" fmla="*/ 2147483647 w 80"/>
                <a:gd name="T39" fmla="*/ 2147483647 h 80"/>
                <a:gd name="T40" fmla="*/ 2147483647 w 80"/>
                <a:gd name="T41" fmla="*/ 2147483647 h 80"/>
                <a:gd name="T42" fmla="*/ 2147483647 w 80"/>
                <a:gd name="T43" fmla="*/ 2147483647 h 80"/>
                <a:gd name="T44" fmla="*/ 2147483647 w 80"/>
                <a:gd name="T45" fmla="*/ 2147483647 h 80"/>
                <a:gd name="T46" fmla="*/ 2147483647 w 80"/>
                <a:gd name="T47" fmla="*/ 2147483647 h 80"/>
                <a:gd name="T48" fmla="*/ 2147483647 w 80"/>
                <a:gd name="T49" fmla="*/ 2147483647 h 80"/>
                <a:gd name="T50" fmla="*/ 2147483647 w 80"/>
                <a:gd name="T51" fmla="*/ 2147483647 h 80"/>
                <a:gd name="T52" fmla="*/ 2147483647 w 80"/>
                <a:gd name="T53" fmla="*/ 2147483647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80"/>
                <a:gd name="T83" fmla="*/ 80 w 80"/>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80">
                  <a:moveTo>
                    <a:pt x="80" y="8"/>
                  </a:moveTo>
                  <a:lnTo>
                    <a:pt x="80" y="0"/>
                  </a:lnTo>
                  <a:lnTo>
                    <a:pt x="80" y="8"/>
                  </a:lnTo>
                  <a:lnTo>
                    <a:pt x="64" y="8"/>
                  </a:lnTo>
                  <a:lnTo>
                    <a:pt x="40" y="8"/>
                  </a:lnTo>
                  <a:lnTo>
                    <a:pt x="32" y="8"/>
                  </a:lnTo>
                  <a:lnTo>
                    <a:pt x="16" y="16"/>
                  </a:lnTo>
                  <a:lnTo>
                    <a:pt x="8" y="24"/>
                  </a:lnTo>
                  <a:lnTo>
                    <a:pt x="0" y="32"/>
                  </a:lnTo>
                  <a:lnTo>
                    <a:pt x="8" y="48"/>
                  </a:lnTo>
                  <a:lnTo>
                    <a:pt x="24" y="48"/>
                  </a:lnTo>
                  <a:lnTo>
                    <a:pt x="16" y="56"/>
                  </a:lnTo>
                  <a:lnTo>
                    <a:pt x="16" y="72"/>
                  </a:lnTo>
                  <a:lnTo>
                    <a:pt x="32" y="80"/>
                  </a:lnTo>
                  <a:lnTo>
                    <a:pt x="40" y="72"/>
                  </a:lnTo>
                  <a:lnTo>
                    <a:pt x="40" y="64"/>
                  </a:lnTo>
                  <a:lnTo>
                    <a:pt x="56" y="56"/>
                  </a:lnTo>
                  <a:lnTo>
                    <a:pt x="40" y="40"/>
                  </a:lnTo>
                  <a:lnTo>
                    <a:pt x="40" y="32"/>
                  </a:lnTo>
                  <a:lnTo>
                    <a:pt x="32" y="24"/>
                  </a:lnTo>
                  <a:lnTo>
                    <a:pt x="56" y="16"/>
                  </a:lnTo>
                  <a:lnTo>
                    <a:pt x="72" y="16"/>
                  </a:lnTo>
                  <a:lnTo>
                    <a:pt x="80" y="16"/>
                  </a:lnTo>
                  <a:lnTo>
                    <a:pt x="8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0" name="Freeform 708"/>
            <p:cNvSpPr>
              <a:spLocks/>
            </p:cNvSpPr>
            <p:nvPr/>
          </p:nvSpPr>
          <p:spPr bwMode="auto">
            <a:xfrm>
              <a:off x="9929930" y="984611"/>
              <a:ext cx="23813" cy="15081"/>
            </a:xfrm>
            <a:custGeom>
              <a:avLst/>
              <a:gdLst>
                <a:gd name="T0" fmla="*/ 2147483647 w 24"/>
                <a:gd name="T1" fmla="*/ 2147483647 h 16"/>
                <a:gd name="T2" fmla="*/ 2147483647 w 24"/>
                <a:gd name="T3" fmla="*/ 0 h 16"/>
                <a:gd name="T4" fmla="*/ 0 w 24"/>
                <a:gd name="T5" fmla="*/ 2147483647 h 16"/>
                <a:gd name="T6" fmla="*/ 2147483647 w 24"/>
                <a:gd name="T7" fmla="*/ 2147483647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16"/>
                  </a:moveTo>
                  <a:lnTo>
                    <a:pt x="8" y="0"/>
                  </a:lnTo>
                  <a:lnTo>
                    <a:pt x="0" y="8"/>
                  </a:lnTo>
                  <a:lnTo>
                    <a:pt x="24"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1" name="Freeform 710"/>
            <p:cNvSpPr>
              <a:spLocks/>
            </p:cNvSpPr>
            <p:nvPr/>
          </p:nvSpPr>
          <p:spPr bwMode="auto">
            <a:xfrm>
              <a:off x="9775149" y="1101292"/>
              <a:ext cx="30957" cy="38894"/>
            </a:xfrm>
            <a:custGeom>
              <a:avLst/>
              <a:gdLst>
                <a:gd name="T0" fmla="*/ 2147483647 w 32"/>
                <a:gd name="T1" fmla="*/ 2147483647 h 40"/>
                <a:gd name="T2" fmla="*/ 2147483647 w 32"/>
                <a:gd name="T3" fmla="*/ 2147483647 h 40"/>
                <a:gd name="T4" fmla="*/ 0 w 32"/>
                <a:gd name="T5" fmla="*/ 0 h 40"/>
                <a:gd name="T6" fmla="*/ 2147483647 w 32"/>
                <a:gd name="T7" fmla="*/ 2147483647 h 40"/>
                <a:gd name="T8" fmla="*/ 2147483647 w 32"/>
                <a:gd name="T9" fmla="*/ 2147483647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32" y="32"/>
                  </a:moveTo>
                  <a:lnTo>
                    <a:pt x="32" y="40"/>
                  </a:lnTo>
                  <a:lnTo>
                    <a:pt x="0" y="0"/>
                  </a:lnTo>
                  <a:lnTo>
                    <a:pt x="8" y="16"/>
                  </a:lnTo>
                  <a:lnTo>
                    <a:pt x="32"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2" name="Freeform 711"/>
            <p:cNvSpPr>
              <a:spLocks/>
            </p:cNvSpPr>
            <p:nvPr/>
          </p:nvSpPr>
          <p:spPr bwMode="auto">
            <a:xfrm>
              <a:off x="9673550" y="1015567"/>
              <a:ext cx="85725" cy="46832"/>
            </a:xfrm>
            <a:custGeom>
              <a:avLst/>
              <a:gdLst>
                <a:gd name="T0" fmla="*/ 2147483647 w 88"/>
                <a:gd name="T1" fmla="*/ 2147483647 h 48"/>
                <a:gd name="T2" fmla="*/ 2147483647 w 88"/>
                <a:gd name="T3" fmla="*/ 2147483647 h 48"/>
                <a:gd name="T4" fmla="*/ 2147483647 w 88"/>
                <a:gd name="T5" fmla="*/ 2147483647 h 48"/>
                <a:gd name="T6" fmla="*/ 2147483647 w 88"/>
                <a:gd name="T7" fmla="*/ 2147483647 h 48"/>
                <a:gd name="T8" fmla="*/ 2147483647 w 88"/>
                <a:gd name="T9" fmla="*/ 2147483647 h 48"/>
                <a:gd name="T10" fmla="*/ 2147483647 w 88"/>
                <a:gd name="T11" fmla="*/ 2147483647 h 48"/>
                <a:gd name="T12" fmla="*/ 2147483647 w 88"/>
                <a:gd name="T13" fmla="*/ 2147483647 h 48"/>
                <a:gd name="T14" fmla="*/ 2147483647 w 88"/>
                <a:gd name="T15" fmla="*/ 2147483647 h 48"/>
                <a:gd name="T16" fmla="*/ 2147483647 w 88"/>
                <a:gd name="T17" fmla="*/ 2147483647 h 48"/>
                <a:gd name="T18" fmla="*/ 2147483647 w 88"/>
                <a:gd name="T19" fmla="*/ 0 h 48"/>
                <a:gd name="T20" fmla="*/ 2147483647 w 88"/>
                <a:gd name="T21" fmla="*/ 0 h 48"/>
                <a:gd name="T22" fmla="*/ 2147483647 w 88"/>
                <a:gd name="T23" fmla="*/ 0 h 48"/>
                <a:gd name="T24" fmla="*/ 2147483647 w 88"/>
                <a:gd name="T25" fmla="*/ 2147483647 h 48"/>
                <a:gd name="T26" fmla="*/ 2147483647 w 88"/>
                <a:gd name="T27" fmla="*/ 2147483647 h 48"/>
                <a:gd name="T28" fmla="*/ 0 w 88"/>
                <a:gd name="T29" fmla="*/ 2147483647 h 48"/>
                <a:gd name="T30" fmla="*/ 2147483647 w 88"/>
                <a:gd name="T31" fmla="*/ 2147483647 h 48"/>
                <a:gd name="T32" fmla="*/ 2147483647 w 88"/>
                <a:gd name="T33" fmla="*/ 2147483647 h 48"/>
                <a:gd name="T34" fmla="*/ 2147483647 w 88"/>
                <a:gd name="T35" fmla="*/ 2147483647 h 48"/>
                <a:gd name="T36" fmla="*/ 2147483647 w 88"/>
                <a:gd name="T37" fmla="*/ 2147483647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8"/>
                <a:gd name="T59" fmla="*/ 88 w 88"/>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8">
                  <a:moveTo>
                    <a:pt x="40" y="40"/>
                  </a:moveTo>
                  <a:lnTo>
                    <a:pt x="56" y="40"/>
                  </a:lnTo>
                  <a:lnTo>
                    <a:pt x="64" y="40"/>
                  </a:lnTo>
                  <a:lnTo>
                    <a:pt x="64" y="48"/>
                  </a:lnTo>
                  <a:lnTo>
                    <a:pt x="80" y="40"/>
                  </a:lnTo>
                  <a:lnTo>
                    <a:pt x="80" y="32"/>
                  </a:lnTo>
                  <a:lnTo>
                    <a:pt x="88" y="24"/>
                  </a:lnTo>
                  <a:lnTo>
                    <a:pt x="72" y="16"/>
                  </a:lnTo>
                  <a:lnTo>
                    <a:pt x="56" y="8"/>
                  </a:lnTo>
                  <a:lnTo>
                    <a:pt x="40" y="0"/>
                  </a:lnTo>
                  <a:lnTo>
                    <a:pt x="32" y="0"/>
                  </a:lnTo>
                  <a:lnTo>
                    <a:pt x="24" y="0"/>
                  </a:lnTo>
                  <a:lnTo>
                    <a:pt x="16" y="8"/>
                  </a:lnTo>
                  <a:lnTo>
                    <a:pt x="8" y="8"/>
                  </a:lnTo>
                  <a:lnTo>
                    <a:pt x="0" y="16"/>
                  </a:lnTo>
                  <a:lnTo>
                    <a:pt x="8" y="16"/>
                  </a:lnTo>
                  <a:lnTo>
                    <a:pt x="16" y="24"/>
                  </a:lnTo>
                  <a:lnTo>
                    <a:pt x="24" y="40"/>
                  </a:lnTo>
                  <a:lnTo>
                    <a:pt x="40" y="4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3" name="Freeform 712"/>
            <p:cNvSpPr>
              <a:spLocks/>
            </p:cNvSpPr>
            <p:nvPr/>
          </p:nvSpPr>
          <p:spPr bwMode="auto">
            <a:xfrm>
              <a:off x="9728318" y="1062399"/>
              <a:ext cx="77788" cy="46831"/>
            </a:xfrm>
            <a:custGeom>
              <a:avLst/>
              <a:gdLst>
                <a:gd name="T0" fmla="*/ 2147483647 w 80"/>
                <a:gd name="T1" fmla="*/ 0 h 48"/>
                <a:gd name="T2" fmla="*/ 2147483647 w 80"/>
                <a:gd name="T3" fmla="*/ 0 h 48"/>
                <a:gd name="T4" fmla="*/ 2147483647 w 80"/>
                <a:gd name="T5" fmla="*/ 2147483647 h 48"/>
                <a:gd name="T6" fmla="*/ 2147483647 w 80"/>
                <a:gd name="T7" fmla="*/ 2147483647 h 48"/>
                <a:gd name="T8" fmla="*/ 2147483647 w 80"/>
                <a:gd name="T9" fmla="*/ 2147483647 h 48"/>
                <a:gd name="T10" fmla="*/ 2147483647 w 80"/>
                <a:gd name="T11" fmla="*/ 2147483647 h 48"/>
                <a:gd name="T12" fmla="*/ 2147483647 w 80"/>
                <a:gd name="T13" fmla="*/ 2147483647 h 48"/>
                <a:gd name="T14" fmla="*/ 0 w 80"/>
                <a:gd name="T15" fmla="*/ 2147483647 h 48"/>
                <a:gd name="T16" fmla="*/ 0 w 80"/>
                <a:gd name="T17" fmla="*/ 2147483647 h 48"/>
                <a:gd name="T18" fmla="*/ 2147483647 w 80"/>
                <a:gd name="T19" fmla="*/ 2147483647 h 48"/>
                <a:gd name="T20" fmla="*/ 2147483647 w 80"/>
                <a:gd name="T21" fmla="*/ 2147483647 h 48"/>
                <a:gd name="T22" fmla="*/ 2147483647 w 80"/>
                <a:gd name="T23" fmla="*/ 2147483647 h 48"/>
                <a:gd name="T24" fmla="*/ 2147483647 w 80"/>
                <a:gd name="T25" fmla="*/ 2147483647 h 48"/>
                <a:gd name="T26" fmla="*/ 2147483647 w 80"/>
                <a:gd name="T27" fmla="*/ 2147483647 h 48"/>
                <a:gd name="T28" fmla="*/ 2147483647 w 80"/>
                <a:gd name="T29" fmla="*/ 0 h 48"/>
                <a:gd name="T30" fmla="*/ 2147483647 w 80"/>
                <a:gd name="T31" fmla="*/ 0 h 48"/>
                <a:gd name="T32" fmla="*/ 2147483647 w 80"/>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48"/>
                <a:gd name="T53" fmla="*/ 80 w 8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48">
                  <a:moveTo>
                    <a:pt x="56" y="0"/>
                  </a:moveTo>
                  <a:lnTo>
                    <a:pt x="48" y="0"/>
                  </a:lnTo>
                  <a:lnTo>
                    <a:pt x="32" y="8"/>
                  </a:lnTo>
                  <a:lnTo>
                    <a:pt x="24" y="8"/>
                  </a:lnTo>
                  <a:lnTo>
                    <a:pt x="16" y="8"/>
                  </a:lnTo>
                  <a:lnTo>
                    <a:pt x="8" y="8"/>
                  </a:lnTo>
                  <a:lnTo>
                    <a:pt x="8" y="16"/>
                  </a:lnTo>
                  <a:lnTo>
                    <a:pt x="0" y="24"/>
                  </a:lnTo>
                  <a:lnTo>
                    <a:pt x="0" y="32"/>
                  </a:lnTo>
                  <a:lnTo>
                    <a:pt x="16" y="40"/>
                  </a:lnTo>
                  <a:lnTo>
                    <a:pt x="32" y="48"/>
                  </a:lnTo>
                  <a:lnTo>
                    <a:pt x="48" y="40"/>
                  </a:lnTo>
                  <a:lnTo>
                    <a:pt x="64" y="40"/>
                  </a:lnTo>
                  <a:lnTo>
                    <a:pt x="72" y="24"/>
                  </a:lnTo>
                  <a:lnTo>
                    <a:pt x="80" y="0"/>
                  </a:lnTo>
                  <a:lnTo>
                    <a:pt x="72" y="0"/>
                  </a:lnTo>
                  <a:lnTo>
                    <a:pt x="56"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4" name="Freeform 713"/>
            <p:cNvSpPr>
              <a:spLocks/>
            </p:cNvSpPr>
            <p:nvPr/>
          </p:nvSpPr>
          <p:spPr bwMode="auto">
            <a:xfrm>
              <a:off x="9736255" y="1038586"/>
              <a:ext cx="69850" cy="31750"/>
            </a:xfrm>
            <a:custGeom>
              <a:avLst/>
              <a:gdLst>
                <a:gd name="T0" fmla="*/ 2147483647 w 72"/>
                <a:gd name="T1" fmla="*/ 2147483647 h 32"/>
                <a:gd name="T2" fmla="*/ 2147483647 w 72"/>
                <a:gd name="T3" fmla="*/ 0 h 32"/>
                <a:gd name="T4" fmla="*/ 2147483647 w 72"/>
                <a:gd name="T5" fmla="*/ 2147483647 h 32"/>
                <a:gd name="T6" fmla="*/ 2147483647 w 72"/>
                <a:gd name="T7" fmla="*/ 2147483647 h 32"/>
                <a:gd name="T8" fmla="*/ 0 w 72"/>
                <a:gd name="T9" fmla="*/ 2147483647 h 32"/>
                <a:gd name="T10" fmla="*/ 0 w 72"/>
                <a:gd name="T11" fmla="*/ 2147483647 h 32"/>
                <a:gd name="T12" fmla="*/ 2147483647 w 72"/>
                <a:gd name="T13" fmla="*/ 2147483647 h 32"/>
                <a:gd name="T14" fmla="*/ 2147483647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2147483647 w 72"/>
                <a:gd name="T27" fmla="*/ 2147483647 h 32"/>
                <a:gd name="T28" fmla="*/ 2147483647 w 72"/>
                <a:gd name="T29" fmla="*/ 2147483647 h 32"/>
                <a:gd name="T30" fmla="*/ 2147483647 w 72"/>
                <a:gd name="T31" fmla="*/ 2147483647 h 32"/>
                <a:gd name="T32" fmla="*/ 2147483647 w 72"/>
                <a:gd name="T33" fmla="*/ 2147483647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32"/>
                <a:gd name="T53" fmla="*/ 72 w 7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32">
                  <a:moveTo>
                    <a:pt x="40" y="8"/>
                  </a:moveTo>
                  <a:lnTo>
                    <a:pt x="24" y="0"/>
                  </a:lnTo>
                  <a:lnTo>
                    <a:pt x="16" y="8"/>
                  </a:lnTo>
                  <a:lnTo>
                    <a:pt x="16" y="16"/>
                  </a:lnTo>
                  <a:lnTo>
                    <a:pt x="0" y="24"/>
                  </a:lnTo>
                  <a:lnTo>
                    <a:pt x="0" y="32"/>
                  </a:lnTo>
                  <a:lnTo>
                    <a:pt x="8" y="32"/>
                  </a:lnTo>
                  <a:lnTo>
                    <a:pt x="16" y="32"/>
                  </a:lnTo>
                  <a:lnTo>
                    <a:pt x="24" y="32"/>
                  </a:lnTo>
                  <a:lnTo>
                    <a:pt x="40" y="24"/>
                  </a:lnTo>
                  <a:lnTo>
                    <a:pt x="48" y="24"/>
                  </a:lnTo>
                  <a:lnTo>
                    <a:pt x="64" y="24"/>
                  </a:lnTo>
                  <a:lnTo>
                    <a:pt x="72" y="24"/>
                  </a:lnTo>
                  <a:lnTo>
                    <a:pt x="64" y="16"/>
                  </a:lnTo>
                  <a:lnTo>
                    <a:pt x="64" y="8"/>
                  </a:lnTo>
                  <a:lnTo>
                    <a:pt x="56" y="8"/>
                  </a:lnTo>
                  <a:lnTo>
                    <a:pt x="4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5" name="Freeform 714"/>
            <p:cNvSpPr>
              <a:spLocks/>
            </p:cNvSpPr>
            <p:nvPr/>
          </p:nvSpPr>
          <p:spPr bwMode="auto">
            <a:xfrm>
              <a:off x="9775149" y="1101292"/>
              <a:ext cx="30957" cy="38894"/>
            </a:xfrm>
            <a:custGeom>
              <a:avLst/>
              <a:gdLst>
                <a:gd name="T0" fmla="*/ 2147483647 w 32"/>
                <a:gd name="T1" fmla="*/ 2147483647 h 40"/>
                <a:gd name="T2" fmla="*/ 2147483647 w 32"/>
                <a:gd name="T3" fmla="*/ 2147483647 h 40"/>
                <a:gd name="T4" fmla="*/ 0 w 32"/>
                <a:gd name="T5" fmla="*/ 0 h 40"/>
                <a:gd name="T6" fmla="*/ 2147483647 w 32"/>
                <a:gd name="T7" fmla="*/ 2147483647 h 40"/>
                <a:gd name="T8" fmla="*/ 2147483647 w 32"/>
                <a:gd name="T9" fmla="*/ 2147483647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32" y="32"/>
                  </a:moveTo>
                  <a:lnTo>
                    <a:pt x="32" y="40"/>
                  </a:lnTo>
                  <a:lnTo>
                    <a:pt x="0" y="0"/>
                  </a:lnTo>
                  <a:lnTo>
                    <a:pt x="8" y="16"/>
                  </a:lnTo>
                  <a:lnTo>
                    <a:pt x="32"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6" name="Freeform 715"/>
            <p:cNvSpPr>
              <a:spLocks/>
            </p:cNvSpPr>
            <p:nvPr/>
          </p:nvSpPr>
          <p:spPr bwMode="auto">
            <a:xfrm>
              <a:off x="9736255" y="1038586"/>
              <a:ext cx="69850" cy="31750"/>
            </a:xfrm>
            <a:custGeom>
              <a:avLst/>
              <a:gdLst>
                <a:gd name="T0" fmla="*/ 2147483647 w 72"/>
                <a:gd name="T1" fmla="*/ 2147483647 h 32"/>
                <a:gd name="T2" fmla="*/ 2147483647 w 72"/>
                <a:gd name="T3" fmla="*/ 0 h 32"/>
                <a:gd name="T4" fmla="*/ 2147483647 w 72"/>
                <a:gd name="T5" fmla="*/ 0 h 32"/>
                <a:gd name="T6" fmla="*/ 2147483647 w 72"/>
                <a:gd name="T7" fmla="*/ 2147483647 h 32"/>
                <a:gd name="T8" fmla="*/ 2147483647 w 72"/>
                <a:gd name="T9" fmla="*/ 2147483647 h 32"/>
                <a:gd name="T10" fmla="*/ 0 w 72"/>
                <a:gd name="T11" fmla="*/ 2147483647 h 32"/>
                <a:gd name="T12" fmla="*/ 0 w 72"/>
                <a:gd name="T13" fmla="*/ 2147483647 h 32"/>
                <a:gd name="T14" fmla="*/ 0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2147483647 w 72"/>
                <a:gd name="T27" fmla="*/ 2147483647 h 32"/>
                <a:gd name="T28" fmla="*/ 2147483647 w 72"/>
                <a:gd name="T29" fmla="*/ 2147483647 h 32"/>
                <a:gd name="T30" fmla="*/ 2147483647 w 72"/>
                <a:gd name="T31" fmla="*/ 2147483647 h 32"/>
                <a:gd name="T32" fmla="*/ 2147483647 w 72"/>
                <a:gd name="T33" fmla="*/ 2147483647 h 32"/>
                <a:gd name="T34" fmla="*/ 2147483647 w 72"/>
                <a:gd name="T35" fmla="*/ 2147483647 h 32"/>
                <a:gd name="T36" fmla="*/ 2147483647 w 72"/>
                <a:gd name="T37" fmla="*/ 214748364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32"/>
                <a:gd name="T59" fmla="*/ 72 w 7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32">
                  <a:moveTo>
                    <a:pt x="40" y="8"/>
                  </a:moveTo>
                  <a:lnTo>
                    <a:pt x="24" y="0"/>
                  </a:lnTo>
                  <a:lnTo>
                    <a:pt x="16" y="8"/>
                  </a:lnTo>
                  <a:lnTo>
                    <a:pt x="16" y="16"/>
                  </a:lnTo>
                  <a:lnTo>
                    <a:pt x="0" y="24"/>
                  </a:lnTo>
                  <a:lnTo>
                    <a:pt x="0" y="32"/>
                  </a:lnTo>
                  <a:lnTo>
                    <a:pt x="8" y="32"/>
                  </a:lnTo>
                  <a:lnTo>
                    <a:pt x="16" y="32"/>
                  </a:lnTo>
                  <a:lnTo>
                    <a:pt x="24" y="32"/>
                  </a:lnTo>
                  <a:lnTo>
                    <a:pt x="40" y="24"/>
                  </a:lnTo>
                  <a:lnTo>
                    <a:pt x="48" y="24"/>
                  </a:lnTo>
                  <a:lnTo>
                    <a:pt x="64" y="24"/>
                  </a:lnTo>
                  <a:lnTo>
                    <a:pt x="72" y="24"/>
                  </a:lnTo>
                  <a:lnTo>
                    <a:pt x="64" y="16"/>
                  </a:lnTo>
                  <a:lnTo>
                    <a:pt x="64" y="8"/>
                  </a:lnTo>
                  <a:lnTo>
                    <a:pt x="56" y="8"/>
                  </a:lnTo>
                  <a:lnTo>
                    <a:pt x="4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7" name="Freeform 716"/>
            <p:cNvSpPr>
              <a:spLocks/>
            </p:cNvSpPr>
            <p:nvPr/>
          </p:nvSpPr>
          <p:spPr bwMode="auto">
            <a:xfrm>
              <a:off x="9806106" y="1140186"/>
              <a:ext cx="84931" cy="69850"/>
            </a:xfrm>
            <a:custGeom>
              <a:avLst/>
              <a:gdLst>
                <a:gd name="T0" fmla="*/ 2147483647 w 88"/>
                <a:gd name="T1" fmla="*/ 0 h 72"/>
                <a:gd name="T2" fmla="*/ 2147483647 w 88"/>
                <a:gd name="T3" fmla="*/ 0 h 72"/>
                <a:gd name="T4" fmla="*/ 0 w 88"/>
                <a:gd name="T5" fmla="*/ 0 h 72"/>
                <a:gd name="T6" fmla="*/ 0 w 88"/>
                <a:gd name="T7" fmla="*/ 2147483647 h 72"/>
                <a:gd name="T8" fmla="*/ 2147483647 w 88"/>
                <a:gd name="T9" fmla="*/ 2147483647 h 72"/>
                <a:gd name="T10" fmla="*/ 0 w 88"/>
                <a:gd name="T11" fmla="*/ 2147483647 h 72"/>
                <a:gd name="T12" fmla="*/ 2147483647 w 88"/>
                <a:gd name="T13" fmla="*/ 2147483647 h 72"/>
                <a:gd name="T14" fmla="*/ 2147483647 w 88"/>
                <a:gd name="T15" fmla="*/ 2147483647 h 72"/>
                <a:gd name="T16" fmla="*/ 2147483647 w 88"/>
                <a:gd name="T17" fmla="*/ 2147483647 h 72"/>
                <a:gd name="T18" fmla="*/ 2147483647 w 88"/>
                <a:gd name="T19" fmla="*/ 2147483647 h 72"/>
                <a:gd name="T20" fmla="*/ 2147483647 w 88"/>
                <a:gd name="T21" fmla="*/ 2147483647 h 72"/>
                <a:gd name="T22" fmla="*/ 2147483647 w 88"/>
                <a:gd name="T23" fmla="*/ 2147483647 h 72"/>
                <a:gd name="T24" fmla="*/ 2147483647 w 88"/>
                <a:gd name="T25" fmla="*/ 2147483647 h 72"/>
                <a:gd name="T26" fmla="*/ 2147483647 w 88"/>
                <a:gd name="T27" fmla="*/ 2147483647 h 72"/>
                <a:gd name="T28" fmla="*/ 2147483647 w 88"/>
                <a:gd name="T29" fmla="*/ 2147483647 h 72"/>
                <a:gd name="T30" fmla="*/ 2147483647 w 88"/>
                <a:gd name="T31" fmla="*/ 2147483647 h 72"/>
                <a:gd name="T32" fmla="*/ 2147483647 w 88"/>
                <a:gd name="T33" fmla="*/ 2147483647 h 72"/>
                <a:gd name="T34" fmla="*/ 2147483647 w 88"/>
                <a:gd name="T35" fmla="*/ 2147483647 h 72"/>
                <a:gd name="T36" fmla="*/ 2147483647 w 88"/>
                <a:gd name="T37" fmla="*/ 2147483647 h 72"/>
                <a:gd name="T38" fmla="*/ 2147483647 w 88"/>
                <a:gd name="T39" fmla="*/ 2147483647 h 72"/>
                <a:gd name="T40" fmla="*/ 2147483647 w 88"/>
                <a:gd name="T41" fmla="*/ 2147483647 h 72"/>
                <a:gd name="T42" fmla="*/ 2147483647 w 88"/>
                <a:gd name="T43" fmla="*/ 0 h 72"/>
                <a:gd name="T44" fmla="*/ 2147483647 w 88"/>
                <a:gd name="T45" fmla="*/ 0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72"/>
                <a:gd name="T71" fmla="*/ 88 w 88"/>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72">
                  <a:moveTo>
                    <a:pt x="32" y="0"/>
                  </a:moveTo>
                  <a:lnTo>
                    <a:pt x="8" y="0"/>
                  </a:lnTo>
                  <a:lnTo>
                    <a:pt x="0" y="0"/>
                  </a:lnTo>
                  <a:lnTo>
                    <a:pt x="0" y="8"/>
                  </a:lnTo>
                  <a:lnTo>
                    <a:pt x="8" y="16"/>
                  </a:lnTo>
                  <a:lnTo>
                    <a:pt x="0" y="32"/>
                  </a:lnTo>
                  <a:lnTo>
                    <a:pt x="8" y="40"/>
                  </a:lnTo>
                  <a:lnTo>
                    <a:pt x="8" y="48"/>
                  </a:lnTo>
                  <a:lnTo>
                    <a:pt x="32" y="48"/>
                  </a:lnTo>
                  <a:lnTo>
                    <a:pt x="48" y="48"/>
                  </a:lnTo>
                  <a:lnTo>
                    <a:pt x="48" y="40"/>
                  </a:lnTo>
                  <a:lnTo>
                    <a:pt x="48" y="48"/>
                  </a:lnTo>
                  <a:lnTo>
                    <a:pt x="48" y="56"/>
                  </a:lnTo>
                  <a:lnTo>
                    <a:pt x="40" y="56"/>
                  </a:lnTo>
                  <a:lnTo>
                    <a:pt x="48" y="72"/>
                  </a:lnTo>
                  <a:lnTo>
                    <a:pt x="64" y="64"/>
                  </a:lnTo>
                  <a:lnTo>
                    <a:pt x="80" y="64"/>
                  </a:lnTo>
                  <a:lnTo>
                    <a:pt x="88" y="48"/>
                  </a:lnTo>
                  <a:lnTo>
                    <a:pt x="64" y="40"/>
                  </a:lnTo>
                  <a:lnTo>
                    <a:pt x="64" y="24"/>
                  </a:lnTo>
                  <a:lnTo>
                    <a:pt x="80" y="8"/>
                  </a:lnTo>
                  <a:lnTo>
                    <a:pt x="56" y="0"/>
                  </a:lnTo>
                  <a:lnTo>
                    <a:pt x="32"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8" name="Freeform 717"/>
            <p:cNvSpPr>
              <a:spLocks/>
            </p:cNvSpPr>
            <p:nvPr/>
          </p:nvSpPr>
          <p:spPr bwMode="auto">
            <a:xfrm>
              <a:off x="9751336" y="1101292"/>
              <a:ext cx="61913" cy="108744"/>
            </a:xfrm>
            <a:custGeom>
              <a:avLst/>
              <a:gdLst>
                <a:gd name="T0" fmla="*/ 2147483647 w 64"/>
                <a:gd name="T1" fmla="*/ 2147483647 h 112"/>
                <a:gd name="T2" fmla="*/ 2147483647 w 64"/>
                <a:gd name="T3" fmla="*/ 2147483647 h 112"/>
                <a:gd name="T4" fmla="*/ 2147483647 w 64"/>
                <a:gd name="T5" fmla="*/ 2147483647 h 112"/>
                <a:gd name="T6" fmla="*/ 2147483647 w 64"/>
                <a:gd name="T7" fmla="*/ 2147483647 h 112"/>
                <a:gd name="T8" fmla="*/ 2147483647 w 64"/>
                <a:gd name="T9" fmla="*/ 2147483647 h 112"/>
                <a:gd name="T10" fmla="*/ 2147483647 w 64"/>
                <a:gd name="T11" fmla="*/ 2147483647 h 112"/>
                <a:gd name="T12" fmla="*/ 2147483647 w 64"/>
                <a:gd name="T13" fmla="*/ 2147483647 h 112"/>
                <a:gd name="T14" fmla="*/ 2147483647 w 64"/>
                <a:gd name="T15" fmla="*/ 2147483647 h 112"/>
                <a:gd name="T16" fmla="*/ 2147483647 w 64"/>
                <a:gd name="T17" fmla="*/ 2147483647 h 112"/>
                <a:gd name="T18" fmla="*/ 2147483647 w 64"/>
                <a:gd name="T19" fmla="*/ 2147483647 h 112"/>
                <a:gd name="T20" fmla="*/ 2147483647 w 64"/>
                <a:gd name="T21" fmla="*/ 0 h 112"/>
                <a:gd name="T22" fmla="*/ 2147483647 w 64"/>
                <a:gd name="T23" fmla="*/ 2147483647 h 112"/>
                <a:gd name="T24" fmla="*/ 2147483647 w 64"/>
                <a:gd name="T25" fmla="*/ 2147483647 h 112"/>
                <a:gd name="T26" fmla="*/ 2147483647 w 64"/>
                <a:gd name="T27" fmla="*/ 2147483647 h 112"/>
                <a:gd name="T28" fmla="*/ 2147483647 w 64"/>
                <a:gd name="T29" fmla="*/ 2147483647 h 112"/>
                <a:gd name="T30" fmla="*/ 2147483647 w 64"/>
                <a:gd name="T31" fmla="*/ 2147483647 h 112"/>
                <a:gd name="T32" fmla="*/ 0 w 64"/>
                <a:gd name="T33" fmla="*/ 2147483647 h 112"/>
                <a:gd name="T34" fmla="*/ 2147483647 w 64"/>
                <a:gd name="T35" fmla="*/ 2147483647 h 112"/>
                <a:gd name="T36" fmla="*/ 2147483647 w 64"/>
                <a:gd name="T37" fmla="*/ 2147483647 h 112"/>
                <a:gd name="T38" fmla="*/ 2147483647 w 64"/>
                <a:gd name="T39" fmla="*/ 2147483647 h 112"/>
                <a:gd name="T40" fmla="*/ 2147483647 w 64"/>
                <a:gd name="T41" fmla="*/ 2147483647 h 112"/>
                <a:gd name="T42" fmla="*/ 2147483647 w 64"/>
                <a:gd name="T43" fmla="*/ 2147483647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112"/>
                <a:gd name="T68" fmla="*/ 64 w 64"/>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112">
                  <a:moveTo>
                    <a:pt x="40" y="96"/>
                  </a:moveTo>
                  <a:lnTo>
                    <a:pt x="56" y="88"/>
                  </a:lnTo>
                  <a:lnTo>
                    <a:pt x="64" y="88"/>
                  </a:lnTo>
                  <a:lnTo>
                    <a:pt x="64" y="80"/>
                  </a:lnTo>
                  <a:lnTo>
                    <a:pt x="56" y="72"/>
                  </a:lnTo>
                  <a:lnTo>
                    <a:pt x="64" y="56"/>
                  </a:lnTo>
                  <a:lnTo>
                    <a:pt x="56" y="48"/>
                  </a:lnTo>
                  <a:lnTo>
                    <a:pt x="56" y="40"/>
                  </a:lnTo>
                  <a:lnTo>
                    <a:pt x="56" y="32"/>
                  </a:lnTo>
                  <a:lnTo>
                    <a:pt x="32" y="16"/>
                  </a:lnTo>
                  <a:lnTo>
                    <a:pt x="24" y="0"/>
                  </a:lnTo>
                  <a:lnTo>
                    <a:pt x="8" y="8"/>
                  </a:lnTo>
                  <a:lnTo>
                    <a:pt x="16" y="16"/>
                  </a:lnTo>
                  <a:lnTo>
                    <a:pt x="16" y="24"/>
                  </a:lnTo>
                  <a:lnTo>
                    <a:pt x="16" y="40"/>
                  </a:lnTo>
                  <a:lnTo>
                    <a:pt x="8" y="56"/>
                  </a:lnTo>
                  <a:lnTo>
                    <a:pt x="0" y="72"/>
                  </a:lnTo>
                  <a:lnTo>
                    <a:pt x="16" y="88"/>
                  </a:lnTo>
                  <a:lnTo>
                    <a:pt x="16" y="96"/>
                  </a:lnTo>
                  <a:lnTo>
                    <a:pt x="24" y="112"/>
                  </a:lnTo>
                  <a:lnTo>
                    <a:pt x="32" y="104"/>
                  </a:lnTo>
                  <a:lnTo>
                    <a:pt x="40" y="9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59" name="Freeform 718"/>
            <p:cNvSpPr>
              <a:spLocks/>
            </p:cNvSpPr>
            <p:nvPr/>
          </p:nvSpPr>
          <p:spPr bwMode="auto">
            <a:xfrm>
              <a:off x="9697361" y="1085417"/>
              <a:ext cx="69850" cy="85725"/>
            </a:xfrm>
            <a:custGeom>
              <a:avLst/>
              <a:gdLst>
                <a:gd name="T0" fmla="*/ 2147483647 w 72"/>
                <a:gd name="T1" fmla="*/ 2147483647 h 88"/>
                <a:gd name="T2" fmla="*/ 2147483647 w 72"/>
                <a:gd name="T3" fmla="*/ 2147483647 h 88"/>
                <a:gd name="T4" fmla="*/ 2147483647 w 72"/>
                <a:gd name="T5" fmla="*/ 2147483647 h 88"/>
                <a:gd name="T6" fmla="*/ 2147483647 w 72"/>
                <a:gd name="T7" fmla="*/ 2147483647 h 88"/>
                <a:gd name="T8" fmla="*/ 2147483647 w 72"/>
                <a:gd name="T9" fmla="*/ 2147483647 h 88"/>
                <a:gd name="T10" fmla="*/ 2147483647 w 72"/>
                <a:gd name="T11" fmla="*/ 2147483647 h 88"/>
                <a:gd name="T12" fmla="*/ 2147483647 w 72"/>
                <a:gd name="T13" fmla="*/ 0 h 88"/>
                <a:gd name="T14" fmla="*/ 2147483647 w 72"/>
                <a:gd name="T15" fmla="*/ 2147483647 h 88"/>
                <a:gd name="T16" fmla="*/ 0 w 72"/>
                <a:gd name="T17" fmla="*/ 2147483647 h 88"/>
                <a:gd name="T18" fmla="*/ 0 w 72"/>
                <a:gd name="T19" fmla="*/ 2147483647 h 88"/>
                <a:gd name="T20" fmla="*/ 0 w 72"/>
                <a:gd name="T21" fmla="*/ 2147483647 h 88"/>
                <a:gd name="T22" fmla="*/ 2147483647 w 72"/>
                <a:gd name="T23" fmla="*/ 2147483647 h 88"/>
                <a:gd name="T24" fmla="*/ 2147483647 w 72"/>
                <a:gd name="T25" fmla="*/ 2147483647 h 88"/>
                <a:gd name="T26" fmla="*/ 2147483647 w 72"/>
                <a:gd name="T27" fmla="*/ 2147483647 h 88"/>
                <a:gd name="T28" fmla="*/ 2147483647 w 72"/>
                <a:gd name="T29" fmla="*/ 2147483647 h 88"/>
                <a:gd name="T30" fmla="*/ 2147483647 w 72"/>
                <a:gd name="T31" fmla="*/ 2147483647 h 88"/>
                <a:gd name="T32" fmla="*/ 2147483647 w 72"/>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88"/>
                <a:gd name="T53" fmla="*/ 72 w 72"/>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88">
                  <a:moveTo>
                    <a:pt x="72" y="56"/>
                  </a:moveTo>
                  <a:lnTo>
                    <a:pt x="72" y="40"/>
                  </a:lnTo>
                  <a:lnTo>
                    <a:pt x="72" y="32"/>
                  </a:lnTo>
                  <a:lnTo>
                    <a:pt x="64" y="24"/>
                  </a:lnTo>
                  <a:lnTo>
                    <a:pt x="48" y="16"/>
                  </a:lnTo>
                  <a:lnTo>
                    <a:pt x="32" y="8"/>
                  </a:lnTo>
                  <a:lnTo>
                    <a:pt x="32" y="0"/>
                  </a:lnTo>
                  <a:lnTo>
                    <a:pt x="16" y="8"/>
                  </a:lnTo>
                  <a:lnTo>
                    <a:pt x="0" y="8"/>
                  </a:lnTo>
                  <a:lnTo>
                    <a:pt x="0" y="24"/>
                  </a:lnTo>
                  <a:lnTo>
                    <a:pt x="0" y="32"/>
                  </a:lnTo>
                  <a:lnTo>
                    <a:pt x="8" y="32"/>
                  </a:lnTo>
                  <a:lnTo>
                    <a:pt x="24" y="48"/>
                  </a:lnTo>
                  <a:lnTo>
                    <a:pt x="32" y="72"/>
                  </a:lnTo>
                  <a:lnTo>
                    <a:pt x="56" y="88"/>
                  </a:lnTo>
                  <a:lnTo>
                    <a:pt x="64" y="72"/>
                  </a:lnTo>
                  <a:lnTo>
                    <a:pt x="72"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0" name="Freeform 719"/>
            <p:cNvSpPr>
              <a:spLocks/>
            </p:cNvSpPr>
            <p:nvPr/>
          </p:nvSpPr>
          <p:spPr bwMode="auto">
            <a:xfrm>
              <a:off x="9775149" y="922698"/>
              <a:ext cx="38100" cy="23019"/>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0 h 24"/>
                <a:gd name="T10" fmla="*/ 2147483647 w 40"/>
                <a:gd name="T11" fmla="*/ 0 h 24"/>
                <a:gd name="T12" fmla="*/ 0 w 40"/>
                <a:gd name="T13" fmla="*/ 2147483647 h 24"/>
                <a:gd name="T14" fmla="*/ 0 w 40"/>
                <a:gd name="T15" fmla="*/ 2147483647 h 24"/>
                <a:gd name="T16" fmla="*/ 2147483647 w 40"/>
                <a:gd name="T17" fmla="*/ 2147483647 h 24"/>
                <a:gd name="T18" fmla="*/ 2147483647 w 40"/>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2" y="24"/>
                  </a:moveTo>
                  <a:lnTo>
                    <a:pt x="40" y="16"/>
                  </a:lnTo>
                  <a:lnTo>
                    <a:pt x="32" y="8"/>
                  </a:lnTo>
                  <a:lnTo>
                    <a:pt x="24" y="8"/>
                  </a:lnTo>
                  <a:lnTo>
                    <a:pt x="16" y="0"/>
                  </a:lnTo>
                  <a:lnTo>
                    <a:pt x="8" y="0"/>
                  </a:lnTo>
                  <a:lnTo>
                    <a:pt x="0" y="8"/>
                  </a:lnTo>
                  <a:lnTo>
                    <a:pt x="0" y="16"/>
                  </a:lnTo>
                  <a:lnTo>
                    <a:pt x="8" y="24"/>
                  </a:lnTo>
                  <a:lnTo>
                    <a:pt x="32"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1" name="Freeform 720"/>
            <p:cNvSpPr>
              <a:spLocks/>
            </p:cNvSpPr>
            <p:nvPr/>
          </p:nvSpPr>
          <p:spPr bwMode="auto">
            <a:xfrm>
              <a:off x="9806106" y="1140186"/>
              <a:ext cx="84931" cy="69850"/>
            </a:xfrm>
            <a:custGeom>
              <a:avLst/>
              <a:gdLst>
                <a:gd name="T0" fmla="*/ 2147483647 w 88"/>
                <a:gd name="T1" fmla="*/ 0 h 72"/>
                <a:gd name="T2" fmla="*/ 2147483647 w 88"/>
                <a:gd name="T3" fmla="*/ 0 h 72"/>
                <a:gd name="T4" fmla="*/ 0 w 88"/>
                <a:gd name="T5" fmla="*/ 0 h 72"/>
                <a:gd name="T6" fmla="*/ 0 w 88"/>
                <a:gd name="T7" fmla="*/ 2147483647 h 72"/>
                <a:gd name="T8" fmla="*/ 2147483647 w 88"/>
                <a:gd name="T9" fmla="*/ 2147483647 h 72"/>
                <a:gd name="T10" fmla="*/ 0 w 88"/>
                <a:gd name="T11" fmla="*/ 2147483647 h 72"/>
                <a:gd name="T12" fmla="*/ 2147483647 w 88"/>
                <a:gd name="T13" fmla="*/ 2147483647 h 72"/>
                <a:gd name="T14" fmla="*/ 2147483647 w 88"/>
                <a:gd name="T15" fmla="*/ 2147483647 h 72"/>
                <a:gd name="T16" fmla="*/ 2147483647 w 88"/>
                <a:gd name="T17" fmla="*/ 2147483647 h 72"/>
                <a:gd name="T18" fmla="*/ 2147483647 w 88"/>
                <a:gd name="T19" fmla="*/ 2147483647 h 72"/>
                <a:gd name="T20" fmla="*/ 2147483647 w 88"/>
                <a:gd name="T21" fmla="*/ 2147483647 h 72"/>
                <a:gd name="T22" fmla="*/ 2147483647 w 88"/>
                <a:gd name="T23" fmla="*/ 2147483647 h 72"/>
                <a:gd name="T24" fmla="*/ 2147483647 w 88"/>
                <a:gd name="T25" fmla="*/ 2147483647 h 72"/>
                <a:gd name="T26" fmla="*/ 2147483647 w 88"/>
                <a:gd name="T27" fmla="*/ 2147483647 h 72"/>
                <a:gd name="T28" fmla="*/ 2147483647 w 88"/>
                <a:gd name="T29" fmla="*/ 2147483647 h 72"/>
                <a:gd name="T30" fmla="*/ 2147483647 w 88"/>
                <a:gd name="T31" fmla="*/ 2147483647 h 72"/>
                <a:gd name="T32" fmla="*/ 2147483647 w 88"/>
                <a:gd name="T33" fmla="*/ 2147483647 h 72"/>
                <a:gd name="T34" fmla="*/ 2147483647 w 88"/>
                <a:gd name="T35" fmla="*/ 2147483647 h 72"/>
                <a:gd name="T36" fmla="*/ 2147483647 w 88"/>
                <a:gd name="T37" fmla="*/ 2147483647 h 72"/>
                <a:gd name="T38" fmla="*/ 2147483647 w 88"/>
                <a:gd name="T39" fmla="*/ 2147483647 h 72"/>
                <a:gd name="T40" fmla="*/ 2147483647 w 88"/>
                <a:gd name="T41" fmla="*/ 2147483647 h 72"/>
                <a:gd name="T42" fmla="*/ 2147483647 w 88"/>
                <a:gd name="T43" fmla="*/ 2147483647 h 72"/>
                <a:gd name="T44" fmla="*/ 2147483647 w 88"/>
                <a:gd name="T45" fmla="*/ 2147483647 h 72"/>
                <a:gd name="T46" fmla="*/ 2147483647 w 88"/>
                <a:gd name="T47" fmla="*/ 2147483647 h 72"/>
                <a:gd name="T48" fmla="*/ 2147483647 w 88"/>
                <a:gd name="T49" fmla="*/ 0 h 72"/>
                <a:gd name="T50" fmla="*/ 2147483647 w 88"/>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72"/>
                <a:gd name="T80" fmla="*/ 88 w 88"/>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72">
                  <a:moveTo>
                    <a:pt x="32" y="0"/>
                  </a:moveTo>
                  <a:lnTo>
                    <a:pt x="8" y="0"/>
                  </a:lnTo>
                  <a:lnTo>
                    <a:pt x="0" y="0"/>
                  </a:lnTo>
                  <a:lnTo>
                    <a:pt x="0" y="8"/>
                  </a:lnTo>
                  <a:lnTo>
                    <a:pt x="8" y="16"/>
                  </a:lnTo>
                  <a:lnTo>
                    <a:pt x="0" y="32"/>
                  </a:lnTo>
                  <a:lnTo>
                    <a:pt x="8" y="40"/>
                  </a:lnTo>
                  <a:lnTo>
                    <a:pt x="8" y="48"/>
                  </a:lnTo>
                  <a:lnTo>
                    <a:pt x="32" y="48"/>
                  </a:lnTo>
                  <a:lnTo>
                    <a:pt x="48" y="48"/>
                  </a:lnTo>
                  <a:lnTo>
                    <a:pt x="48" y="40"/>
                  </a:lnTo>
                  <a:lnTo>
                    <a:pt x="48" y="48"/>
                  </a:lnTo>
                  <a:lnTo>
                    <a:pt x="48" y="56"/>
                  </a:lnTo>
                  <a:lnTo>
                    <a:pt x="40" y="56"/>
                  </a:lnTo>
                  <a:lnTo>
                    <a:pt x="48" y="72"/>
                  </a:lnTo>
                  <a:lnTo>
                    <a:pt x="64" y="64"/>
                  </a:lnTo>
                  <a:lnTo>
                    <a:pt x="80" y="64"/>
                  </a:lnTo>
                  <a:lnTo>
                    <a:pt x="88" y="48"/>
                  </a:lnTo>
                  <a:lnTo>
                    <a:pt x="64" y="40"/>
                  </a:lnTo>
                  <a:lnTo>
                    <a:pt x="64" y="24"/>
                  </a:lnTo>
                  <a:lnTo>
                    <a:pt x="80" y="8"/>
                  </a:lnTo>
                  <a:lnTo>
                    <a:pt x="56" y="0"/>
                  </a:lnTo>
                  <a:lnTo>
                    <a:pt x="32"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2" name="Freeform 721"/>
            <p:cNvSpPr>
              <a:spLocks/>
            </p:cNvSpPr>
            <p:nvPr/>
          </p:nvSpPr>
          <p:spPr bwMode="auto">
            <a:xfrm>
              <a:off x="9775149" y="922698"/>
              <a:ext cx="38100" cy="23019"/>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0 h 24"/>
                <a:gd name="T10" fmla="*/ 2147483647 w 40"/>
                <a:gd name="T11" fmla="*/ 0 h 24"/>
                <a:gd name="T12" fmla="*/ 0 w 40"/>
                <a:gd name="T13" fmla="*/ 2147483647 h 24"/>
                <a:gd name="T14" fmla="*/ 0 w 40"/>
                <a:gd name="T15" fmla="*/ 2147483647 h 24"/>
                <a:gd name="T16" fmla="*/ 2147483647 w 40"/>
                <a:gd name="T17" fmla="*/ 2147483647 h 24"/>
                <a:gd name="T18" fmla="*/ 2147483647 w 40"/>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2" y="24"/>
                  </a:moveTo>
                  <a:lnTo>
                    <a:pt x="40" y="16"/>
                  </a:lnTo>
                  <a:lnTo>
                    <a:pt x="32" y="8"/>
                  </a:lnTo>
                  <a:lnTo>
                    <a:pt x="24" y="8"/>
                  </a:lnTo>
                  <a:lnTo>
                    <a:pt x="16" y="0"/>
                  </a:lnTo>
                  <a:lnTo>
                    <a:pt x="8" y="0"/>
                  </a:lnTo>
                  <a:lnTo>
                    <a:pt x="0" y="8"/>
                  </a:lnTo>
                  <a:lnTo>
                    <a:pt x="0" y="16"/>
                  </a:lnTo>
                  <a:lnTo>
                    <a:pt x="8" y="24"/>
                  </a:lnTo>
                  <a:lnTo>
                    <a:pt x="32"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3" name="Freeform 722"/>
            <p:cNvSpPr>
              <a:spLocks/>
            </p:cNvSpPr>
            <p:nvPr/>
          </p:nvSpPr>
          <p:spPr bwMode="auto">
            <a:xfrm>
              <a:off x="9704506" y="937779"/>
              <a:ext cx="116681" cy="108744"/>
            </a:xfrm>
            <a:custGeom>
              <a:avLst/>
              <a:gdLst>
                <a:gd name="T0" fmla="*/ 0 w 120"/>
                <a:gd name="T1" fmla="*/ 2147483647 h 112"/>
                <a:gd name="T2" fmla="*/ 0 w 120"/>
                <a:gd name="T3" fmla="*/ 2147483647 h 112"/>
                <a:gd name="T4" fmla="*/ 0 w 120"/>
                <a:gd name="T5" fmla="*/ 2147483647 h 112"/>
                <a:gd name="T6" fmla="*/ 2147483647 w 120"/>
                <a:gd name="T7" fmla="*/ 2147483647 h 112"/>
                <a:gd name="T8" fmla="*/ 2147483647 w 120"/>
                <a:gd name="T9" fmla="*/ 2147483647 h 112"/>
                <a:gd name="T10" fmla="*/ 2147483647 w 120"/>
                <a:gd name="T11" fmla="*/ 2147483647 h 112"/>
                <a:gd name="T12" fmla="*/ 2147483647 w 120"/>
                <a:gd name="T13" fmla="*/ 2147483647 h 112"/>
                <a:gd name="T14" fmla="*/ 2147483647 w 120"/>
                <a:gd name="T15" fmla="*/ 2147483647 h 112"/>
                <a:gd name="T16" fmla="*/ 2147483647 w 120"/>
                <a:gd name="T17" fmla="*/ 2147483647 h 112"/>
                <a:gd name="T18" fmla="*/ 2147483647 w 120"/>
                <a:gd name="T19" fmla="*/ 2147483647 h 112"/>
                <a:gd name="T20" fmla="*/ 2147483647 w 120"/>
                <a:gd name="T21" fmla="*/ 2147483647 h 112"/>
                <a:gd name="T22" fmla="*/ 2147483647 w 120"/>
                <a:gd name="T23" fmla="*/ 2147483647 h 112"/>
                <a:gd name="T24" fmla="*/ 2147483647 w 120"/>
                <a:gd name="T25" fmla="*/ 2147483647 h 112"/>
                <a:gd name="T26" fmla="*/ 2147483647 w 120"/>
                <a:gd name="T27" fmla="*/ 2147483647 h 112"/>
                <a:gd name="T28" fmla="*/ 2147483647 w 120"/>
                <a:gd name="T29" fmla="*/ 2147483647 h 112"/>
                <a:gd name="T30" fmla="*/ 2147483647 w 120"/>
                <a:gd name="T31" fmla="*/ 2147483647 h 112"/>
                <a:gd name="T32" fmla="*/ 2147483647 w 120"/>
                <a:gd name="T33" fmla="*/ 2147483647 h 112"/>
                <a:gd name="T34" fmla="*/ 2147483647 w 120"/>
                <a:gd name="T35" fmla="*/ 2147483647 h 112"/>
                <a:gd name="T36" fmla="*/ 2147483647 w 120"/>
                <a:gd name="T37" fmla="*/ 2147483647 h 112"/>
                <a:gd name="T38" fmla="*/ 2147483647 w 120"/>
                <a:gd name="T39" fmla="*/ 2147483647 h 112"/>
                <a:gd name="T40" fmla="*/ 2147483647 w 120"/>
                <a:gd name="T41" fmla="*/ 2147483647 h 112"/>
                <a:gd name="T42" fmla="*/ 2147483647 w 120"/>
                <a:gd name="T43" fmla="*/ 2147483647 h 112"/>
                <a:gd name="T44" fmla="*/ 2147483647 w 120"/>
                <a:gd name="T45" fmla="*/ 0 h 112"/>
                <a:gd name="T46" fmla="*/ 2147483647 w 120"/>
                <a:gd name="T47" fmla="*/ 0 h 112"/>
                <a:gd name="T48" fmla="*/ 2147483647 w 120"/>
                <a:gd name="T49" fmla="*/ 0 h 112"/>
                <a:gd name="T50" fmla="*/ 2147483647 w 120"/>
                <a:gd name="T51" fmla="*/ 2147483647 h 112"/>
                <a:gd name="T52" fmla="*/ 0 w 120"/>
                <a:gd name="T53" fmla="*/ 2147483647 h 112"/>
                <a:gd name="T54" fmla="*/ 0 w 120"/>
                <a:gd name="T55" fmla="*/ 2147483647 h 112"/>
                <a:gd name="T56" fmla="*/ 0 w 120"/>
                <a:gd name="T57" fmla="*/ 2147483647 h 1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12"/>
                <a:gd name="T89" fmla="*/ 120 w 120"/>
                <a:gd name="T90" fmla="*/ 112 h 1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12">
                  <a:moveTo>
                    <a:pt x="0" y="32"/>
                  </a:moveTo>
                  <a:lnTo>
                    <a:pt x="0" y="40"/>
                  </a:lnTo>
                  <a:lnTo>
                    <a:pt x="0" y="48"/>
                  </a:lnTo>
                  <a:lnTo>
                    <a:pt x="8" y="64"/>
                  </a:lnTo>
                  <a:lnTo>
                    <a:pt x="8" y="80"/>
                  </a:lnTo>
                  <a:lnTo>
                    <a:pt x="24" y="88"/>
                  </a:lnTo>
                  <a:lnTo>
                    <a:pt x="40" y="96"/>
                  </a:lnTo>
                  <a:lnTo>
                    <a:pt x="56" y="104"/>
                  </a:lnTo>
                  <a:lnTo>
                    <a:pt x="72" y="112"/>
                  </a:lnTo>
                  <a:lnTo>
                    <a:pt x="88" y="112"/>
                  </a:lnTo>
                  <a:lnTo>
                    <a:pt x="96" y="112"/>
                  </a:lnTo>
                  <a:lnTo>
                    <a:pt x="104" y="112"/>
                  </a:lnTo>
                  <a:lnTo>
                    <a:pt x="112" y="88"/>
                  </a:lnTo>
                  <a:lnTo>
                    <a:pt x="120" y="80"/>
                  </a:lnTo>
                  <a:lnTo>
                    <a:pt x="120" y="64"/>
                  </a:lnTo>
                  <a:lnTo>
                    <a:pt x="120" y="56"/>
                  </a:lnTo>
                  <a:lnTo>
                    <a:pt x="112" y="48"/>
                  </a:lnTo>
                  <a:lnTo>
                    <a:pt x="120" y="40"/>
                  </a:lnTo>
                  <a:lnTo>
                    <a:pt x="120" y="24"/>
                  </a:lnTo>
                  <a:lnTo>
                    <a:pt x="112" y="8"/>
                  </a:lnTo>
                  <a:lnTo>
                    <a:pt x="104" y="8"/>
                  </a:lnTo>
                  <a:lnTo>
                    <a:pt x="80" y="8"/>
                  </a:lnTo>
                  <a:lnTo>
                    <a:pt x="72" y="0"/>
                  </a:lnTo>
                  <a:lnTo>
                    <a:pt x="56" y="0"/>
                  </a:lnTo>
                  <a:lnTo>
                    <a:pt x="48" y="0"/>
                  </a:lnTo>
                  <a:lnTo>
                    <a:pt x="16" y="8"/>
                  </a:lnTo>
                  <a:lnTo>
                    <a:pt x="0" y="16"/>
                  </a:lnTo>
                  <a:lnTo>
                    <a:pt x="0" y="24"/>
                  </a:lnTo>
                  <a:lnTo>
                    <a:pt x="0"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4" name="Freeform 723"/>
            <p:cNvSpPr>
              <a:spLocks/>
            </p:cNvSpPr>
            <p:nvPr/>
          </p:nvSpPr>
          <p:spPr bwMode="auto">
            <a:xfrm>
              <a:off x="9603700" y="1077479"/>
              <a:ext cx="54769" cy="31750"/>
            </a:xfrm>
            <a:custGeom>
              <a:avLst/>
              <a:gdLst>
                <a:gd name="T0" fmla="*/ 2147483647 w 56"/>
                <a:gd name="T1" fmla="*/ 2147483647 h 32"/>
                <a:gd name="T2" fmla="*/ 2147483647 w 56"/>
                <a:gd name="T3" fmla="*/ 0 h 32"/>
                <a:gd name="T4" fmla="*/ 2147483647 w 56"/>
                <a:gd name="T5" fmla="*/ 0 h 32"/>
                <a:gd name="T6" fmla="*/ 2147483647 w 56"/>
                <a:gd name="T7" fmla="*/ 0 h 32"/>
                <a:gd name="T8" fmla="*/ 2147483647 w 56"/>
                <a:gd name="T9" fmla="*/ 0 h 32"/>
                <a:gd name="T10" fmla="*/ 0 w 56"/>
                <a:gd name="T11" fmla="*/ 2147483647 h 32"/>
                <a:gd name="T12" fmla="*/ 0 w 56"/>
                <a:gd name="T13" fmla="*/ 2147483647 h 32"/>
                <a:gd name="T14" fmla="*/ 2147483647 w 56"/>
                <a:gd name="T15" fmla="*/ 2147483647 h 32"/>
                <a:gd name="T16" fmla="*/ 2147483647 w 56"/>
                <a:gd name="T17" fmla="*/ 2147483647 h 32"/>
                <a:gd name="T18" fmla="*/ 2147483647 w 56"/>
                <a:gd name="T19" fmla="*/ 2147483647 h 32"/>
                <a:gd name="T20" fmla="*/ 2147483647 w 56"/>
                <a:gd name="T21" fmla="*/ 2147483647 h 32"/>
                <a:gd name="T22" fmla="*/ 2147483647 w 56"/>
                <a:gd name="T23" fmla="*/ 2147483647 h 32"/>
                <a:gd name="T24" fmla="*/ 2147483647 w 56"/>
                <a:gd name="T25" fmla="*/ 2147483647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32"/>
                <a:gd name="T41" fmla="*/ 56 w 56"/>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32">
                  <a:moveTo>
                    <a:pt x="48" y="8"/>
                  </a:moveTo>
                  <a:lnTo>
                    <a:pt x="40" y="0"/>
                  </a:lnTo>
                  <a:lnTo>
                    <a:pt x="32" y="0"/>
                  </a:lnTo>
                  <a:lnTo>
                    <a:pt x="24" y="0"/>
                  </a:lnTo>
                  <a:lnTo>
                    <a:pt x="16" y="0"/>
                  </a:lnTo>
                  <a:lnTo>
                    <a:pt x="0" y="16"/>
                  </a:lnTo>
                  <a:lnTo>
                    <a:pt x="0" y="24"/>
                  </a:lnTo>
                  <a:lnTo>
                    <a:pt x="8" y="24"/>
                  </a:lnTo>
                  <a:lnTo>
                    <a:pt x="16" y="32"/>
                  </a:lnTo>
                  <a:lnTo>
                    <a:pt x="32" y="24"/>
                  </a:lnTo>
                  <a:lnTo>
                    <a:pt x="48" y="24"/>
                  </a:lnTo>
                  <a:lnTo>
                    <a:pt x="56" y="16"/>
                  </a:lnTo>
                  <a:lnTo>
                    <a:pt x="4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5" name="Freeform 724"/>
            <p:cNvSpPr>
              <a:spLocks/>
            </p:cNvSpPr>
            <p:nvPr/>
          </p:nvSpPr>
          <p:spPr bwMode="auto">
            <a:xfrm>
              <a:off x="9627511" y="875867"/>
              <a:ext cx="38100" cy="61913"/>
            </a:xfrm>
            <a:custGeom>
              <a:avLst/>
              <a:gdLst>
                <a:gd name="T0" fmla="*/ 2147483647 w 40"/>
                <a:gd name="T1" fmla="*/ 2147483647 h 64"/>
                <a:gd name="T2" fmla="*/ 2147483647 w 40"/>
                <a:gd name="T3" fmla="*/ 2147483647 h 64"/>
                <a:gd name="T4" fmla="*/ 2147483647 w 40"/>
                <a:gd name="T5" fmla="*/ 2147483647 h 64"/>
                <a:gd name="T6" fmla="*/ 2147483647 w 40"/>
                <a:gd name="T7" fmla="*/ 2147483647 h 64"/>
                <a:gd name="T8" fmla="*/ 2147483647 w 40"/>
                <a:gd name="T9" fmla="*/ 2147483647 h 64"/>
                <a:gd name="T10" fmla="*/ 2147483647 w 40"/>
                <a:gd name="T11" fmla="*/ 2147483647 h 64"/>
                <a:gd name="T12" fmla="*/ 2147483647 w 40"/>
                <a:gd name="T13" fmla="*/ 2147483647 h 64"/>
                <a:gd name="T14" fmla="*/ 2147483647 w 40"/>
                <a:gd name="T15" fmla="*/ 0 h 64"/>
                <a:gd name="T16" fmla="*/ 2147483647 w 40"/>
                <a:gd name="T17" fmla="*/ 2147483647 h 64"/>
                <a:gd name="T18" fmla="*/ 2147483647 w 40"/>
                <a:gd name="T19" fmla="*/ 2147483647 h 64"/>
                <a:gd name="T20" fmla="*/ 0 w 40"/>
                <a:gd name="T21" fmla="*/ 2147483647 h 64"/>
                <a:gd name="T22" fmla="*/ 0 w 40"/>
                <a:gd name="T23" fmla="*/ 2147483647 h 64"/>
                <a:gd name="T24" fmla="*/ 2147483647 w 40"/>
                <a:gd name="T25" fmla="*/ 2147483647 h 64"/>
                <a:gd name="T26" fmla="*/ 2147483647 w 40"/>
                <a:gd name="T27" fmla="*/ 2147483647 h 64"/>
                <a:gd name="T28" fmla="*/ 2147483647 w 40"/>
                <a:gd name="T29" fmla="*/ 2147483647 h 64"/>
                <a:gd name="T30" fmla="*/ 2147483647 w 40"/>
                <a:gd name="T31" fmla="*/ 2147483647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64"/>
                <a:gd name="T50" fmla="*/ 40 w 4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64">
                  <a:moveTo>
                    <a:pt x="24" y="64"/>
                  </a:moveTo>
                  <a:lnTo>
                    <a:pt x="24" y="48"/>
                  </a:lnTo>
                  <a:lnTo>
                    <a:pt x="24" y="32"/>
                  </a:lnTo>
                  <a:lnTo>
                    <a:pt x="32" y="32"/>
                  </a:lnTo>
                  <a:lnTo>
                    <a:pt x="40" y="24"/>
                  </a:lnTo>
                  <a:lnTo>
                    <a:pt x="32" y="24"/>
                  </a:lnTo>
                  <a:lnTo>
                    <a:pt x="32" y="16"/>
                  </a:lnTo>
                  <a:lnTo>
                    <a:pt x="32" y="0"/>
                  </a:lnTo>
                  <a:lnTo>
                    <a:pt x="16" y="8"/>
                  </a:lnTo>
                  <a:lnTo>
                    <a:pt x="8" y="8"/>
                  </a:lnTo>
                  <a:lnTo>
                    <a:pt x="0" y="24"/>
                  </a:lnTo>
                  <a:lnTo>
                    <a:pt x="0" y="40"/>
                  </a:lnTo>
                  <a:lnTo>
                    <a:pt x="8" y="48"/>
                  </a:lnTo>
                  <a:lnTo>
                    <a:pt x="16" y="64"/>
                  </a:lnTo>
                  <a:lnTo>
                    <a:pt x="16" y="56"/>
                  </a:lnTo>
                  <a:lnTo>
                    <a:pt x="24" y="6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6" name="Freeform 725"/>
            <p:cNvSpPr>
              <a:spLocks/>
            </p:cNvSpPr>
            <p:nvPr/>
          </p:nvSpPr>
          <p:spPr bwMode="auto">
            <a:xfrm>
              <a:off x="9564011" y="999692"/>
              <a:ext cx="39688" cy="38894"/>
            </a:xfrm>
            <a:custGeom>
              <a:avLst/>
              <a:gdLst>
                <a:gd name="T0" fmla="*/ 2147483647 w 41"/>
                <a:gd name="T1" fmla="*/ 2147483647 h 40"/>
                <a:gd name="T2" fmla="*/ 2147483647 w 41"/>
                <a:gd name="T3" fmla="*/ 2147483647 h 40"/>
                <a:gd name="T4" fmla="*/ 2147483647 w 41"/>
                <a:gd name="T5" fmla="*/ 2147483647 h 40"/>
                <a:gd name="T6" fmla="*/ 2147483647 w 41"/>
                <a:gd name="T7" fmla="*/ 2147483647 h 40"/>
                <a:gd name="T8" fmla="*/ 2147483647 w 41"/>
                <a:gd name="T9" fmla="*/ 2147483647 h 40"/>
                <a:gd name="T10" fmla="*/ 2147483647 w 41"/>
                <a:gd name="T11" fmla="*/ 2147483647 h 40"/>
                <a:gd name="T12" fmla="*/ 2147483647 w 41"/>
                <a:gd name="T13" fmla="*/ 2147483647 h 40"/>
                <a:gd name="T14" fmla="*/ 2147483647 w 41"/>
                <a:gd name="T15" fmla="*/ 2147483647 h 40"/>
                <a:gd name="T16" fmla="*/ 2147483647 w 41"/>
                <a:gd name="T17" fmla="*/ 2147483647 h 40"/>
                <a:gd name="T18" fmla="*/ 2147483647 w 41"/>
                <a:gd name="T19" fmla="*/ 2147483647 h 40"/>
                <a:gd name="T20" fmla="*/ 2147483647 w 41"/>
                <a:gd name="T21" fmla="*/ 2147483647 h 40"/>
                <a:gd name="T22" fmla="*/ 2147483647 w 41"/>
                <a:gd name="T23" fmla="*/ 0 h 40"/>
                <a:gd name="T24" fmla="*/ 0 w 41"/>
                <a:gd name="T25" fmla="*/ 2147483647 h 40"/>
                <a:gd name="T26" fmla="*/ 0 w 41"/>
                <a:gd name="T27" fmla="*/ 2147483647 h 40"/>
                <a:gd name="T28" fmla="*/ 2147483647 w 41"/>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0"/>
                <a:gd name="T47" fmla="*/ 41 w 41"/>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0">
                  <a:moveTo>
                    <a:pt x="8" y="24"/>
                  </a:moveTo>
                  <a:lnTo>
                    <a:pt x="16" y="32"/>
                  </a:lnTo>
                  <a:lnTo>
                    <a:pt x="24" y="32"/>
                  </a:lnTo>
                  <a:lnTo>
                    <a:pt x="32" y="40"/>
                  </a:lnTo>
                  <a:lnTo>
                    <a:pt x="41" y="32"/>
                  </a:lnTo>
                  <a:lnTo>
                    <a:pt x="41" y="24"/>
                  </a:lnTo>
                  <a:lnTo>
                    <a:pt x="41" y="16"/>
                  </a:lnTo>
                  <a:lnTo>
                    <a:pt x="32" y="16"/>
                  </a:lnTo>
                  <a:lnTo>
                    <a:pt x="32" y="8"/>
                  </a:lnTo>
                  <a:lnTo>
                    <a:pt x="24" y="8"/>
                  </a:lnTo>
                  <a:lnTo>
                    <a:pt x="16" y="8"/>
                  </a:lnTo>
                  <a:lnTo>
                    <a:pt x="8" y="0"/>
                  </a:lnTo>
                  <a:lnTo>
                    <a:pt x="0" y="8"/>
                  </a:lnTo>
                  <a:lnTo>
                    <a:pt x="0" y="16"/>
                  </a:lnTo>
                  <a:lnTo>
                    <a:pt x="8"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7" name="Freeform 726"/>
            <p:cNvSpPr>
              <a:spLocks/>
            </p:cNvSpPr>
            <p:nvPr/>
          </p:nvSpPr>
          <p:spPr bwMode="auto">
            <a:xfrm>
              <a:off x="9603700" y="1077479"/>
              <a:ext cx="54769" cy="31750"/>
            </a:xfrm>
            <a:custGeom>
              <a:avLst/>
              <a:gdLst>
                <a:gd name="T0" fmla="*/ 2147483647 w 56"/>
                <a:gd name="T1" fmla="*/ 2147483647 h 32"/>
                <a:gd name="T2" fmla="*/ 2147483647 w 56"/>
                <a:gd name="T3" fmla="*/ 0 h 32"/>
                <a:gd name="T4" fmla="*/ 2147483647 w 56"/>
                <a:gd name="T5" fmla="*/ 0 h 32"/>
                <a:gd name="T6" fmla="*/ 2147483647 w 56"/>
                <a:gd name="T7" fmla="*/ 0 h 32"/>
                <a:gd name="T8" fmla="*/ 2147483647 w 56"/>
                <a:gd name="T9" fmla="*/ 0 h 32"/>
                <a:gd name="T10" fmla="*/ 2147483647 w 56"/>
                <a:gd name="T11" fmla="*/ 0 h 32"/>
                <a:gd name="T12" fmla="*/ 2147483647 w 56"/>
                <a:gd name="T13" fmla="*/ 0 h 32"/>
                <a:gd name="T14" fmla="*/ 0 w 56"/>
                <a:gd name="T15" fmla="*/ 2147483647 h 32"/>
                <a:gd name="T16" fmla="*/ 0 w 56"/>
                <a:gd name="T17" fmla="*/ 2147483647 h 32"/>
                <a:gd name="T18" fmla="*/ 2147483647 w 56"/>
                <a:gd name="T19" fmla="*/ 2147483647 h 32"/>
                <a:gd name="T20" fmla="*/ 2147483647 w 56"/>
                <a:gd name="T21" fmla="*/ 2147483647 h 32"/>
                <a:gd name="T22" fmla="*/ 2147483647 w 56"/>
                <a:gd name="T23" fmla="*/ 2147483647 h 32"/>
                <a:gd name="T24" fmla="*/ 2147483647 w 56"/>
                <a:gd name="T25" fmla="*/ 2147483647 h 32"/>
                <a:gd name="T26" fmla="*/ 2147483647 w 56"/>
                <a:gd name="T27" fmla="*/ 2147483647 h 32"/>
                <a:gd name="T28" fmla="*/ 2147483647 w 56"/>
                <a:gd name="T29" fmla="*/ 2147483647 h 32"/>
                <a:gd name="T30" fmla="*/ 2147483647 w 56"/>
                <a:gd name="T31" fmla="*/ 2147483647 h 32"/>
                <a:gd name="T32" fmla="*/ 2147483647 w 56"/>
                <a:gd name="T33" fmla="*/ 2147483647 h 32"/>
                <a:gd name="T34" fmla="*/ 2147483647 w 56"/>
                <a:gd name="T35" fmla="*/ 2147483647 h 32"/>
                <a:gd name="T36" fmla="*/ 2147483647 w 56"/>
                <a:gd name="T37" fmla="*/ 2147483647 h 32"/>
                <a:gd name="T38" fmla="*/ 2147483647 w 56"/>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32"/>
                <a:gd name="T62" fmla="*/ 56 w 56"/>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32">
                  <a:moveTo>
                    <a:pt x="48" y="8"/>
                  </a:moveTo>
                  <a:lnTo>
                    <a:pt x="40" y="0"/>
                  </a:lnTo>
                  <a:lnTo>
                    <a:pt x="32" y="0"/>
                  </a:lnTo>
                  <a:lnTo>
                    <a:pt x="24" y="0"/>
                  </a:lnTo>
                  <a:lnTo>
                    <a:pt x="16" y="0"/>
                  </a:lnTo>
                  <a:lnTo>
                    <a:pt x="0" y="16"/>
                  </a:lnTo>
                  <a:lnTo>
                    <a:pt x="0" y="24"/>
                  </a:lnTo>
                  <a:lnTo>
                    <a:pt x="8" y="24"/>
                  </a:lnTo>
                  <a:lnTo>
                    <a:pt x="16" y="32"/>
                  </a:lnTo>
                  <a:lnTo>
                    <a:pt x="32" y="24"/>
                  </a:lnTo>
                  <a:lnTo>
                    <a:pt x="48" y="24"/>
                  </a:lnTo>
                  <a:lnTo>
                    <a:pt x="56" y="16"/>
                  </a:lnTo>
                  <a:lnTo>
                    <a:pt x="48" y="8"/>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168" name="Freeform 727"/>
            <p:cNvSpPr>
              <a:spLocks/>
            </p:cNvSpPr>
            <p:nvPr/>
          </p:nvSpPr>
          <p:spPr bwMode="auto">
            <a:xfrm>
              <a:off x="9564011" y="999692"/>
              <a:ext cx="39688" cy="38894"/>
            </a:xfrm>
            <a:custGeom>
              <a:avLst/>
              <a:gdLst>
                <a:gd name="T0" fmla="*/ 2147483647 w 41"/>
                <a:gd name="T1" fmla="*/ 2147483647 h 40"/>
                <a:gd name="T2" fmla="*/ 2147483647 w 41"/>
                <a:gd name="T3" fmla="*/ 2147483647 h 40"/>
                <a:gd name="T4" fmla="*/ 2147483647 w 41"/>
                <a:gd name="T5" fmla="*/ 2147483647 h 40"/>
                <a:gd name="T6" fmla="*/ 2147483647 w 41"/>
                <a:gd name="T7" fmla="*/ 2147483647 h 40"/>
                <a:gd name="T8" fmla="*/ 2147483647 w 41"/>
                <a:gd name="T9" fmla="*/ 2147483647 h 40"/>
                <a:gd name="T10" fmla="*/ 2147483647 w 41"/>
                <a:gd name="T11" fmla="*/ 2147483647 h 40"/>
                <a:gd name="T12" fmla="*/ 2147483647 w 41"/>
                <a:gd name="T13" fmla="*/ 2147483647 h 40"/>
                <a:gd name="T14" fmla="*/ 2147483647 w 41"/>
                <a:gd name="T15" fmla="*/ 2147483647 h 40"/>
                <a:gd name="T16" fmla="*/ 2147483647 w 41"/>
                <a:gd name="T17" fmla="*/ 2147483647 h 40"/>
                <a:gd name="T18" fmla="*/ 2147483647 w 41"/>
                <a:gd name="T19" fmla="*/ 2147483647 h 40"/>
                <a:gd name="T20" fmla="*/ 2147483647 w 41"/>
                <a:gd name="T21" fmla="*/ 2147483647 h 40"/>
                <a:gd name="T22" fmla="*/ 2147483647 w 41"/>
                <a:gd name="T23" fmla="*/ 2147483647 h 40"/>
                <a:gd name="T24" fmla="*/ 2147483647 w 41"/>
                <a:gd name="T25" fmla="*/ 2147483647 h 40"/>
                <a:gd name="T26" fmla="*/ 2147483647 w 41"/>
                <a:gd name="T27" fmla="*/ 0 h 40"/>
                <a:gd name="T28" fmla="*/ 0 w 41"/>
                <a:gd name="T29" fmla="*/ 2147483647 h 40"/>
                <a:gd name="T30" fmla="*/ 0 w 41"/>
                <a:gd name="T31" fmla="*/ 2147483647 h 40"/>
                <a:gd name="T32" fmla="*/ 0 w 41"/>
                <a:gd name="T33" fmla="*/ 2147483647 h 40"/>
                <a:gd name="T34" fmla="*/ 2147483647 w 41"/>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40"/>
                <a:gd name="T56" fmla="*/ 41 w 41"/>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40">
                  <a:moveTo>
                    <a:pt x="8" y="24"/>
                  </a:moveTo>
                  <a:lnTo>
                    <a:pt x="16" y="32"/>
                  </a:lnTo>
                  <a:lnTo>
                    <a:pt x="24" y="32"/>
                  </a:lnTo>
                  <a:lnTo>
                    <a:pt x="32" y="40"/>
                  </a:lnTo>
                  <a:lnTo>
                    <a:pt x="41" y="32"/>
                  </a:lnTo>
                  <a:lnTo>
                    <a:pt x="41" y="24"/>
                  </a:lnTo>
                  <a:lnTo>
                    <a:pt x="41" y="16"/>
                  </a:lnTo>
                  <a:lnTo>
                    <a:pt x="32" y="16"/>
                  </a:lnTo>
                  <a:lnTo>
                    <a:pt x="32" y="8"/>
                  </a:lnTo>
                  <a:lnTo>
                    <a:pt x="24" y="8"/>
                  </a:lnTo>
                  <a:lnTo>
                    <a:pt x="16" y="8"/>
                  </a:lnTo>
                  <a:lnTo>
                    <a:pt x="8" y="0"/>
                  </a:lnTo>
                  <a:lnTo>
                    <a:pt x="0" y="8"/>
                  </a:lnTo>
                  <a:lnTo>
                    <a:pt x="0" y="16"/>
                  </a:lnTo>
                  <a:lnTo>
                    <a:pt x="8"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69" name="Freeform 728"/>
            <p:cNvSpPr>
              <a:spLocks/>
            </p:cNvSpPr>
            <p:nvPr/>
          </p:nvSpPr>
          <p:spPr bwMode="auto">
            <a:xfrm>
              <a:off x="9533055" y="1442604"/>
              <a:ext cx="195263" cy="147638"/>
            </a:xfrm>
            <a:custGeom>
              <a:avLst/>
              <a:gdLst>
                <a:gd name="T0" fmla="*/ 2147483647 w 201"/>
                <a:gd name="T1" fmla="*/ 2147483647 h 152"/>
                <a:gd name="T2" fmla="*/ 2147483647 w 201"/>
                <a:gd name="T3" fmla="*/ 2147483647 h 152"/>
                <a:gd name="T4" fmla="*/ 2147483647 w 201"/>
                <a:gd name="T5" fmla="*/ 2147483647 h 152"/>
                <a:gd name="T6" fmla="*/ 2147483647 w 201"/>
                <a:gd name="T7" fmla="*/ 2147483647 h 152"/>
                <a:gd name="T8" fmla="*/ 2147483647 w 201"/>
                <a:gd name="T9" fmla="*/ 2147483647 h 152"/>
                <a:gd name="T10" fmla="*/ 2147483647 w 201"/>
                <a:gd name="T11" fmla="*/ 2147483647 h 152"/>
                <a:gd name="T12" fmla="*/ 2147483647 w 201"/>
                <a:gd name="T13" fmla="*/ 2147483647 h 152"/>
                <a:gd name="T14" fmla="*/ 2147483647 w 201"/>
                <a:gd name="T15" fmla="*/ 2147483647 h 152"/>
                <a:gd name="T16" fmla="*/ 2147483647 w 201"/>
                <a:gd name="T17" fmla="*/ 2147483647 h 152"/>
                <a:gd name="T18" fmla="*/ 2147483647 w 201"/>
                <a:gd name="T19" fmla="*/ 2147483647 h 152"/>
                <a:gd name="T20" fmla="*/ 2147483647 w 201"/>
                <a:gd name="T21" fmla="*/ 2147483647 h 152"/>
                <a:gd name="T22" fmla="*/ 2147483647 w 201"/>
                <a:gd name="T23" fmla="*/ 2147483647 h 152"/>
                <a:gd name="T24" fmla="*/ 2147483647 w 201"/>
                <a:gd name="T25" fmla="*/ 2147483647 h 152"/>
                <a:gd name="T26" fmla="*/ 2147483647 w 201"/>
                <a:gd name="T27" fmla="*/ 0 h 152"/>
                <a:gd name="T28" fmla="*/ 2147483647 w 201"/>
                <a:gd name="T29" fmla="*/ 2147483647 h 152"/>
                <a:gd name="T30" fmla="*/ 2147483647 w 201"/>
                <a:gd name="T31" fmla="*/ 2147483647 h 152"/>
                <a:gd name="T32" fmla="*/ 2147483647 w 201"/>
                <a:gd name="T33" fmla="*/ 2147483647 h 152"/>
                <a:gd name="T34" fmla="*/ 2147483647 w 201"/>
                <a:gd name="T35" fmla="*/ 2147483647 h 152"/>
                <a:gd name="T36" fmla="*/ 2147483647 w 201"/>
                <a:gd name="T37" fmla="*/ 2147483647 h 152"/>
                <a:gd name="T38" fmla="*/ 0 w 201"/>
                <a:gd name="T39" fmla="*/ 2147483647 h 152"/>
                <a:gd name="T40" fmla="*/ 2147483647 w 201"/>
                <a:gd name="T41" fmla="*/ 2147483647 h 152"/>
                <a:gd name="T42" fmla="*/ 2147483647 w 201"/>
                <a:gd name="T43" fmla="*/ 2147483647 h 152"/>
                <a:gd name="T44" fmla="*/ 2147483647 w 201"/>
                <a:gd name="T45" fmla="*/ 2147483647 h 152"/>
                <a:gd name="T46" fmla="*/ 2147483647 w 201"/>
                <a:gd name="T47" fmla="*/ 2147483647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
                <a:gd name="T73" fmla="*/ 0 h 152"/>
                <a:gd name="T74" fmla="*/ 201 w 201"/>
                <a:gd name="T75" fmla="*/ 152 h 1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 h="152">
                  <a:moveTo>
                    <a:pt x="40" y="152"/>
                  </a:move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0" name="Freeform 729"/>
            <p:cNvSpPr>
              <a:spLocks/>
            </p:cNvSpPr>
            <p:nvPr/>
          </p:nvSpPr>
          <p:spPr bwMode="auto">
            <a:xfrm>
              <a:off x="9377480" y="1427524"/>
              <a:ext cx="202406" cy="186531"/>
            </a:xfrm>
            <a:custGeom>
              <a:avLst/>
              <a:gdLst>
                <a:gd name="T0" fmla="*/ 2147483647 w 208"/>
                <a:gd name="T1" fmla="*/ 2147483647 h 192"/>
                <a:gd name="T2" fmla="*/ 2147483647 w 208"/>
                <a:gd name="T3" fmla="*/ 2147483647 h 192"/>
                <a:gd name="T4" fmla="*/ 2147483647 w 208"/>
                <a:gd name="T5" fmla="*/ 2147483647 h 192"/>
                <a:gd name="T6" fmla="*/ 2147483647 w 208"/>
                <a:gd name="T7" fmla="*/ 2147483647 h 192"/>
                <a:gd name="T8" fmla="*/ 2147483647 w 208"/>
                <a:gd name="T9" fmla="*/ 2147483647 h 192"/>
                <a:gd name="T10" fmla="*/ 2147483647 w 208"/>
                <a:gd name="T11" fmla="*/ 2147483647 h 192"/>
                <a:gd name="T12" fmla="*/ 2147483647 w 208"/>
                <a:gd name="T13" fmla="*/ 2147483647 h 192"/>
                <a:gd name="T14" fmla="*/ 2147483647 w 208"/>
                <a:gd name="T15" fmla="*/ 2147483647 h 192"/>
                <a:gd name="T16" fmla="*/ 2147483647 w 208"/>
                <a:gd name="T17" fmla="*/ 2147483647 h 192"/>
                <a:gd name="T18" fmla="*/ 2147483647 w 208"/>
                <a:gd name="T19" fmla="*/ 2147483647 h 192"/>
                <a:gd name="T20" fmla="*/ 2147483647 w 208"/>
                <a:gd name="T21" fmla="*/ 2147483647 h 192"/>
                <a:gd name="T22" fmla="*/ 2147483647 w 208"/>
                <a:gd name="T23" fmla="*/ 0 h 192"/>
                <a:gd name="T24" fmla="*/ 2147483647 w 208"/>
                <a:gd name="T25" fmla="*/ 0 h 192"/>
                <a:gd name="T26" fmla="*/ 2147483647 w 208"/>
                <a:gd name="T27" fmla="*/ 2147483647 h 192"/>
                <a:gd name="T28" fmla="*/ 2147483647 w 208"/>
                <a:gd name="T29" fmla="*/ 2147483647 h 192"/>
                <a:gd name="T30" fmla="*/ 2147483647 w 208"/>
                <a:gd name="T31" fmla="*/ 2147483647 h 192"/>
                <a:gd name="T32" fmla="*/ 2147483647 w 208"/>
                <a:gd name="T33" fmla="*/ 2147483647 h 192"/>
                <a:gd name="T34" fmla="*/ 2147483647 w 208"/>
                <a:gd name="T35" fmla="*/ 2147483647 h 192"/>
                <a:gd name="T36" fmla="*/ 0 w 208"/>
                <a:gd name="T37" fmla="*/ 2147483647 h 192"/>
                <a:gd name="T38" fmla="*/ 2147483647 w 208"/>
                <a:gd name="T39" fmla="*/ 2147483647 h 192"/>
                <a:gd name="T40" fmla="*/ 2147483647 w 208"/>
                <a:gd name="T41" fmla="*/ 2147483647 h 192"/>
                <a:gd name="T42" fmla="*/ 2147483647 w 208"/>
                <a:gd name="T43" fmla="*/ 2147483647 h 192"/>
                <a:gd name="T44" fmla="*/ 2147483647 w 208"/>
                <a:gd name="T45" fmla="*/ 2147483647 h 192"/>
                <a:gd name="T46" fmla="*/ 2147483647 w 208"/>
                <a:gd name="T47" fmla="*/ 2147483647 h 192"/>
                <a:gd name="T48" fmla="*/ 2147483647 w 208"/>
                <a:gd name="T49" fmla="*/ 2147483647 h 192"/>
                <a:gd name="T50" fmla="*/ 2147483647 w 208"/>
                <a:gd name="T51" fmla="*/ 2147483647 h 192"/>
                <a:gd name="T52" fmla="*/ 2147483647 w 208"/>
                <a:gd name="T53" fmla="*/ 2147483647 h 192"/>
                <a:gd name="T54" fmla="*/ 2147483647 w 208"/>
                <a:gd name="T55" fmla="*/ 2147483647 h 192"/>
                <a:gd name="T56" fmla="*/ 2147483647 w 208"/>
                <a:gd name="T57" fmla="*/ 2147483647 h 192"/>
                <a:gd name="T58" fmla="*/ 2147483647 w 208"/>
                <a:gd name="T59" fmla="*/ 2147483647 h 192"/>
                <a:gd name="T60" fmla="*/ 2147483647 w 208"/>
                <a:gd name="T61" fmla="*/ 2147483647 h 192"/>
                <a:gd name="T62" fmla="*/ 2147483647 w 208"/>
                <a:gd name="T63" fmla="*/ 2147483647 h 192"/>
                <a:gd name="T64" fmla="*/ 2147483647 w 208"/>
                <a:gd name="T65" fmla="*/ 2147483647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8"/>
                <a:gd name="T100" fmla="*/ 0 h 192"/>
                <a:gd name="T101" fmla="*/ 208 w 208"/>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8" h="192">
                  <a:moveTo>
                    <a:pt x="96" y="176"/>
                  </a:moveTo>
                  <a:lnTo>
                    <a:pt x="112" y="160"/>
                  </a:lnTo>
                  <a:lnTo>
                    <a:pt x="128" y="144"/>
                  </a:lnTo>
                  <a:lnTo>
                    <a:pt x="152" y="128"/>
                  </a:lnTo>
                  <a:lnTo>
                    <a:pt x="160" y="128"/>
                  </a:lnTo>
                  <a:lnTo>
                    <a:pt x="176" y="128"/>
                  </a:lnTo>
                  <a:lnTo>
                    <a:pt x="200" y="128"/>
                  </a:lnTo>
                  <a:lnTo>
                    <a:pt x="208" y="112"/>
                  </a:lnTo>
                  <a:lnTo>
                    <a:pt x="208" y="80"/>
                  </a:lnTo>
                  <a:lnTo>
                    <a:pt x="200" y="80"/>
                  </a:lnTo>
                  <a:lnTo>
                    <a:pt x="192" y="72"/>
                  </a:lnTo>
                  <a:lnTo>
                    <a:pt x="88" y="0"/>
                  </a:lnTo>
                  <a:lnTo>
                    <a:pt x="72" y="0"/>
                  </a:lnTo>
                  <a:lnTo>
                    <a:pt x="88" y="112"/>
                  </a:lnTo>
                  <a:lnTo>
                    <a:pt x="96" y="120"/>
                  </a:lnTo>
                  <a:lnTo>
                    <a:pt x="80" y="128"/>
                  </a:lnTo>
                  <a:lnTo>
                    <a:pt x="24" y="128"/>
                  </a:lnTo>
                  <a:lnTo>
                    <a:pt x="16" y="120"/>
                  </a:lnTo>
                  <a:lnTo>
                    <a:pt x="0" y="136"/>
                  </a:lnTo>
                  <a:lnTo>
                    <a:pt x="8" y="152"/>
                  </a:lnTo>
                  <a:lnTo>
                    <a:pt x="16" y="168"/>
                  </a:lnTo>
                  <a:lnTo>
                    <a:pt x="8" y="168"/>
                  </a:lnTo>
                  <a:lnTo>
                    <a:pt x="24" y="168"/>
                  </a:lnTo>
                  <a:lnTo>
                    <a:pt x="40" y="168"/>
                  </a:lnTo>
                  <a:lnTo>
                    <a:pt x="48" y="176"/>
                  </a:lnTo>
                  <a:lnTo>
                    <a:pt x="56" y="192"/>
                  </a:lnTo>
                  <a:lnTo>
                    <a:pt x="64" y="192"/>
                  </a:lnTo>
                  <a:lnTo>
                    <a:pt x="72" y="192"/>
                  </a:lnTo>
                  <a:lnTo>
                    <a:pt x="80" y="192"/>
                  </a:lnTo>
                  <a:lnTo>
                    <a:pt x="88" y="192"/>
                  </a:lnTo>
                  <a:lnTo>
                    <a:pt x="96" y="192"/>
                  </a:lnTo>
                  <a:lnTo>
                    <a:pt x="96" y="184"/>
                  </a:lnTo>
                  <a:lnTo>
                    <a:pt x="96" y="17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1" name="Freeform 730"/>
            <p:cNvSpPr>
              <a:spLocks/>
            </p:cNvSpPr>
            <p:nvPr/>
          </p:nvSpPr>
          <p:spPr bwMode="auto">
            <a:xfrm>
              <a:off x="10038674" y="1598179"/>
              <a:ext cx="116682" cy="163513"/>
            </a:xfrm>
            <a:custGeom>
              <a:avLst/>
              <a:gdLst>
                <a:gd name="T0" fmla="*/ 2147483647 w 120"/>
                <a:gd name="T1" fmla="*/ 2147483647 h 168"/>
                <a:gd name="T2" fmla="*/ 2147483647 w 120"/>
                <a:gd name="T3" fmla="*/ 2147483647 h 168"/>
                <a:gd name="T4" fmla="*/ 2147483647 w 120"/>
                <a:gd name="T5" fmla="*/ 2147483647 h 168"/>
                <a:gd name="T6" fmla="*/ 2147483647 w 120"/>
                <a:gd name="T7" fmla="*/ 2147483647 h 168"/>
                <a:gd name="T8" fmla="*/ 2147483647 w 120"/>
                <a:gd name="T9" fmla="*/ 2147483647 h 168"/>
                <a:gd name="T10" fmla="*/ 2147483647 w 120"/>
                <a:gd name="T11" fmla="*/ 2147483647 h 168"/>
                <a:gd name="T12" fmla="*/ 2147483647 w 120"/>
                <a:gd name="T13" fmla="*/ 2147483647 h 168"/>
                <a:gd name="T14" fmla="*/ 2147483647 w 120"/>
                <a:gd name="T15" fmla="*/ 2147483647 h 168"/>
                <a:gd name="T16" fmla="*/ 2147483647 w 120"/>
                <a:gd name="T17" fmla="*/ 2147483647 h 168"/>
                <a:gd name="T18" fmla="*/ 2147483647 w 120"/>
                <a:gd name="T19" fmla="*/ 2147483647 h 168"/>
                <a:gd name="T20" fmla="*/ 2147483647 w 120"/>
                <a:gd name="T21" fmla="*/ 2147483647 h 168"/>
                <a:gd name="T22" fmla="*/ 2147483647 w 120"/>
                <a:gd name="T23" fmla="*/ 2147483647 h 168"/>
                <a:gd name="T24" fmla="*/ 0 w 120"/>
                <a:gd name="T25" fmla="*/ 2147483647 h 168"/>
                <a:gd name="T26" fmla="*/ 0 w 120"/>
                <a:gd name="T27" fmla="*/ 2147483647 h 168"/>
                <a:gd name="T28" fmla="*/ 2147483647 w 120"/>
                <a:gd name="T29" fmla="*/ 2147483647 h 168"/>
                <a:gd name="T30" fmla="*/ 2147483647 w 120"/>
                <a:gd name="T31" fmla="*/ 2147483647 h 168"/>
                <a:gd name="T32" fmla="*/ 2147483647 w 120"/>
                <a:gd name="T33" fmla="*/ 2147483647 h 168"/>
                <a:gd name="T34" fmla="*/ 2147483647 w 120"/>
                <a:gd name="T35" fmla="*/ 2147483647 h 168"/>
                <a:gd name="T36" fmla="*/ 2147483647 w 120"/>
                <a:gd name="T37" fmla="*/ 2147483647 h 168"/>
                <a:gd name="T38" fmla="*/ 2147483647 w 120"/>
                <a:gd name="T39" fmla="*/ 0 h 168"/>
                <a:gd name="T40" fmla="*/ 2147483647 w 120"/>
                <a:gd name="T41" fmla="*/ 214748364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0"/>
                <a:gd name="T64" fmla="*/ 0 h 168"/>
                <a:gd name="T65" fmla="*/ 120 w 120"/>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0" h="168">
                  <a:moveTo>
                    <a:pt x="48" y="16"/>
                  </a:moveTo>
                  <a:lnTo>
                    <a:pt x="32" y="8"/>
                  </a:lnTo>
                  <a:lnTo>
                    <a:pt x="16" y="16"/>
                  </a:lnTo>
                  <a:lnTo>
                    <a:pt x="24" y="24"/>
                  </a:lnTo>
                  <a:lnTo>
                    <a:pt x="56" y="40"/>
                  </a:lnTo>
                  <a:lnTo>
                    <a:pt x="80" y="48"/>
                  </a:lnTo>
                  <a:lnTo>
                    <a:pt x="48" y="80"/>
                  </a:lnTo>
                  <a:lnTo>
                    <a:pt x="24" y="88"/>
                  </a:lnTo>
                  <a:lnTo>
                    <a:pt x="8" y="96"/>
                  </a:lnTo>
                  <a:lnTo>
                    <a:pt x="16" y="104"/>
                  </a:lnTo>
                  <a:lnTo>
                    <a:pt x="8" y="96"/>
                  </a:lnTo>
                  <a:lnTo>
                    <a:pt x="8" y="104"/>
                  </a:lnTo>
                  <a:lnTo>
                    <a:pt x="0" y="112"/>
                  </a:lnTo>
                  <a:lnTo>
                    <a:pt x="0" y="152"/>
                  </a:lnTo>
                  <a:lnTo>
                    <a:pt x="8" y="168"/>
                  </a:lnTo>
                  <a:lnTo>
                    <a:pt x="24" y="136"/>
                  </a:lnTo>
                  <a:lnTo>
                    <a:pt x="56" y="120"/>
                  </a:lnTo>
                  <a:lnTo>
                    <a:pt x="88" y="88"/>
                  </a:lnTo>
                  <a:lnTo>
                    <a:pt x="112" y="32"/>
                  </a:lnTo>
                  <a:lnTo>
                    <a:pt x="120" y="0"/>
                  </a:lnTo>
                  <a:lnTo>
                    <a:pt x="48"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2" name="Freeform 731"/>
            <p:cNvSpPr>
              <a:spLocks/>
            </p:cNvSpPr>
            <p:nvPr/>
          </p:nvSpPr>
          <p:spPr bwMode="auto">
            <a:xfrm>
              <a:off x="9533055" y="1442604"/>
              <a:ext cx="195263" cy="147638"/>
            </a:xfrm>
            <a:custGeom>
              <a:avLst/>
              <a:gdLst>
                <a:gd name="T0" fmla="*/ 2147483647 w 201"/>
                <a:gd name="T1" fmla="*/ 2147483647 h 152"/>
                <a:gd name="T2" fmla="*/ 2147483647 w 201"/>
                <a:gd name="T3" fmla="*/ 2147483647 h 152"/>
                <a:gd name="T4" fmla="*/ 2147483647 w 201"/>
                <a:gd name="T5" fmla="*/ 2147483647 h 152"/>
                <a:gd name="T6" fmla="*/ 2147483647 w 201"/>
                <a:gd name="T7" fmla="*/ 2147483647 h 152"/>
                <a:gd name="T8" fmla="*/ 2147483647 w 201"/>
                <a:gd name="T9" fmla="*/ 2147483647 h 152"/>
                <a:gd name="T10" fmla="*/ 2147483647 w 201"/>
                <a:gd name="T11" fmla="*/ 2147483647 h 152"/>
                <a:gd name="T12" fmla="*/ 2147483647 w 201"/>
                <a:gd name="T13" fmla="*/ 2147483647 h 152"/>
                <a:gd name="T14" fmla="*/ 2147483647 w 201"/>
                <a:gd name="T15" fmla="*/ 2147483647 h 152"/>
                <a:gd name="T16" fmla="*/ 2147483647 w 201"/>
                <a:gd name="T17" fmla="*/ 2147483647 h 152"/>
                <a:gd name="T18" fmla="*/ 2147483647 w 201"/>
                <a:gd name="T19" fmla="*/ 2147483647 h 152"/>
                <a:gd name="T20" fmla="*/ 2147483647 w 201"/>
                <a:gd name="T21" fmla="*/ 2147483647 h 152"/>
                <a:gd name="T22" fmla="*/ 2147483647 w 201"/>
                <a:gd name="T23" fmla="*/ 2147483647 h 152"/>
                <a:gd name="T24" fmla="*/ 2147483647 w 201"/>
                <a:gd name="T25" fmla="*/ 2147483647 h 152"/>
                <a:gd name="T26" fmla="*/ 2147483647 w 201"/>
                <a:gd name="T27" fmla="*/ 2147483647 h 152"/>
                <a:gd name="T28" fmla="*/ 2147483647 w 201"/>
                <a:gd name="T29" fmla="*/ 2147483647 h 152"/>
                <a:gd name="T30" fmla="*/ 2147483647 w 201"/>
                <a:gd name="T31" fmla="*/ 0 h 152"/>
                <a:gd name="T32" fmla="*/ 2147483647 w 201"/>
                <a:gd name="T33" fmla="*/ 2147483647 h 152"/>
                <a:gd name="T34" fmla="*/ 2147483647 w 201"/>
                <a:gd name="T35" fmla="*/ 2147483647 h 152"/>
                <a:gd name="T36" fmla="*/ 2147483647 w 201"/>
                <a:gd name="T37" fmla="*/ 2147483647 h 152"/>
                <a:gd name="T38" fmla="*/ 2147483647 w 201"/>
                <a:gd name="T39" fmla="*/ 2147483647 h 152"/>
                <a:gd name="T40" fmla="*/ 2147483647 w 201"/>
                <a:gd name="T41" fmla="*/ 2147483647 h 152"/>
                <a:gd name="T42" fmla="*/ 2147483647 w 201"/>
                <a:gd name="T43" fmla="*/ 2147483647 h 152"/>
                <a:gd name="T44" fmla="*/ 0 w 201"/>
                <a:gd name="T45" fmla="*/ 2147483647 h 152"/>
                <a:gd name="T46" fmla="*/ 2147483647 w 201"/>
                <a:gd name="T47" fmla="*/ 2147483647 h 152"/>
                <a:gd name="T48" fmla="*/ 2147483647 w 201"/>
                <a:gd name="T49" fmla="*/ 2147483647 h 152"/>
                <a:gd name="T50" fmla="*/ 2147483647 w 201"/>
                <a:gd name="T51" fmla="*/ 2147483647 h 152"/>
                <a:gd name="T52" fmla="*/ 2147483647 w 201"/>
                <a:gd name="T53" fmla="*/ 2147483647 h 152"/>
                <a:gd name="T54" fmla="*/ 2147483647 w 201"/>
                <a:gd name="T55" fmla="*/ 2147483647 h 152"/>
                <a:gd name="T56" fmla="*/ 2147483647 w 201"/>
                <a:gd name="T57" fmla="*/ 2147483647 h 152"/>
                <a:gd name="T58" fmla="*/ 2147483647 w 201"/>
                <a:gd name="T59" fmla="*/ 2147483647 h 152"/>
                <a:gd name="T60" fmla="*/ 2147483647 w 201"/>
                <a:gd name="T61" fmla="*/ 2147483647 h 152"/>
                <a:gd name="T62" fmla="*/ 2147483647 w 201"/>
                <a:gd name="T63" fmla="*/ 2147483647 h 152"/>
                <a:gd name="T64" fmla="*/ 2147483647 w 201"/>
                <a:gd name="T65" fmla="*/ 2147483647 h 152"/>
                <a:gd name="T66" fmla="*/ 2147483647 w 201"/>
                <a:gd name="T67" fmla="*/ 2147483647 h 152"/>
                <a:gd name="T68" fmla="*/ 2147483647 w 201"/>
                <a:gd name="T69" fmla="*/ 2147483647 h 152"/>
                <a:gd name="T70" fmla="*/ 2147483647 w 201"/>
                <a:gd name="T71" fmla="*/ 2147483647 h 152"/>
                <a:gd name="T72" fmla="*/ 2147483647 w 201"/>
                <a:gd name="T73" fmla="*/ 2147483647 h 152"/>
                <a:gd name="T74" fmla="*/ 2147483647 w 201"/>
                <a:gd name="T75" fmla="*/ 2147483647 h 152"/>
                <a:gd name="T76" fmla="*/ 2147483647 w 201"/>
                <a:gd name="T77" fmla="*/ 2147483647 h 152"/>
                <a:gd name="T78" fmla="*/ 2147483647 w 201"/>
                <a:gd name="T79" fmla="*/ 2147483647 h 152"/>
                <a:gd name="T80" fmla="*/ 2147483647 w 201"/>
                <a:gd name="T81" fmla="*/ 2147483647 h 152"/>
                <a:gd name="T82" fmla="*/ 2147483647 w 201"/>
                <a:gd name="T83" fmla="*/ 2147483647 h 152"/>
                <a:gd name="T84" fmla="*/ 2147483647 w 201"/>
                <a:gd name="T85" fmla="*/ 0 h 152"/>
                <a:gd name="T86" fmla="*/ 2147483647 w 201"/>
                <a:gd name="T87" fmla="*/ 2147483647 h 152"/>
                <a:gd name="T88" fmla="*/ 2147483647 w 201"/>
                <a:gd name="T89" fmla="*/ 2147483647 h 152"/>
                <a:gd name="T90" fmla="*/ 2147483647 w 201"/>
                <a:gd name="T91" fmla="*/ 2147483647 h 152"/>
                <a:gd name="T92" fmla="*/ 2147483647 w 201"/>
                <a:gd name="T93" fmla="*/ 2147483647 h 152"/>
                <a:gd name="T94" fmla="*/ 2147483647 w 201"/>
                <a:gd name="T95" fmla="*/ 2147483647 h 152"/>
                <a:gd name="T96" fmla="*/ 2147483647 w 201"/>
                <a:gd name="T97" fmla="*/ 2147483647 h 152"/>
                <a:gd name="T98" fmla="*/ 0 w 201"/>
                <a:gd name="T99" fmla="*/ 2147483647 h 152"/>
                <a:gd name="T100" fmla="*/ 2147483647 w 201"/>
                <a:gd name="T101" fmla="*/ 2147483647 h 152"/>
                <a:gd name="T102" fmla="*/ 2147483647 w 201"/>
                <a:gd name="T103" fmla="*/ 2147483647 h 152"/>
                <a:gd name="T104" fmla="*/ 2147483647 w 201"/>
                <a:gd name="T105" fmla="*/ 2147483647 h 152"/>
                <a:gd name="T106" fmla="*/ 2147483647 w 201"/>
                <a:gd name="T107" fmla="*/ 2147483647 h 152"/>
                <a:gd name="T108" fmla="*/ 2147483647 w 201"/>
                <a:gd name="T109" fmla="*/ 2147483647 h 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
                <a:gd name="T166" fmla="*/ 0 h 152"/>
                <a:gd name="T167" fmla="*/ 201 w 201"/>
                <a:gd name="T168" fmla="*/ 152 h 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 h="152">
                  <a:moveTo>
                    <a:pt x="40" y="152"/>
                  </a:move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3" name="Freeform 732"/>
            <p:cNvSpPr>
              <a:spLocks/>
            </p:cNvSpPr>
            <p:nvPr/>
          </p:nvSpPr>
          <p:spPr bwMode="auto">
            <a:xfrm>
              <a:off x="10038674" y="1598179"/>
              <a:ext cx="116682" cy="163513"/>
            </a:xfrm>
            <a:custGeom>
              <a:avLst/>
              <a:gdLst>
                <a:gd name="T0" fmla="*/ 2147483647 w 120"/>
                <a:gd name="T1" fmla="*/ 2147483647 h 168"/>
                <a:gd name="T2" fmla="*/ 2147483647 w 120"/>
                <a:gd name="T3" fmla="*/ 2147483647 h 168"/>
                <a:gd name="T4" fmla="*/ 2147483647 w 120"/>
                <a:gd name="T5" fmla="*/ 2147483647 h 168"/>
                <a:gd name="T6" fmla="*/ 2147483647 w 120"/>
                <a:gd name="T7" fmla="*/ 2147483647 h 168"/>
                <a:gd name="T8" fmla="*/ 2147483647 w 120"/>
                <a:gd name="T9" fmla="*/ 2147483647 h 168"/>
                <a:gd name="T10" fmla="*/ 2147483647 w 120"/>
                <a:gd name="T11" fmla="*/ 2147483647 h 168"/>
                <a:gd name="T12" fmla="*/ 2147483647 w 120"/>
                <a:gd name="T13" fmla="*/ 2147483647 h 168"/>
                <a:gd name="T14" fmla="*/ 2147483647 w 120"/>
                <a:gd name="T15" fmla="*/ 2147483647 h 168"/>
                <a:gd name="T16" fmla="*/ 2147483647 w 120"/>
                <a:gd name="T17" fmla="*/ 2147483647 h 168"/>
                <a:gd name="T18" fmla="*/ 2147483647 w 120"/>
                <a:gd name="T19" fmla="*/ 2147483647 h 168"/>
                <a:gd name="T20" fmla="*/ 2147483647 w 120"/>
                <a:gd name="T21" fmla="*/ 2147483647 h 168"/>
                <a:gd name="T22" fmla="*/ 2147483647 w 120"/>
                <a:gd name="T23" fmla="*/ 2147483647 h 168"/>
                <a:gd name="T24" fmla="*/ 2147483647 w 120"/>
                <a:gd name="T25" fmla="*/ 2147483647 h 168"/>
                <a:gd name="T26" fmla="*/ 0 w 120"/>
                <a:gd name="T27" fmla="*/ 2147483647 h 168"/>
                <a:gd name="T28" fmla="*/ 0 w 120"/>
                <a:gd name="T29" fmla="*/ 2147483647 h 168"/>
                <a:gd name="T30" fmla="*/ 2147483647 w 120"/>
                <a:gd name="T31" fmla="*/ 2147483647 h 168"/>
                <a:gd name="T32" fmla="*/ 2147483647 w 120"/>
                <a:gd name="T33" fmla="*/ 2147483647 h 168"/>
                <a:gd name="T34" fmla="*/ 2147483647 w 120"/>
                <a:gd name="T35" fmla="*/ 2147483647 h 168"/>
                <a:gd name="T36" fmla="*/ 2147483647 w 120"/>
                <a:gd name="T37" fmla="*/ 2147483647 h 168"/>
                <a:gd name="T38" fmla="*/ 2147483647 w 120"/>
                <a:gd name="T39" fmla="*/ 2147483647 h 168"/>
                <a:gd name="T40" fmla="*/ 2147483647 w 120"/>
                <a:gd name="T41" fmla="*/ 0 h 168"/>
                <a:gd name="T42" fmla="*/ 2147483647 w 120"/>
                <a:gd name="T43" fmla="*/ 2147483647 h 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68"/>
                <a:gd name="T68" fmla="*/ 120 w 120"/>
                <a:gd name="T69" fmla="*/ 168 h 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68">
                  <a:moveTo>
                    <a:pt x="48" y="16"/>
                  </a:moveTo>
                  <a:lnTo>
                    <a:pt x="32" y="8"/>
                  </a:lnTo>
                  <a:lnTo>
                    <a:pt x="16" y="16"/>
                  </a:lnTo>
                  <a:lnTo>
                    <a:pt x="24" y="24"/>
                  </a:lnTo>
                  <a:lnTo>
                    <a:pt x="56" y="40"/>
                  </a:lnTo>
                  <a:lnTo>
                    <a:pt x="80" y="48"/>
                  </a:lnTo>
                  <a:lnTo>
                    <a:pt x="48" y="80"/>
                  </a:lnTo>
                  <a:lnTo>
                    <a:pt x="24" y="88"/>
                  </a:lnTo>
                  <a:lnTo>
                    <a:pt x="8" y="96"/>
                  </a:lnTo>
                  <a:lnTo>
                    <a:pt x="16" y="104"/>
                  </a:lnTo>
                  <a:lnTo>
                    <a:pt x="8" y="96"/>
                  </a:lnTo>
                  <a:lnTo>
                    <a:pt x="8" y="104"/>
                  </a:lnTo>
                  <a:lnTo>
                    <a:pt x="0" y="112"/>
                  </a:lnTo>
                  <a:lnTo>
                    <a:pt x="0" y="152"/>
                  </a:lnTo>
                  <a:lnTo>
                    <a:pt x="8" y="168"/>
                  </a:lnTo>
                  <a:lnTo>
                    <a:pt x="24" y="136"/>
                  </a:lnTo>
                  <a:lnTo>
                    <a:pt x="56" y="120"/>
                  </a:lnTo>
                  <a:lnTo>
                    <a:pt x="88" y="88"/>
                  </a:lnTo>
                  <a:lnTo>
                    <a:pt x="112" y="32"/>
                  </a:lnTo>
                  <a:lnTo>
                    <a:pt x="120" y="0"/>
                  </a:lnTo>
                  <a:lnTo>
                    <a:pt x="48"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4" name="Freeform 733"/>
            <p:cNvSpPr>
              <a:spLocks/>
            </p:cNvSpPr>
            <p:nvPr/>
          </p:nvSpPr>
          <p:spPr bwMode="auto">
            <a:xfrm>
              <a:off x="9704506" y="1590242"/>
              <a:ext cx="15875" cy="62706"/>
            </a:xfrm>
            <a:custGeom>
              <a:avLst/>
              <a:gdLst>
                <a:gd name="T0" fmla="*/ 2147483647 w 16"/>
                <a:gd name="T1" fmla="*/ 0 h 64"/>
                <a:gd name="T2" fmla="*/ 2147483647 w 16"/>
                <a:gd name="T3" fmla="*/ 2147483647 h 64"/>
                <a:gd name="T4" fmla="*/ 0 w 16"/>
                <a:gd name="T5" fmla="*/ 2147483647 h 64"/>
                <a:gd name="T6" fmla="*/ 0 w 16"/>
                <a:gd name="T7" fmla="*/ 2147483647 h 64"/>
                <a:gd name="T8" fmla="*/ 2147483647 w 16"/>
                <a:gd name="T9" fmla="*/ 2147483647 h 64"/>
                <a:gd name="T10" fmla="*/ 2147483647 w 16"/>
                <a:gd name="T11" fmla="*/ 2147483647 h 64"/>
                <a:gd name="T12" fmla="*/ 2147483647 w 16"/>
                <a:gd name="T13" fmla="*/ 0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16" y="24"/>
                  </a:lnTo>
                  <a:lnTo>
                    <a:pt x="0" y="32"/>
                  </a:lnTo>
                  <a:lnTo>
                    <a:pt x="0" y="40"/>
                  </a:lnTo>
                  <a:lnTo>
                    <a:pt x="8" y="64"/>
                  </a:lnTo>
                  <a:lnTo>
                    <a:pt x="16" y="64"/>
                  </a:lnTo>
                  <a:lnTo>
                    <a:pt x="8"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5" name="Freeform 734"/>
            <p:cNvSpPr>
              <a:spLocks/>
            </p:cNvSpPr>
            <p:nvPr/>
          </p:nvSpPr>
          <p:spPr bwMode="auto">
            <a:xfrm>
              <a:off x="9704506" y="1590242"/>
              <a:ext cx="15875" cy="62706"/>
            </a:xfrm>
            <a:custGeom>
              <a:avLst/>
              <a:gdLst>
                <a:gd name="T0" fmla="*/ 2147483647 w 16"/>
                <a:gd name="T1" fmla="*/ 0 h 64"/>
                <a:gd name="T2" fmla="*/ 2147483647 w 16"/>
                <a:gd name="T3" fmla="*/ 0 h 64"/>
                <a:gd name="T4" fmla="*/ 2147483647 w 16"/>
                <a:gd name="T5" fmla="*/ 2147483647 h 64"/>
                <a:gd name="T6" fmla="*/ 0 w 16"/>
                <a:gd name="T7" fmla="*/ 2147483647 h 64"/>
                <a:gd name="T8" fmla="*/ 0 w 16"/>
                <a:gd name="T9" fmla="*/ 2147483647 h 64"/>
                <a:gd name="T10" fmla="*/ 2147483647 w 16"/>
                <a:gd name="T11" fmla="*/ 2147483647 h 64"/>
                <a:gd name="T12" fmla="*/ 2147483647 w 16"/>
                <a:gd name="T13" fmla="*/ 2147483647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8" y="0"/>
                  </a:lnTo>
                  <a:lnTo>
                    <a:pt x="16" y="24"/>
                  </a:lnTo>
                  <a:lnTo>
                    <a:pt x="0" y="32"/>
                  </a:lnTo>
                  <a:lnTo>
                    <a:pt x="0" y="40"/>
                  </a:lnTo>
                  <a:lnTo>
                    <a:pt x="8" y="64"/>
                  </a:lnTo>
                  <a:lnTo>
                    <a:pt x="16" y="64"/>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6" name="Freeform 735"/>
            <p:cNvSpPr>
              <a:spLocks/>
            </p:cNvSpPr>
            <p:nvPr/>
          </p:nvSpPr>
          <p:spPr bwMode="auto">
            <a:xfrm>
              <a:off x="9704506" y="1590242"/>
              <a:ext cx="15875" cy="62706"/>
            </a:xfrm>
            <a:custGeom>
              <a:avLst/>
              <a:gdLst>
                <a:gd name="T0" fmla="*/ 2147483647 w 16"/>
                <a:gd name="T1" fmla="*/ 0 h 64"/>
                <a:gd name="T2" fmla="*/ 2147483647 w 16"/>
                <a:gd name="T3" fmla="*/ 0 h 64"/>
                <a:gd name="T4" fmla="*/ 2147483647 w 16"/>
                <a:gd name="T5" fmla="*/ 2147483647 h 64"/>
                <a:gd name="T6" fmla="*/ 0 w 16"/>
                <a:gd name="T7" fmla="*/ 2147483647 h 64"/>
                <a:gd name="T8" fmla="*/ 0 w 16"/>
                <a:gd name="T9" fmla="*/ 2147483647 h 64"/>
                <a:gd name="T10" fmla="*/ 2147483647 w 16"/>
                <a:gd name="T11" fmla="*/ 2147483647 h 64"/>
                <a:gd name="T12" fmla="*/ 2147483647 w 16"/>
                <a:gd name="T13" fmla="*/ 2147483647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8" y="0"/>
                  </a:lnTo>
                  <a:lnTo>
                    <a:pt x="16" y="24"/>
                  </a:lnTo>
                  <a:lnTo>
                    <a:pt x="0" y="32"/>
                  </a:lnTo>
                  <a:lnTo>
                    <a:pt x="0" y="40"/>
                  </a:lnTo>
                  <a:lnTo>
                    <a:pt x="8" y="64"/>
                  </a:lnTo>
                  <a:lnTo>
                    <a:pt x="16" y="64"/>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7" name="Freeform 736"/>
            <p:cNvSpPr>
              <a:spLocks/>
            </p:cNvSpPr>
            <p:nvPr/>
          </p:nvSpPr>
          <p:spPr bwMode="auto">
            <a:xfrm>
              <a:off x="9697362" y="1450542"/>
              <a:ext cx="123825" cy="202407"/>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0 h 208"/>
                <a:gd name="T24" fmla="*/ 2147483647 w 128"/>
                <a:gd name="T25" fmla="*/ 2147483647 h 208"/>
                <a:gd name="T26" fmla="*/ 2147483647 w 128"/>
                <a:gd name="T27" fmla="*/ 2147483647 h 208"/>
                <a:gd name="T28" fmla="*/ 2147483647 w 128"/>
                <a:gd name="T29" fmla="*/ 2147483647 h 208"/>
                <a:gd name="T30" fmla="*/ 2147483647 w 128"/>
                <a:gd name="T31" fmla="*/ 2147483647 h 208"/>
                <a:gd name="T32" fmla="*/ 0 w 128"/>
                <a:gd name="T33" fmla="*/ 2147483647 h 208"/>
                <a:gd name="T34" fmla="*/ 2147483647 w 128"/>
                <a:gd name="T35" fmla="*/ 2147483647 h 208"/>
                <a:gd name="T36" fmla="*/ 0 w 128"/>
                <a:gd name="T37" fmla="*/ 2147483647 h 208"/>
                <a:gd name="T38" fmla="*/ 2147483647 w 128"/>
                <a:gd name="T39" fmla="*/ 2147483647 h 208"/>
                <a:gd name="T40" fmla="*/ 2147483647 w 128"/>
                <a:gd name="T41" fmla="*/ 2147483647 h 208"/>
                <a:gd name="T42" fmla="*/ 2147483647 w 128"/>
                <a:gd name="T43" fmla="*/ 2147483647 h 208"/>
                <a:gd name="T44" fmla="*/ 2147483647 w 128"/>
                <a:gd name="T45" fmla="*/ 214748364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208"/>
                <a:gd name="T71" fmla="*/ 128 w 128"/>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lnTo>
                    <a:pt x="24" y="20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8" name="Freeform 737"/>
            <p:cNvSpPr>
              <a:spLocks/>
            </p:cNvSpPr>
            <p:nvPr/>
          </p:nvSpPr>
          <p:spPr bwMode="auto">
            <a:xfrm>
              <a:off x="9697362" y="1450542"/>
              <a:ext cx="123825" cy="202407"/>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2147483647 h 208"/>
                <a:gd name="T24" fmla="*/ 2147483647 w 128"/>
                <a:gd name="T25" fmla="*/ 0 h 208"/>
                <a:gd name="T26" fmla="*/ 2147483647 w 128"/>
                <a:gd name="T27" fmla="*/ 2147483647 h 208"/>
                <a:gd name="T28" fmla="*/ 2147483647 w 128"/>
                <a:gd name="T29" fmla="*/ 2147483647 h 208"/>
                <a:gd name="T30" fmla="*/ 2147483647 w 128"/>
                <a:gd name="T31" fmla="*/ 2147483647 h 208"/>
                <a:gd name="T32" fmla="*/ 2147483647 w 128"/>
                <a:gd name="T33" fmla="*/ 2147483647 h 208"/>
                <a:gd name="T34" fmla="*/ 2147483647 w 128"/>
                <a:gd name="T35" fmla="*/ 2147483647 h 208"/>
                <a:gd name="T36" fmla="*/ 0 w 128"/>
                <a:gd name="T37" fmla="*/ 2147483647 h 208"/>
                <a:gd name="T38" fmla="*/ 2147483647 w 128"/>
                <a:gd name="T39" fmla="*/ 2147483647 h 208"/>
                <a:gd name="T40" fmla="*/ 0 w 128"/>
                <a:gd name="T41" fmla="*/ 2147483647 h 208"/>
                <a:gd name="T42" fmla="*/ 0 w 128"/>
                <a:gd name="T43" fmla="*/ 2147483647 h 208"/>
                <a:gd name="T44" fmla="*/ 2147483647 w 128"/>
                <a:gd name="T45" fmla="*/ 2147483647 h 208"/>
                <a:gd name="T46" fmla="*/ 2147483647 w 128"/>
                <a:gd name="T47" fmla="*/ 2147483647 h 208"/>
                <a:gd name="T48" fmla="*/ 2147483647 w 128"/>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208"/>
                <a:gd name="T77" fmla="*/ 128 w 128"/>
                <a:gd name="T78" fmla="*/ 208 h 2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79" name="Freeform 738"/>
            <p:cNvSpPr>
              <a:spLocks/>
            </p:cNvSpPr>
            <p:nvPr/>
          </p:nvSpPr>
          <p:spPr bwMode="auto">
            <a:xfrm>
              <a:off x="9697362" y="1450542"/>
              <a:ext cx="123825" cy="202407"/>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2147483647 h 208"/>
                <a:gd name="T24" fmla="*/ 2147483647 w 128"/>
                <a:gd name="T25" fmla="*/ 0 h 208"/>
                <a:gd name="T26" fmla="*/ 2147483647 w 128"/>
                <a:gd name="T27" fmla="*/ 2147483647 h 208"/>
                <a:gd name="T28" fmla="*/ 2147483647 w 128"/>
                <a:gd name="T29" fmla="*/ 2147483647 h 208"/>
                <a:gd name="T30" fmla="*/ 2147483647 w 128"/>
                <a:gd name="T31" fmla="*/ 2147483647 h 208"/>
                <a:gd name="T32" fmla="*/ 2147483647 w 128"/>
                <a:gd name="T33" fmla="*/ 2147483647 h 208"/>
                <a:gd name="T34" fmla="*/ 2147483647 w 128"/>
                <a:gd name="T35" fmla="*/ 2147483647 h 208"/>
                <a:gd name="T36" fmla="*/ 0 w 128"/>
                <a:gd name="T37" fmla="*/ 2147483647 h 208"/>
                <a:gd name="T38" fmla="*/ 2147483647 w 128"/>
                <a:gd name="T39" fmla="*/ 2147483647 h 208"/>
                <a:gd name="T40" fmla="*/ 0 w 128"/>
                <a:gd name="T41" fmla="*/ 2147483647 h 208"/>
                <a:gd name="T42" fmla="*/ 0 w 128"/>
                <a:gd name="T43" fmla="*/ 2147483647 h 208"/>
                <a:gd name="T44" fmla="*/ 2147483647 w 128"/>
                <a:gd name="T45" fmla="*/ 2147483647 h 208"/>
                <a:gd name="T46" fmla="*/ 2147483647 w 128"/>
                <a:gd name="T47" fmla="*/ 2147483647 h 208"/>
                <a:gd name="T48" fmla="*/ 2147483647 w 128"/>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208"/>
                <a:gd name="T77" fmla="*/ 128 w 128"/>
                <a:gd name="T78" fmla="*/ 208 h 2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0" name="Freeform 739"/>
            <p:cNvSpPr>
              <a:spLocks/>
            </p:cNvSpPr>
            <p:nvPr/>
          </p:nvSpPr>
          <p:spPr bwMode="auto">
            <a:xfrm>
              <a:off x="9736256" y="2018073"/>
              <a:ext cx="193675" cy="178593"/>
            </a:xfrm>
            <a:custGeom>
              <a:avLst/>
              <a:gdLst>
                <a:gd name="T0" fmla="*/ 2147483647 w 200"/>
                <a:gd name="T1" fmla="*/ 2147483647 h 184"/>
                <a:gd name="T2" fmla="*/ 2147483647 w 200"/>
                <a:gd name="T3" fmla="*/ 2147483647 h 184"/>
                <a:gd name="T4" fmla="*/ 2147483647 w 200"/>
                <a:gd name="T5" fmla="*/ 0 h 184"/>
                <a:gd name="T6" fmla="*/ 2147483647 w 200"/>
                <a:gd name="T7" fmla="*/ 2147483647 h 184"/>
                <a:gd name="T8" fmla="*/ 2147483647 w 200"/>
                <a:gd name="T9" fmla="*/ 2147483647 h 184"/>
                <a:gd name="T10" fmla="*/ 2147483647 w 200"/>
                <a:gd name="T11" fmla="*/ 2147483647 h 184"/>
                <a:gd name="T12" fmla="*/ 2147483647 w 200"/>
                <a:gd name="T13" fmla="*/ 2147483647 h 184"/>
                <a:gd name="T14" fmla="*/ 2147483647 w 200"/>
                <a:gd name="T15" fmla="*/ 2147483647 h 184"/>
                <a:gd name="T16" fmla="*/ 2147483647 w 200"/>
                <a:gd name="T17" fmla="*/ 2147483647 h 184"/>
                <a:gd name="T18" fmla="*/ 2147483647 w 200"/>
                <a:gd name="T19" fmla="*/ 2147483647 h 184"/>
                <a:gd name="T20" fmla="*/ 2147483647 w 200"/>
                <a:gd name="T21" fmla="*/ 2147483647 h 184"/>
                <a:gd name="T22" fmla="*/ 2147483647 w 200"/>
                <a:gd name="T23" fmla="*/ 2147483647 h 184"/>
                <a:gd name="T24" fmla="*/ 2147483647 w 200"/>
                <a:gd name="T25" fmla="*/ 2147483647 h 184"/>
                <a:gd name="T26" fmla="*/ 2147483647 w 200"/>
                <a:gd name="T27" fmla="*/ 2147483647 h 184"/>
                <a:gd name="T28" fmla="*/ 0 w 200"/>
                <a:gd name="T29" fmla="*/ 2147483647 h 184"/>
                <a:gd name="T30" fmla="*/ 0 w 200"/>
                <a:gd name="T31" fmla="*/ 2147483647 h 184"/>
                <a:gd name="T32" fmla="*/ 2147483647 w 200"/>
                <a:gd name="T33" fmla="*/ 2147483647 h 184"/>
                <a:gd name="T34" fmla="*/ 2147483647 w 200"/>
                <a:gd name="T35" fmla="*/ 2147483647 h 184"/>
                <a:gd name="T36" fmla="*/ 2147483647 w 200"/>
                <a:gd name="T37" fmla="*/ 2147483647 h 184"/>
                <a:gd name="T38" fmla="*/ 2147483647 w 200"/>
                <a:gd name="T39" fmla="*/ 2147483647 h 184"/>
                <a:gd name="T40" fmla="*/ 2147483647 w 200"/>
                <a:gd name="T41" fmla="*/ 2147483647 h 184"/>
                <a:gd name="T42" fmla="*/ 2147483647 w 200"/>
                <a:gd name="T43" fmla="*/ 2147483647 h 184"/>
                <a:gd name="T44" fmla="*/ 2147483647 w 200"/>
                <a:gd name="T45" fmla="*/ 2147483647 h 184"/>
                <a:gd name="T46" fmla="*/ 2147483647 w 200"/>
                <a:gd name="T47" fmla="*/ 2147483647 h 184"/>
                <a:gd name="T48" fmla="*/ 2147483647 w 200"/>
                <a:gd name="T49" fmla="*/ 2147483647 h 184"/>
                <a:gd name="T50" fmla="*/ 2147483647 w 200"/>
                <a:gd name="T51" fmla="*/ 2147483647 h 184"/>
                <a:gd name="T52" fmla="*/ 2147483647 w 200"/>
                <a:gd name="T53" fmla="*/ 2147483647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
                <a:gd name="T82" fmla="*/ 0 h 184"/>
                <a:gd name="T83" fmla="*/ 200 w 200"/>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 h="184">
                  <a:moveTo>
                    <a:pt x="192" y="8"/>
                  </a:moveTo>
                  <a:lnTo>
                    <a:pt x="184" y="8"/>
                  </a:lnTo>
                  <a:lnTo>
                    <a:pt x="160" y="0"/>
                  </a:lnTo>
                  <a:lnTo>
                    <a:pt x="136" y="24"/>
                  </a:lnTo>
                  <a:lnTo>
                    <a:pt x="104" y="48"/>
                  </a:lnTo>
                  <a:lnTo>
                    <a:pt x="88" y="48"/>
                  </a:lnTo>
                  <a:lnTo>
                    <a:pt x="64" y="64"/>
                  </a:lnTo>
                  <a:lnTo>
                    <a:pt x="56" y="64"/>
                  </a:lnTo>
                  <a:lnTo>
                    <a:pt x="48" y="56"/>
                  </a:lnTo>
                  <a:lnTo>
                    <a:pt x="40" y="40"/>
                  </a:lnTo>
                  <a:lnTo>
                    <a:pt x="40" y="48"/>
                  </a:lnTo>
                  <a:lnTo>
                    <a:pt x="40" y="40"/>
                  </a:lnTo>
                  <a:lnTo>
                    <a:pt x="32" y="96"/>
                  </a:lnTo>
                  <a:lnTo>
                    <a:pt x="24" y="96"/>
                  </a:lnTo>
                  <a:lnTo>
                    <a:pt x="0" y="88"/>
                  </a:lnTo>
                  <a:lnTo>
                    <a:pt x="0" y="96"/>
                  </a:lnTo>
                  <a:lnTo>
                    <a:pt x="8" y="112"/>
                  </a:lnTo>
                  <a:lnTo>
                    <a:pt x="16" y="144"/>
                  </a:lnTo>
                  <a:lnTo>
                    <a:pt x="16" y="160"/>
                  </a:lnTo>
                  <a:lnTo>
                    <a:pt x="32" y="184"/>
                  </a:lnTo>
                  <a:lnTo>
                    <a:pt x="64" y="176"/>
                  </a:lnTo>
                  <a:lnTo>
                    <a:pt x="96" y="168"/>
                  </a:lnTo>
                  <a:lnTo>
                    <a:pt x="128" y="168"/>
                  </a:lnTo>
                  <a:lnTo>
                    <a:pt x="184" y="104"/>
                  </a:lnTo>
                  <a:lnTo>
                    <a:pt x="200" y="64"/>
                  </a:lnTo>
                  <a:lnTo>
                    <a:pt x="192" y="64"/>
                  </a:lnTo>
                  <a:lnTo>
                    <a:pt x="192"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1" name="Freeform 740"/>
            <p:cNvSpPr>
              <a:spLocks/>
            </p:cNvSpPr>
            <p:nvPr/>
          </p:nvSpPr>
          <p:spPr bwMode="auto">
            <a:xfrm>
              <a:off x="9775149" y="1963304"/>
              <a:ext cx="115888" cy="116682"/>
            </a:xfrm>
            <a:custGeom>
              <a:avLst/>
              <a:gdLst>
                <a:gd name="T0" fmla="*/ 2147483647 w 120"/>
                <a:gd name="T1" fmla="*/ 2147483647 h 120"/>
                <a:gd name="T2" fmla="*/ 2147483647 w 120"/>
                <a:gd name="T3" fmla="*/ 2147483647 h 120"/>
                <a:gd name="T4" fmla="*/ 2147483647 w 120"/>
                <a:gd name="T5" fmla="*/ 2147483647 h 120"/>
                <a:gd name="T6" fmla="*/ 2147483647 w 120"/>
                <a:gd name="T7" fmla="*/ 0 h 120"/>
                <a:gd name="T8" fmla="*/ 2147483647 w 120"/>
                <a:gd name="T9" fmla="*/ 0 h 120"/>
                <a:gd name="T10" fmla="*/ 2147483647 w 120"/>
                <a:gd name="T11" fmla="*/ 2147483647 h 120"/>
                <a:gd name="T12" fmla="*/ 2147483647 w 120"/>
                <a:gd name="T13" fmla="*/ 0 h 120"/>
                <a:gd name="T14" fmla="*/ 2147483647 w 120"/>
                <a:gd name="T15" fmla="*/ 0 h 120"/>
                <a:gd name="T16" fmla="*/ 2147483647 w 120"/>
                <a:gd name="T17" fmla="*/ 0 h 120"/>
                <a:gd name="T18" fmla="*/ 2147483647 w 120"/>
                <a:gd name="T19" fmla="*/ 2147483647 h 120"/>
                <a:gd name="T20" fmla="*/ 2147483647 w 120"/>
                <a:gd name="T21" fmla="*/ 2147483647 h 120"/>
                <a:gd name="T22" fmla="*/ 0 w 120"/>
                <a:gd name="T23" fmla="*/ 2147483647 h 120"/>
                <a:gd name="T24" fmla="*/ 0 w 120"/>
                <a:gd name="T25" fmla="*/ 2147483647 h 120"/>
                <a:gd name="T26" fmla="*/ 2147483647 w 120"/>
                <a:gd name="T27" fmla="*/ 2147483647 h 120"/>
                <a:gd name="T28" fmla="*/ 2147483647 w 120"/>
                <a:gd name="T29" fmla="*/ 2147483647 h 120"/>
                <a:gd name="T30" fmla="*/ 2147483647 w 120"/>
                <a:gd name="T31" fmla="*/ 2147483647 h 120"/>
                <a:gd name="T32" fmla="*/ 2147483647 w 120"/>
                <a:gd name="T33" fmla="*/ 2147483647 h 120"/>
                <a:gd name="T34" fmla="*/ 2147483647 w 120"/>
                <a:gd name="T35" fmla="*/ 2147483647 h 120"/>
                <a:gd name="T36" fmla="*/ 2147483647 w 120"/>
                <a:gd name="T37" fmla="*/ 2147483647 h 120"/>
                <a:gd name="T38" fmla="*/ 2147483647 w 120"/>
                <a:gd name="T39" fmla="*/ 2147483647 h 120"/>
                <a:gd name="T40" fmla="*/ 2147483647 w 120"/>
                <a:gd name="T41" fmla="*/ 2147483647 h 120"/>
                <a:gd name="T42" fmla="*/ 2147483647 w 120"/>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20"/>
                <a:gd name="T68" fmla="*/ 120 w 120"/>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20">
                  <a:moveTo>
                    <a:pt x="96" y="32"/>
                  </a:moveTo>
                  <a:lnTo>
                    <a:pt x="88" y="32"/>
                  </a:lnTo>
                  <a:lnTo>
                    <a:pt x="80" y="16"/>
                  </a:lnTo>
                  <a:lnTo>
                    <a:pt x="72" y="0"/>
                  </a:lnTo>
                  <a:lnTo>
                    <a:pt x="64" y="0"/>
                  </a:lnTo>
                  <a:lnTo>
                    <a:pt x="56" y="8"/>
                  </a:lnTo>
                  <a:lnTo>
                    <a:pt x="64" y="0"/>
                  </a:lnTo>
                  <a:lnTo>
                    <a:pt x="56" y="0"/>
                  </a:lnTo>
                  <a:lnTo>
                    <a:pt x="48" y="0"/>
                  </a:lnTo>
                  <a:lnTo>
                    <a:pt x="16" y="8"/>
                  </a:lnTo>
                  <a:lnTo>
                    <a:pt x="8" y="56"/>
                  </a:lnTo>
                  <a:lnTo>
                    <a:pt x="0" y="56"/>
                  </a:lnTo>
                  <a:lnTo>
                    <a:pt x="0" y="96"/>
                  </a:lnTo>
                  <a:lnTo>
                    <a:pt x="8" y="112"/>
                  </a:lnTo>
                  <a:lnTo>
                    <a:pt x="16" y="120"/>
                  </a:lnTo>
                  <a:lnTo>
                    <a:pt x="24" y="120"/>
                  </a:lnTo>
                  <a:lnTo>
                    <a:pt x="48" y="104"/>
                  </a:lnTo>
                  <a:lnTo>
                    <a:pt x="64" y="104"/>
                  </a:lnTo>
                  <a:lnTo>
                    <a:pt x="96" y="80"/>
                  </a:lnTo>
                  <a:lnTo>
                    <a:pt x="120" y="56"/>
                  </a:lnTo>
                  <a:lnTo>
                    <a:pt x="104" y="48"/>
                  </a:lnTo>
                  <a:lnTo>
                    <a:pt x="96"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2" name="Freeform 741"/>
            <p:cNvSpPr>
              <a:spLocks/>
            </p:cNvSpPr>
            <p:nvPr/>
          </p:nvSpPr>
          <p:spPr bwMode="auto">
            <a:xfrm>
              <a:off x="9898974" y="1870435"/>
              <a:ext cx="132557" cy="209550"/>
            </a:xfrm>
            <a:custGeom>
              <a:avLst/>
              <a:gdLst>
                <a:gd name="T0" fmla="*/ 2147483647 w 136"/>
                <a:gd name="T1" fmla="*/ 2147483647 h 216"/>
                <a:gd name="T2" fmla="*/ 2147483647 w 136"/>
                <a:gd name="T3" fmla="*/ 2147483647 h 216"/>
                <a:gd name="T4" fmla="*/ 2147483647 w 136"/>
                <a:gd name="T5" fmla="*/ 2147483647 h 216"/>
                <a:gd name="T6" fmla="*/ 2147483647 w 136"/>
                <a:gd name="T7" fmla="*/ 2147483647 h 216"/>
                <a:gd name="T8" fmla="*/ 2147483647 w 136"/>
                <a:gd name="T9" fmla="*/ 2147483647 h 216"/>
                <a:gd name="T10" fmla="*/ 2147483647 w 136"/>
                <a:gd name="T11" fmla="*/ 2147483647 h 216"/>
                <a:gd name="T12" fmla="*/ 2147483647 w 136"/>
                <a:gd name="T13" fmla="*/ 2147483647 h 216"/>
                <a:gd name="T14" fmla="*/ 2147483647 w 136"/>
                <a:gd name="T15" fmla="*/ 2147483647 h 216"/>
                <a:gd name="T16" fmla="*/ 2147483647 w 136"/>
                <a:gd name="T17" fmla="*/ 2147483647 h 216"/>
                <a:gd name="T18" fmla="*/ 0 w 136"/>
                <a:gd name="T19" fmla="*/ 2147483647 h 216"/>
                <a:gd name="T20" fmla="*/ 2147483647 w 136"/>
                <a:gd name="T21" fmla="*/ 2147483647 h 216"/>
                <a:gd name="T22" fmla="*/ 0 w 136"/>
                <a:gd name="T23" fmla="*/ 2147483647 h 216"/>
                <a:gd name="T24" fmla="*/ 2147483647 w 136"/>
                <a:gd name="T25" fmla="*/ 2147483647 h 216"/>
                <a:gd name="T26" fmla="*/ 2147483647 w 136"/>
                <a:gd name="T27" fmla="*/ 2147483647 h 216"/>
                <a:gd name="T28" fmla="*/ 2147483647 w 136"/>
                <a:gd name="T29" fmla="*/ 2147483647 h 216"/>
                <a:gd name="T30" fmla="*/ 2147483647 w 136"/>
                <a:gd name="T31" fmla="*/ 2147483647 h 216"/>
                <a:gd name="T32" fmla="*/ 2147483647 w 136"/>
                <a:gd name="T33" fmla="*/ 2147483647 h 216"/>
                <a:gd name="T34" fmla="*/ 2147483647 w 136"/>
                <a:gd name="T35" fmla="*/ 2147483647 h 216"/>
                <a:gd name="T36" fmla="*/ 2147483647 w 136"/>
                <a:gd name="T37" fmla="*/ 2147483647 h 216"/>
                <a:gd name="T38" fmla="*/ 2147483647 w 136"/>
                <a:gd name="T39" fmla="*/ 2147483647 h 216"/>
                <a:gd name="T40" fmla="*/ 2147483647 w 136"/>
                <a:gd name="T41" fmla="*/ 2147483647 h 216"/>
                <a:gd name="T42" fmla="*/ 2147483647 w 136"/>
                <a:gd name="T43" fmla="*/ 2147483647 h 216"/>
                <a:gd name="T44" fmla="*/ 2147483647 w 136"/>
                <a:gd name="T45" fmla="*/ 2147483647 h 216"/>
                <a:gd name="T46" fmla="*/ 2147483647 w 136"/>
                <a:gd name="T47" fmla="*/ 2147483647 h 216"/>
                <a:gd name="T48" fmla="*/ 2147483647 w 136"/>
                <a:gd name="T49" fmla="*/ 2147483647 h 216"/>
                <a:gd name="T50" fmla="*/ 2147483647 w 136"/>
                <a:gd name="T51" fmla="*/ 2147483647 h 216"/>
                <a:gd name="T52" fmla="*/ 2147483647 w 136"/>
                <a:gd name="T53" fmla="*/ 2147483647 h 216"/>
                <a:gd name="T54" fmla="*/ 2147483647 w 136"/>
                <a:gd name="T55" fmla="*/ 2147483647 h 216"/>
                <a:gd name="T56" fmla="*/ 2147483647 w 136"/>
                <a:gd name="T57" fmla="*/ 2147483647 h 216"/>
                <a:gd name="T58" fmla="*/ 2147483647 w 136"/>
                <a:gd name="T59" fmla="*/ 0 h 216"/>
                <a:gd name="T60" fmla="*/ 2147483647 w 136"/>
                <a:gd name="T61" fmla="*/ 2147483647 h 216"/>
                <a:gd name="T62" fmla="*/ 2147483647 w 136"/>
                <a:gd name="T63" fmla="*/ 2147483647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216"/>
                <a:gd name="T98" fmla="*/ 136 w 136"/>
                <a:gd name="T99" fmla="*/ 216 h 2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216">
                  <a:moveTo>
                    <a:pt x="88" y="8"/>
                  </a:moveTo>
                  <a:lnTo>
                    <a:pt x="64" y="16"/>
                  </a:lnTo>
                  <a:lnTo>
                    <a:pt x="64" y="32"/>
                  </a:lnTo>
                  <a:lnTo>
                    <a:pt x="72" y="56"/>
                  </a:lnTo>
                  <a:lnTo>
                    <a:pt x="72" y="64"/>
                  </a:lnTo>
                  <a:lnTo>
                    <a:pt x="64" y="72"/>
                  </a:lnTo>
                  <a:lnTo>
                    <a:pt x="56" y="64"/>
                  </a:lnTo>
                  <a:lnTo>
                    <a:pt x="48" y="56"/>
                  </a:lnTo>
                  <a:lnTo>
                    <a:pt x="32" y="48"/>
                  </a:lnTo>
                  <a:lnTo>
                    <a:pt x="0" y="64"/>
                  </a:lnTo>
                  <a:lnTo>
                    <a:pt x="8" y="64"/>
                  </a:lnTo>
                  <a:lnTo>
                    <a:pt x="0" y="64"/>
                  </a:lnTo>
                  <a:lnTo>
                    <a:pt x="32" y="80"/>
                  </a:lnTo>
                  <a:lnTo>
                    <a:pt x="32" y="96"/>
                  </a:lnTo>
                  <a:lnTo>
                    <a:pt x="32" y="112"/>
                  </a:lnTo>
                  <a:lnTo>
                    <a:pt x="24" y="144"/>
                  </a:lnTo>
                  <a:lnTo>
                    <a:pt x="16" y="160"/>
                  </a:lnTo>
                  <a:lnTo>
                    <a:pt x="24" y="160"/>
                  </a:lnTo>
                  <a:lnTo>
                    <a:pt x="24" y="216"/>
                  </a:lnTo>
                  <a:lnTo>
                    <a:pt x="32" y="216"/>
                  </a:lnTo>
                  <a:lnTo>
                    <a:pt x="32" y="208"/>
                  </a:lnTo>
                  <a:lnTo>
                    <a:pt x="64" y="184"/>
                  </a:lnTo>
                  <a:lnTo>
                    <a:pt x="72" y="160"/>
                  </a:lnTo>
                  <a:lnTo>
                    <a:pt x="64" y="128"/>
                  </a:lnTo>
                  <a:lnTo>
                    <a:pt x="80" y="104"/>
                  </a:lnTo>
                  <a:lnTo>
                    <a:pt x="120" y="80"/>
                  </a:lnTo>
                  <a:lnTo>
                    <a:pt x="128" y="64"/>
                  </a:lnTo>
                  <a:lnTo>
                    <a:pt x="136" y="48"/>
                  </a:lnTo>
                  <a:lnTo>
                    <a:pt x="128" y="16"/>
                  </a:lnTo>
                  <a:lnTo>
                    <a:pt x="128" y="0"/>
                  </a:lnTo>
                  <a:lnTo>
                    <a:pt x="120" y="8"/>
                  </a:lnTo>
                  <a:lnTo>
                    <a:pt x="8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3" name="Freeform 742"/>
            <p:cNvSpPr>
              <a:spLocks/>
            </p:cNvSpPr>
            <p:nvPr/>
          </p:nvSpPr>
          <p:spPr bwMode="auto">
            <a:xfrm>
              <a:off x="9898975" y="1753754"/>
              <a:ext cx="124619" cy="131763"/>
            </a:xfrm>
            <a:custGeom>
              <a:avLst/>
              <a:gdLst>
                <a:gd name="T0" fmla="*/ 2147483647 w 128"/>
                <a:gd name="T1" fmla="*/ 2147483647 h 136"/>
                <a:gd name="T2" fmla="*/ 2147483647 w 128"/>
                <a:gd name="T3" fmla="*/ 0 h 136"/>
                <a:gd name="T4" fmla="*/ 2147483647 w 128"/>
                <a:gd name="T5" fmla="*/ 0 h 136"/>
                <a:gd name="T6" fmla="*/ 2147483647 w 128"/>
                <a:gd name="T7" fmla="*/ 2147483647 h 136"/>
                <a:gd name="T8" fmla="*/ 2147483647 w 128"/>
                <a:gd name="T9" fmla="*/ 2147483647 h 136"/>
                <a:gd name="T10" fmla="*/ 2147483647 w 128"/>
                <a:gd name="T11" fmla="*/ 2147483647 h 136"/>
                <a:gd name="T12" fmla="*/ 2147483647 w 128"/>
                <a:gd name="T13" fmla="*/ 0 h 136"/>
                <a:gd name="T14" fmla="*/ 0 w 128"/>
                <a:gd name="T15" fmla="*/ 0 h 136"/>
                <a:gd name="T16" fmla="*/ 2147483647 w 128"/>
                <a:gd name="T17" fmla="*/ 2147483647 h 136"/>
                <a:gd name="T18" fmla="*/ 0 w 128"/>
                <a:gd name="T19" fmla="*/ 2147483647 h 136"/>
                <a:gd name="T20" fmla="*/ 2147483647 w 128"/>
                <a:gd name="T21" fmla="*/ 2147483647 h 136"/>
                <a:gd name="T22" fmla="*/ 2147483647 w 128"/>
                <a:gd name="T23" fmla="*/ 2147483647 h 136"/>
                <a:gd name="T24" fmla="*/ 2147483647 w 128"/>
                <a:gd name="T25" fmla="*/ 2147483647 h 136"/>
                <a:gd name="T26" fmla="*/ 2147483647 w 128"/>
                <a:gd name="T27" fmla="*/ 2147483647 h 136"/>
                <a:gd name="T28" fmla="*/ 2147483647 w 128"/>
                <a:gd name="T29" fmla="*/ 2147483647 h 136"/>
                <a:gd name="T30" fmla="*/ 2147483647 w 128"/>
                <a:gd name="T31" fmla="*/ 2147483647 h 136"/>
                <a:gd name="T32" fmla="*/ 2147483647 w 128"/>
                <a:gd name="T33" fmla="*/ 2147483647 h 136"/>
                <a:gd name="T34" fmla="*/ 2147483647 w 128"/>
                <a:gd name="T35" fmla="*/ 2147483647 h 136"/>
                <a:gd name="T36" fmla="*/ 2147483647 w 128"/>
                <a:gd name="T37" fmla="*/ 2147483647 h 136"/>
                <a:gd name="T38" fmla="*/ 2147483647 w 128"/>
                <a:gd name="T39" fmla="*/ 2147483647 h 136"/>
                <a:gd name="T40" fmla="*/ 2147483647 w 128"/>
                <a:gd name="T41" fmla="*/ 2147483647 h 136"/>
                <a:gd name="T42" fmla="*/ 2147483647 w 128"/>
                <a:gd name="T43" fmla="*/ 2147483647 h 136"/>
                <a:gd name="T44" fmla="*/ 2147483647 w 128"/>
                <a:gd name="T45" fmla="*/ 2147483647 h 136"/>
                <a:gd name="T46" fmla="*/ 2147483647 w 128"/>
                <a:gd name="T47" fmla="*/ 2147483647 h 136"/>
                <a:gd name="T48" fmla="*/ 2147483647 w 128"/>
                <a:gd name="T49" fmla="*/ 2147483647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136"/>
                <a:gd name="T77" fmla="*/ 128 w 128"/>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136">
                  <a:moveTo>
                    <a:pt x="96" y="24"/>
                  </a:moveTo>
                  <a:lnTo>
                    <a:pt x="56" y="0"/>
                  </a:lnTo>
                  <a:lnTo>
                    <a:pt x="48" y="0"/>
                  </a:lnTo>
                  <a:lnTo>
                    <a:pt x="48" y="8"/>
                  </a:lnTo>
                  <a:lnTo>
                    <a:pt x="48" y="16"/>
                  </a:lnTo>
                  <a:lnTo>
                    <a:pt x="32" y="16"/>
                  </a:lnTo>
                  <a:lnTo>
                    <a:pt x="24" y="0"/>
                  </a:lnTo>
                  <a:lnTo>
                    <a:pt x="0" y="0"/>
                  </a:lnTo>
                  <a:lnTo>
                    <a:pt x="8" y="32"/>
                  </a:lnTo>
                  <a:lnTo>
                    <a:pt x="0" y="40"/>
                  </a:lnTo>
                  <a:lnTo>
                    <a:pt x="8" y="72"/>
                  </a:lnTo>
                  <a:lnTo>
                    <a:pt x="16" y="96"/>
                  </a:lnTo>
                  <a:lnTo>
                    <a:pt x="32" y="104"/>
                  </a:lnTo>
                  <a:lnTo>
                    <a:pt x="56" y="104"/>
                  </a:lnTo>
                  <a:lnTo>
                    <a:pt x="56" y="112"/>
                  </a:lnTo>
                  <a:lnTo>
                    <a:pt x="64" y="136"/>
                  </a:lnTo>
                  <a:lnTo>
                    <a:pt x="88" y="128"/>
                  </a:lnTo>
                  <a:lnTo>
                    <a:pt x="120" y="128"/>
                  </a:lnTo>
                  <a:lnTo>
                    <a:pt x="128" y="120"/>
                  </a:lnTo>
                  <a:lnTo>
                    <a:pt x="120" y="112"/>
                  </a:lnTo>
                  <a:lnTo>
                    <a:pt x="120" y="72"/>
                  </a:lnTo>
                  <a:lnTo>
                    <a:pt x="112" y="56"/>
                  </a:lnTo>
                  <a:lnTo>
                    <a:pt x="120" y="48"/>
                  </a:lnTo>
                  <a:lnTo>
                    <a:pt x="96" y="32"/>
                  </a:lnTo>
                  <a:lnTo>
                    <a:pt x="96"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4" name="Freeform 743"/>
            <p:cNvSpPr>
              <a:spLocks/>
            </p:cNvSpPr>
            <p:nvPr/>
          </p:nvSpPr>
          <p:spPr bwMode="auto">
            <a:xfrm>
              <a:off x="9681486" y="1815667"/>
              <a:ext cx="147638" cy="147638"/>
            </a:xfrm>
            <a:custGeom>
              <a:avLst/>
              <a:gdLst>
                <a:gd name="T0" fmla="*/ 2147483647 w 152"/>
                <a:gd name="T1" fmla="*/ 2147483647 h 152"/>
                <a:gd name="T2" fmla="*/ 2147483647 w 152"/>
                <a:gd name="T3" fmla="*/ 2147483647 h 152"/>
                <a:gd name="T4" fmla="*/ 2147483647 w 152"/>
                <a:gd name="T5" fmla="*/ 2147483647 h 152"/>
                <a:gd name="T6" fmla="*/ 2147483647 w 152"/>
                <a:gd name="T7" fmla="*/ 2147483647 h 152"/>
                <a:gd name="T8" fmla="*/ 2147483647 w 152"/>
                <a:gd name="T9" fmla="*/ 2147483647 h 152"/>
                <a:gd name="T10" fmla="*/ 2147483647 w 152"/>
                <a:gd name="T11" fmla="*/ 2147483647 h 152"/>
                <a:gd name="T12" fmla="*/ 2147483647 w 152"/>
                <a:gd name="T13" fmla="*/ 2147483647 h 152"/>
                <a:gd name="T14" fmla="*/ 2147483647 w 152"/>
                <a:gd name="T15" fmla="*/ 2147483647 h 152"/>
                <a:gd name="T16" fmla="*/ 2147483647 w 152"/>
                <a:gd name="T17" fmla="*/ 2147483647 h 152"/>
                <a:gd name="T18" fmla="*/ 2147483647 w 152"/>
                <a:gd name="T19" fmla="*/ 2147483647 h 152"/>
                <a:gd name="T20" fmla="*/ 2147483647 w 152"/>
                <a:gd name="T21" fmla="*/ 2147483647 h 152"/>
                <a:gd name="T22" fmla="*/ 2147483647 w 152"/>
                <a:gd name="T23" fmla="*/ 2147483647 h 152"/>
                <a:gd name="T24" fmla="*/ 2147483647 w 152"/>
                <a:gd name="T25" fmla="*/ 2147483647 h 152"/>
                <a:gd name="T26" fmla="*/ 2147483647 w 152"/>
                <a:gd name="T27" fmla="*/ 2147483647 h 152"/>
                <a:gd name="T28" fmla="*/ 2147483647 w 152"/>
                <a:gd name="T29" fmla="*/ 2147483647 h 152"/>
                <a:gd name="T30" fmla="*/ 2147483647 w 152"/>
                <a:gd name="T31" fmla="*/ 2147483647 h 152"/>
                <a:gd name="T32" fmla="*/ 2147483647 w 152"/>
                <a:gd name="T33" fmla="*/ 0 h 152"/>
                <a:gd name="T34" fmla="*/ 2147483647 w 152"/>
                <a:gd name="T35" fmla="*/ 0 h 152"/>
                <a:gd name="T36" fmla="*/ 0 w 152"/>
                <a:gd name="T37" fmla="*/ 2147483647 h 152"/>
                <a:gd name="T38" fmla="*/ 2147483647 w 152"/>
                <a:gd name="T39" fmla="*/ 2147483647 h 152"/>
                <a:gd name="T40" fmla="*/ 2147483647 w 152"/>
                <a:gd name="T41" fmla="*/ 2147483647 h 152"/>
                <a:gd name="T42" fmla="*/ 0 w 152"/>
                <a:gd name="T43" fmla="*/ 2147483647 h 152"/>
                <a:gd name="T44" fmla="*/ 0 w 152"/>
                <a:gd name="T45" fmla="*/ 2147483647 h 152"/>
                <a:gd name="T46" fmla="*/ 2147483647 w 152"/>
                <a:gd name="T47" fmla="*/ 2147483647 h 152"/>
                <a:gd name="T48" fmla="*/ 2147483647 w 152"/>
                <a:gd name="T49" fmla="*/ 2147483647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2"/>
                <a:gd name="T76" fmla="*/ 0 h 152"/>
                <a:gd name="T77" fmla="*/ 152 w 152"/>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2" h="152">
                  <a:moveTo>
                    <a:pt x="16" y="144"/>
                  </a:moveTo>
                  <a:lnTo>
                    <a:pt x="72" y="144"/>
                  </a:lnTo>
                  <a:lnTo>
                    <a:pt x="80" y="152"/>
                  </a:lnTo>
                  <a:lnTo>
                    <a:pt x="112" y="152"/>
                  </a:lnTo>
                  <a:lnTo>
                    <a:pt x="136" y="144"/>
                  </a:lnTo>
                  <a:lnTo>
                    <a:pt x="128" y="128"/>
                  </a:lnTo>
                  <a:lnTo>
                    <a:pt x="128" y="88"/>
                  </a:lnTo>
                  <a:lnTo>
                    <a:pt x="152" y="80"/>
                  </a:lnTo>
                  <a:lnTo>
                    <a:pt x="152" y="64"/>
                  </a:lnTo>
                  <a:lnTo>
                    <a:pt x="144" y="64"/>
                  </a:lnTo>
                  <a:lnTo>
                    <a:pt x="152" y="64"/>
                  </a:lnTo>
                  <a:lnTo>
                    <a:pt x="128" y="64"/>
                  </a:lnTo>
                  <a:lnTo>
                    <a:pt x="120" y="16"/>
                  </a:lnTo>
                  <a:lnTo>
                    <a:pt x="96" y="16"/>
                  </a:lnTo>
                  <a:lnTo>
                    <a:pt x="80" y="24"/>
                  </a:lnTo>
                  <a:lnTo>
                    <a:pt x="72" y="24"/>
                  </a:lnTo>
                  <a:lnTo>
                    <a:pt x="48" y="0"/>
                  </a:lnTo>
                  <a:lnTo>
                    <a:pt x="16" y="0"/>
                  </a:lnTo>
                  <a:lnTo>
                    <a:pt x="0" y="8"/>
                  </a:lnTo>
                  <a:lnTo>
                    <a:pt x="8" y="56"/>
                  </a:lnTo>
                  <a:lnTo>
                    <a:pt x="16" y="80"/>
                  </a:lnTo>
                  <a:lnTo>
                    <a:pt x="0" y="112"/>
                  </a:lnTo>
                  <a:lnTo>
                    <a:pt x="0" y="144"/>
                  </a:lnTo>
                  <a:lnTo>
                    <a:pt x="8" y="136"/>
                  </a:lnTo>
                  <a:lnTo>
                    <a:pt x="16" y="14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5" name="Freeform 744"/>
            <p:cNvSpPr>
              <a:spLocks/>
            </p:cNvSpPr>
            <p:nvPr/>
          </p:nvSpPr>
          <p:spPr bwMode="auto">
            <a:xfrm>
              <a:off x="9681487" y="1675967"/>
              <a:ext cx="225425" cy="225425"/>
            </a:xfrm>
            <a:custGeom>
              <a:avLst/>
              <a:gdLst>
                <a:gd name="T0" fmla="*/ 2147483647 w 232"/>
                <a:gd name="T1" fmla="*/ 2147483647 h 232"/>
                <a:gd name="T2" fmla="*/ 2147483647 w 232"/>
                <a:gd name="T3" fmla="*/ 2147483647 h 232"/>
                <a:gd name="T4" fmla="*/ 2147483647 w 232"/>
                <a:gd name="T5" fmla="*/ 2147483647 h 232"/>
                <a:gd name="T6" fmla="*/ 2147483647 w 232"/>
                <a:gd name="T7" fmla="*/ 2147483647 h 232"/>
                <a:gd name="T8" fmla="*/ 2147483647 w 232"/>
                <a:gd name="T9" fmla="*/ 2147483647 h 232"/>
                <a:gd name="T10" fmla="*/ 2147483647 w 232"/>
                <a:gd name="T11" fmla="*/ 2147483647 h 232"/>
                <a:gd name="T12" fmla="*/ 0 w 232"/>
                <a:gd name="T13" fmla="*/ 2147483647 h 232"/>
                <a:gd name="T14" fmla="*/ 0 w 232"/>
                <a:gd name="T15" fmla="*/ 2147483647 h 232"/>
                <a:gd name="T16" fmla="*/ 2147483647 w 232"/>
                <a:gd name="T17" fmla="*/ 2147483647 h 232"/>
                <a:gd name="T18" fmla="*/ 2147483647 w 232"/>
                <a:gd name="T19" fmla="*/ 2147483647 h 232"/>
                <a:gd name="T20" fmla="*/ 2147483647 w 232"/>
                <a:gd name="T21" fmla="*/ 2147483647 h 232"/>
                <a:gd name="T22" fmla="*/ 2147483647 w 232"/>
                <a:gd name="T23" fmla="*/ 2147483647 h 232"/>
                <a:gd name="T24" fmla="*/ 2147483647 w 232"/>
                <a:gd name="T25" fmla="*/ 2147483647 h 232"/>
                <a:gd name="T26" fmla="*/ 2147483647 w 232"/>
                <a:gd name="T27" fmla="*/ 2147483647 h 232"/>
                <a:gd name="T28" fmla="*/ 2147483647 w 232"/>
                <a:gd name="T29" fmla="*/ 2147483647 h 232"/>
                <a:gd name="T30" fmla="*/ 2147483647 w 232"/>
                <a:gd name="T31" fmla="*/ 2147483647 h 232"/>
                <a:gd name="T32" fmla="*/ 2147483647 w 232"/>
                <a:gd name="T33" fmla="*/ 2147483647 h 232"/>
                <a:gd name="T34" fmla="*/ 2147483647 w 232"/>
                <a:gd name="T35" fmla="*/ 2147483647 h 232"/>
                <a:gd name="T36" fmla="*/ 2147483647 w 232"/>
                <a:gd name="T37" fmla="*/ 2147483647 h 232"/>
                <a:gd name="T38" fmla="*/ 2147483647 w 232"/>
                <a:gd name="T39" fmla="*/ 2147483647 h 232"/>
                <a:gd name="T40" fmla="*/ 2147483647 w 232"/>
                <a:gd name="T41" fmla="*/ 2147483647 h 232"/>
                <a:gd name="T42" fmla="*/ 2147483647 w 232"/>
                <a:gd name="T43" fmla="*/ 2147483647 h 232"/>
                <a:gd name="T44" fmla="*/ 2147483647 w 232"/>
                <a:gd name="T45" fmla="*/ 2147483647 h 232"/>
                <a:gd name="T46" fmla="*/ 2147483647 w 232"/>
                <a:gd name="T47" fmla="*/ 2147483647 h 232"/>
                <a:gd name="T48" fmla="*/ 2147483647 w 232"/>
                <a:gd name="T49" fmla="*/ 2147483647 h 232"/>
                <a:gd name="T50" fmla="*/ 2147483647 w 232"/>
                <a:gd name="T51" fmla="*/ 2147483647 h 232"/>
                <a:gd name="T52" fmla="*/ 2147483647 w 232"/>
                <a:gd name="T53" fmla="*/ 2147483647 h 232"/>
                <a:gd name="T54" fmla="*/ 2147483647 w 232"/>
                <a:gd name="T55" fmla="*/ 2147483647 h 232"/>
                <a:gd name="T56" fmla="*/ 2147483647 w 232"/>
                <a:gd name="T57" fmla="*/ 2147483647 h 232"/>
                <a:gd name="T58" fmla="*/ 2147483647 w 232"/>
                <a:gd name="T59" fmla="*/ 2147483647 h 232"/>
                <a:gd name="T60" fmla="*/ 2147483647 w 232"/>
                <a:gd name="T61" fmla="*/ 2147483647 h 232"/>
                <a:gd name="T62" fmla="*/ 2147483647 w 232"/>
                <a:gd name="T63" fmla="*/ 2147483647 h 232"/>
                <a:gd name="T64" fmla="*/ 2147483647 w 232"/>
                <a:gd name="T65" fmla="*/ 0 h 232"/>
                <a:gd name="T66" fmla="*/ 2147483647 w 232"/>
                <a:gd name="T67" fmla="*/ 0 h 232"/>
                <a:gd name="T68" fmla="*/ 2147483647 w 232"/>
                <a:gd name="T69" fmla="*/ 2147483647 h 232"/>
                <a:gd name="T70" fmla="*/ 2147483647 w 232"/>
                <a:gd name="T71" fmla="*/ 0 h 232"/>
                <a:gd name="T72" fmla="*/ 2147483647 w 232"/>
                <a:gd name="T73" fmla="*/ 2147483647 h 232"/>
                <a:gd name="T74" fmla="*/ 2147483647 w 232"/>
                <a:gd name="T75" fmla="*/ 2147483647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2"/>
                <a:gd name="T115" fmla="*/ 0 h 232"/>
                <a:gd name="T116" fmla="*/ 232 w 232"/>
                <a:gd name="T117" fmla="*/ 232 h 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2" h="232">
                  <a:moveTo>
                    <a:pt x="80" y="24"/>
                  </a:moveTo>
                  <a:lnTo>
                    <a:pt x="72" y="72"/>
                  </a:lnTo>
                  <a:lnTo>
                    <a:pt x="56" y="80"/>
                  </a:lnTo>
                  <a:lnTo>
                    <a:pt x="40" y="112"/>
                  </a:lnTo>
                  <a:lnTo>
                    <a:pt x="24" y="128"/>
                  </a:lnTo>
                  <a:lnTo>
                    <a:pt x="8" y="128"/>
                  </a:lnTo>
                  <a:lnTo>
                    <a:pt x="0" y="136"/>
                  </a:lnTo>
                  <a:lnTo>
                    <a:pt x="0" y="152"/>
                  </a:lnTo>
                  <a:lnTo>
                    <a:pt x="16" y="144"/>
                  </a:lnTo>
                  <a:lnTo>
                    <a:pt x="48" y="144"/>
                  </a:lnTo>
                  <a:lnTo>
                    <a:pt x="72" y="168"/>
                  </a:lnTo>
                  <a:lnTo>
                    <a:pt x="80" y="168"/>
                  </a:lnTo>
                  <a:lnTo>
                    <a:pt x="96" y="160"/>
                  </a:lnTo>
                  <a:lnTo>
                    <a:pt x="120" y="160"/>
                  </a:lnTo>
                  <a:lnTo>
                    <a:pt x="128" y="208"/>
                  </a:lnTo>
                  <a:lnTo>
                    <a:pt x="152" y="208"/>
                  </a:lnTo>
                  <a:lnTo>
                    <a:pt x="168" y="208"/>
                  </a:lnTo>
                  <a:lnTo>
                    <a:pt x="192" y="224"/>
                  </a:lnTo>
                  <a:lnTo>
                    <a:pt x="216" y="232"/>
                  </a:lnTo>
                  <a:lnTo>
                    <a:pt x="216" y="224"/>
                  </a:lnTo>
                  <a:lnTo>
                    <a:pt x="208" y="208"/>
                  </a:lnTo>
                  <a:lnTo>
                    <a:pt x="208" y="200"/>
                  </a:lnTo>
                  <a:lnTo>
                    <a:pt x="216" y="176"/>
                  </a:lnTo>
                  <a:lnTo>
                    <a:pt x="224" y="168"/>
                  </a:lnTo>
                  <a:lnTo>
                    <a:pt x="216" y="144"/>
                  </a:lnTo>
                  <a:lnTo>
                    <a:pt x="216" y="120"/>
                  </a:lnTo>
                  <a:lnTo>
                    <a:pt x="208" y="96"/>
                  </a:lnTo>
                  <a:lnTo>
                    <a:pt x="216" y="72"/>
                  </a:lnTo>
                  <a:lnTo>
                    <a:pt x="232" y="40"/>
                  </a:lnTo>
                  <a:lnTo>
                    <a:pt x="232" y="16"/>
                  </a:lnTo>
                  <a:lnTo>
                    <a:pt x="224" y="8"/>
                  </a:lnTo>
                  <a:lnTo>
                    <a:pt x="200" y="8"/>
                  </a:lnTo>
                  <a:lnTo>
                    <a:pt x="192" y="0"/>
                  </a:lnTo>
                  <a:lnTo>
                    <a:pt x="160" y="0"/>
                  </a:lnTo>
                  <a:lnTo>
                    <a:pt x="128" y="8"/>
                  </a:lnTo>
                  <a:lnTo>
                    <a:pt x="104" y="0"/>
                  </a:lnTo>
                  <a:lnTo>
                    <a:pt x="80" y="8"/>
                  </a:lnTo>
                  <a:lnTo>
                    <a:pt x="80"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6" name="Freeform 745"/>
            <p:cNvSpPr>
              <a:spLocks/>
            </p:cNvSpPr>
            <p:nvPr/>
          </p:nvSpPr>
          <p:spPr bwMode="auto">
            <a:xfrm>
              <a:off x="9937868" y="1520392"/>
              <a:ext cx="178593" cy="171450"/>
            </a:xfrm>
            <a:custGeom>
              <a:avLst/>
              <a:gdLst>
                <a:gd name="T0" fmla="*/ 2147483647 w 184"/>
                <a:gd name="T1" fmla="*/ 2147483647 h 176"/>
                <a:gd name="T2" fmla="*/ 2147483647 w 184"/>
                <a:gd name="T3" fmla="*/ 2147483647 h 176"/>
                <a:gd name="T4" fmla="*/ 2147483647 w 184"/>
                <a:gd name="T5" fmla="*/ 2147483647 h 176"/>
                <a:gd name="T6" fmla="*/ 2147483647 w 184"/>
                <a:gd name="T7" fmla="*/ 2147483647 h 176"/>
                <a:gd name="T8" fmla="*/ 2147483647 w 184"/>
                <a:gd name="T9" fmla="*/ 2147483647 h 176"/>
                <a:gd name="T10" fmla="*/ 2147483647 w 184"/>
                <a:gd name="T11" fmla="*/ 2147483647 h 176"/>
                <a:gd name="T12" fmla="*/ 2147483647 w 184"/>
                <a:gd name="T13" fmla="*/ 2147483647 h 176"/>
                <a:gd name="T14" fmla="*/ 2147483647 w 184"/>
                <a:gd name="T15" fmla="*/ 2147483647 h 176"/>
                <a:gd name="T16" fmla="*/ 2147483647 w 184"/>
                <a:gd name="T17" fmla="*/ 2147483647 h 176"/>
                <a:gd name="T18" fmla="*/ 2147483647 w 184"/>
                <a:gd name="T19" fmla="*/ 2147483647 h 176"/>
                <a:gd name="T20" fmla="*/ 2147483647 w 184"/>
                <a:gd name="T21" fmla="*/ 2147483647 h 176"/>
                <a:gd name="T22" fmla="*/ 2147483647 w 184"/>
                <a:gd name="T23" fmla="*/ 2147483647 h 176"/>
                <a:gd name="T24" fmla="*/ 2147483647 w 184"/>
                <a:gd name="T25" fmla="*/ 2147483647 h 176"/>
                <a:gd name="T26" fmla="*/ 2147483647 w 184"/>
                <a:gd name="T27" fmla="*/ 2147483647 h 176"/>
                <a:gd name="T28" fmla="*/ 2147483647 w 184"/>
                <a:gd name="T29" fmla="*/ 0 h 176"/>
                <a:gd name="T30" fmla="*/ 2147483647 w 184"/>
                <a:gd name="T31" fmla="*/ 0 h 176"/>
                <a:gd name="T32" fmla="*/ 2147483647 w 184"/>
                <a:gd name="T33" fmla="*/ 2147483647 h 176"/>
                <a:gd name="T34" fmla="*/ 2147483647 w 184"/>
                <a:gd name="T35" fmla="*/ 2147483647 h 176"/>
                <a:gd name="T36" fmla="*/ 2147483647 w 184"/>
                <a:gd name="T37" fmla="*/ 2147483647 h 176"/>
                <a:gd name="T38" fmla="*/ 2147483647 w 184"/>
                <a:gd name="T39" fmla="*/ 2147483647 h 176"/>
                <a:gd name="T40" fmla="*/ 2147483647 w 184"/>
                <a:gd name="T41" fmla="*/ 2147483647 h 176"/>
                <a:gd name="T42" fmla="*/ 0 w 184"/>
                <a:gd name="T43" fmla="*/ 2147483647 h 176"/>
                <a:gd name="T44" fmla="*/ 0 w 184"/>
                <a:gd name="T45" fmla="*/ 2147483647 h 176"/>
                <a:gd name="T46" fmla="*/ 2147483647 w 184"/>
                <a:gd name="T47" fmla="*/ 2147483647 h 176"/>
                <a:gd name="T48" fmla="*/ 2147483647 w 184"/>
                <a:gd name="T49" fmla="*/ 2147483647 h 176"/>
                <a:gd name="T50" fmla="*/ 2147483647 w 184"/>
                <a:gd name="T51" fmla="*/ 2147483647 h 176"/>
                <a:gd name="T52" fmla="*/ 2147483647 w 184"/>
                <a:gd name="T53" fmla="*/ 2147483647 h 176"/>
                <a:gd name="T54" fmla="*/ 2147483647 w 184"/>
                <a:gd name="T55" fmla="*/ 2147483647 h 176"/>
                <a:gd name="T56" fmla="*/ 2147483647 w 184"/>
                <a:gd name="T57" fmla="*/ 2147483647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4"/>
                <a:gd name="T88" fmla="*/ 0 h 176"/>
                <a:gd name="T89" fmla="*/ 184 w 184"/>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4" h="176">
                  <a:moveTo>
                    <a:pt x="88" y="176"/>
                  </a:moveTo>
                  <a:lnTo>
                    <a:pt x="96" y="176"/>
                  </a:lnTo>
                  <a:lnTo>
                    <a:pt x="104" y="176"/>
                  </a:lnTo>
                  <a:lnTo>
                    <a:pt x="112" y="176"/>
                  </a:lnTo>
                  <a:lnTo>
                    <a:pt x="128" y="168"/>
                  </a:lnTo>
                  <a:lnTo>
                    <a:pt x="152" y="160"/>
                  </a:lnTo>
                  <a:lnTo>
                    <a:pt x="184" y="128"/>
                  </a:lnTo>
                  <a:lnTo>
                    <a:pt x="160" y="120"/>
                  </a:lnTo>
                  <a:lnTo>
                    <a:pt x="128" y="104"/>
                  </a:lnTo>
                  <a:lnTo>
                    <a:pt x="120" y="96"/>
                  </a:lnTo>
                  <a:lnTo>
                    <a:pt x="136" y="88"/>
                  </a:lnTo>
                  <a:lnTo>
                    <a:pt x="128" y="80"/>
                  </a:lnTo>
                  <a:lnTo>
                    <a:pt x="96" y="32"/>
                  </a:lnTo>
                  <a:lnTo>
                    <a:pt x="80" y="24"/>
                  </a:lnTo>
                  <a:lnTo>
                    <a:pt x="64" y="0"/>
                  </a:lnTo>
                  <a:lnTo>
                    <a:pt x="56" y="0"/>
                  </a:lnTo>
                  <a:lnTo>
                    <a:pt x="48" y="8"/>
                  </a:lnTo>
                  <a:lnTo>
                    <a:pt x="40" y="56"/>
                  </a:lnTo>
                  <a:lnTo>
                    <a:pt x="32" y="80"/>
                  </a:lnTo>
                  <a:lnTo>
                    <a:pt x="16" y="96"/>
                  </a:lnTo>
                  <a:lnTo>
                    <a:pt x="8" y="120"/>
                  </a:lnTo>
                  <a:lnTo>
                    <a:pt x="0" y="120"/>
                  </a:lnTo>
                  <a:lnTo>
                    <a:pt x="0" y="128"/>
                  </a:lnTo>
                  <a:lnTo>
                    <a:pt x="16" y="144"/>
                  </a:lnTo>
                  <a:lnTo>
                    <a:pt x="24" y="152"/>
                  </a:lnTo>
                  <a:lnTo>
                    <a:pt x="32" y="160"/>
                  </a:lnTo>
                  <a:lnTo>
                    <a:pt x="32" y="168"/>
                  </a:lnTo>
                  <a:lnTo>
                    <a:pt x="48" y="168"/>
                  </a:lnTo>
                  <a:lnTo>
                    <a:pt x="88" y="17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7" name="Freeform 746"/>
            <p:cNvSpPr>
              <a:spLocks/>
            </p:cNvSpPr>
            <p:nvPr/>
          </p:nvSpPr>
          <p:spPr bwMode="auto">
            <a:xfrm>
              <a:off x="9945805" y="1683904"/>
              <a:ext cx="100806" cy="116682"/>
            </a:xfrm>
            <a:custGeom>
              <a:avLst/>
              <a:gdLst>
                <a:gd name="T0" fmla="*/ 2147483647 w 104"/>
                <a:gd name="T1" fmla="*/ 2147483647 h 120"/>
                <a:gd name="T2" fmla="*/ 2147483647 w 104"/>
                <a:gd name="T3" fmla="*/ 2147483647 h 120"/>
                <a:gd name="T4" fmla="*/ 2147483647 w 104"/>
                <a:gd name="T5" fmla="*/ 2147483647 h 120"/>
                <a:gd name="T6" fmla="*/ 2147483647 w 104"/>
                <a:gd name="T7" fmla="*/ 2147483647 h 120"/>
                <a:gd name="T8" fmla="*/ 2147483647 w 104"/>
                <a:gd name="T9" fmla="*/ 2147483647 h 120"/>
                <a:gd name="T10" fmla="*/ 2147483647 w 104"/>
                <a:gd name="T11" fmla="*/ 2147483647 h 120"/>
                <a:gd name="T12" fmla="*/ 2147483647 w 104"/>
                <a:gd name="T13" fmla="*/ 0 h 120"/>
                <a:gd name="T14" fmla="*/ 2147483647 w 104"/>
                <a:gd name="T15" fmla="*/ 0 h 120"/>
                <a:gd name="T16" fmla="*/ 2147483647 w 104"/>
                <a:gd name="T17" fmla="*/ 0 h 120"/>
                <a:gd name="T18" fmla="*/ 0 w 104"/>
                <a:gd name="T19" fmla="*/ 2147483647 h 120"/>
                <a:gd name="T20" fmla="*/ 2147483647 w 104"/>
                <a:gd name="T21" fmla="*/ 2147483647 h 120"/>
                <a:gd name="T22" fmla="*/ 2147483647 w 104"/>
                <a:gd name="T23" fmla="*/ 2147483647 h 120"/>
                <a:gd name="T24" fmla="*/ 0 w 104"/>
                <a:gd name="T25" fmla="*/ 2147483647 h 120"/>
                <a:gd name="T26" fmla="*/ 2147483647 w 104"/>
                <a:gd name="T27" fmla="*/ 2147483647 h 120"/>
                <a:gd name="T28" fmla="*/ 2147483647 w 104"/>
                <a:gd name="T29" fmla="*/ 2147483647 h 120"/>
                <a:gd name="T30" fmla="*/ 2147483647 w 104"/>
                <a:gd name="T31" fmla="*/ 2147483647 h 120"/>
                <a:gd name="T32" fmla="*/ 2147483647 w 104"/>
                <a:gd name="T33" fmla="*/ 2147483647 h 120"/>
                <a:gd name="T34" fmla="*/ 2147483647 w 104"/>
                <a:gd name="T35" fmla="*/ 2147483647 h 120"/>
                <a:gd name="T36" fmla="*/ 2147483647 w 104"/>
                <a:gd name="T37" fmla="*/ 2147483647 h 120"/>
                <a:gd name="T38" fmla="*/ 2147483647 w 104"/>
                <a:gd name="T39" fmla="*/ 2147483647 h 120"/>
                <a:gd name="T40" fmla="*/ 2147483647 w 104"/>
                <a:gd name="T41" fmla="*/ 2147483647 h 120"/>
                <a:gd name="T42" fmla="*/ 2147483647 w 104"/>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120"/>
                <a:gd name="T68" fmla="*/ 104 w 104"/>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120">
                  <a:moveTo>
                    <a:pt x="96" y="24"/>
                  </a:moveTo>
                  <a:lnTo>
                    <a:pt x="104" y="16"/>
                  </a:lnTo>
                  <a:lnTo>
                    <a:pt x="104" y="8"/>
                  </a:lnTo>
                  <a:lnTo>
                    <a:pt x="96" y="8"/>
                  </a:lnTo>
                  <a:lnTo>
                    <a:pt x="88" y="8"/>
                  </a:lnTo>
                  <a:lnTo>
                    <a:pt x="80" y="8"/>
                  </a:lnTo>
                  <a:lnTo>
                    <a:pt x="40" y="0"/>
                  </a:lnTo>
                  <a:lnTo>
                    <a:pt x="24" y="0"/>
                  </a:lnTo>
                  <a:lnTo>
                    <a:pt x="16" y="0"/>
                  </a:lnTo>
                  <a:lnTo>
                    <a:pt x="0" y="8"/>
                  </a:lnTo>
                  <a:lnTo>
                    <a:pt x="8" y="16"/>
                  </a:lnTo>
                  <a:lnTo>
                    <a:pt x="8" y="32"/>
                  </a:lnTo>
                  <a:lnTo>
                    <a:pt x="0" y="48"/>
                  </a:lnTo>
                  <a:lnTo>
                    <a:pt x="8" y="72"/>
                  </a:lnTo>
                  <a:lnTo>
                    <a:pt x="48" y="96"/>
                  </a:lnTo>
                  <a:lnTo>
                    <a:pt x="48" y="104"/>
                  </a:lnTo>
                  <a:lnTo>
                    <a:pt x="72" y="120"/>
                  </a:lnTo>
                  <a:lnTo>
                    <a:pt x="72" y="112"/>
                  </a:lnTo>
                  <a:lnTo>
                    <a:pt x="88" y="88"/>
                  </a:lnTo>
                  <a:lnTo>
                    <a:pt x="104" y="80"/>
                  </a:lnTo>
                  <a:lnTo>
                    <a:pt x="96" y="64"/>
                  </a:lnTo>
                  <a:lnTo>
                    <a:pt x="96"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8" name="Freeform 747"/>
            <p:cNvSpPr>
              <a:spLocks/>
            </p:cNvSpPr>
            <p:nvPr/>
          </p:nvSpPr>
          <p:spPr bwMode="auto">
            <a:xfrm>
              <a:off x="9837062" y="1932348"/>
              <a:ext cx="92869" cy="93663"/>
            </a:xfrm>
            <a:custGeom>
              <a:avLst/>
              <a:gdLst>
                <a:gd name="T0" fmla="*/ 2147483647 w 96"/>
                <a:gd name="T1" fmla="*/ 2147483647 h 96"/>
                <a:gd name="T2" fmla="*/ 2147483647 w 96"/>
                <a:gd name="T3" fmla="*/ 2147483647 h 96"/>
                <a:gd name="T4" fmla="*/ 2147483647 w 96"/>
                <a:gd name="T5" fmla="*/ 2147483647 h 96"/>
                <a:gd name="T6" fmla="*/ 0 w 96"/>
                <a:gd name="T7" fmla="*/ 2147483647 h 96"/>
                <a:gd name="T8" fmla="*/ 2147483647 w 96"/>
                <a:gd name="T9" fmla="*/ 2147483647 h 96"/>
                <a:gd name="T10" fmla="*/ 2147483647 w 96"/>
                <a:gd name="T11" fmla="*/ 2147483647 h 96"/>
                <a:gd name="T12" fmla="*/ 2147483647 w 96"/>
                <a:gd name="T13" fmla="*/ 2147483647 h 96"/>
                <a:gd name="T14" fmla="*/ 2147483647 w 96"/>
                <a:gd name="T15" fmla="*/ 2147483647 h 96"/>
                <a:gd name="T16" fmla="*/ 2147483647 w 96"/>
                <a:gd name="T17" fmla="*/ 2147483647 h 96"/>
                <a:gd name="T18" fmla="*/ 2147483647 w 96"/>
                <a:gd name="T19" fmla="*/ 2147483647 h 96"/>
                <a:gd name="T20" fmla="*/ 2147483647 w 96"/>
                <a:gd name="T21" fmla="*/ 2147483647 h 96"/>
                <a:gd name="T22" fmla="*/ 2147483647 w 96"/>
                <a:gd name="T23" fmla="*/ 2147483647 h 96"/>
                <a:gd name="T24" fmla="*/ 2147483647 w 96"/>
                <a:gd name="T25" fmla="*/ 2147483647 h 96"/>
                <a:gd name="T26" fmla="*/ 2147483647 w 96"/>
                <a:gd name="T27" fmla="*/ 2147483647 h 96"/>
                <a:gd name="T28" fmla="*/ 2147483647 w 96"/>
                <a:gd name="T29" fmla="*/ 2147483647 h 96"/>
                <a:gd name="T30" fmla="*/ 2147483647 w 96"/>
                <a:gd name="T31" fmla="*/ 0 h 96"/>
                <a:gd name="T32" fmla="*/ 2147483647 w 96"/>
                <a:gd name="T33" fmla="*/ 2147483647 h 96"/>
                <a:gd name="T34" fmla="*/ 2147483647 w 96"/>
                <a:gd name="T35" fmla="*/ 2147483647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96"/>
                <a:gd name="T56" fmla="*/ 96 w 96"/>
                <a:gd name="T57" fmla="*/ 96 h 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96">
                  <a:moveTo>
                    <a:pt x="40" y="24"/>
                  </a:moveTo>
                  <a:lnTo>
                    <a:pt x="24" y="32"/>
                  </a:lnTo>
                  <a:lnTo>
                    <a:pt x="8" y="32"/>
                  </a:lnTo>
                  <a:lnTo>
                    <a:pt x="0" y="32"/>
                  </a:lnTo>
                  <a:lnTo>
                    <a:pt x="8" y="32"/>
                  </a:lnTo>
                  <a:lnTo>
                    <a:pt x="16" y="48"/>
                  </a:lnTo>
                  <a:lnTo>
                    <a:pt x="24" y="64"/>
                  </a:lnTo>
                  <a:lnTo>
                    <a:pt x="32" y="64"/>
                  </a:lnTo>
                  <a:lnTo>
                    <a:pt x="40" y="80"/>
                  </a:lnTo>
                  <a:lnTo>
                    <a:pt x="56" y="88"/>
                  </a:lnTo>
                  <a:lnTo>
                    <a:pt x="80" y="96"/>
                  </a:lnTo>
                  <a:lnTo>
                    <a:pt x="88" y="80"/>
                  </a:lnTo>
                  <a:lnTo>
                    <a:pt x="96" y="48"/>
                  </a:lnTo>
                  <a:lnTo>
                    <a:pt x="96" y="32"/>
                  </a:lnTo>
                  <a:lnTo>
                    <a:pt x="96" y="16"/>
                  </a:lnTo>
                  <a:lnTo>
                    <a:pt x="64" y="0"/>
                  </a:lnTo>
                  <a:lnTo>
                    <a:pt x="56" y="8"/>
                  </a:lnTo>
                  <a:lnTo>
                    <a:pt x="40"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89" name="Freeform 748"/>
            <p:cNvSpPr>
              <a:spLocks/>
            </p:cNvSpPr>
            <p:nvPr/>
          </p:nvSpPr>
          <p:spPr bwMode="auto">
            <a:xfrm>
              <a:off x="9806105" y="1691842"/>
              <a:ext cx="162718" cy="271463"/>
            </a:xfrm>
            <a:custGeom>
              <a:avLst/>
              <a:gdLst>
                <a:gd name="T0" fmla="*/ 2147483647 w 168"/>
                <a:gd name="T1" fmla="*/ 2147483647 h 280"/>
                <a:gd name="T2" fmla="*/ 2147483647 w 168"/>
                <a:gd name="T3" fmla="*/ 2147483647 h 280"/>
                <a:gd name="T4" fmla="*/ 2147483647 w 168"/>
                <a:gd name="T5" fmla="*/ 2147483647 h 280"/>
                <a:gd name="T6" fmla="*/ 2147483647 w 168"/>
                <a:gd name="T7" fmla="*/ 2147483647 h 280"/>
                <a:gd name="T8" fmla="*/ 2147483647 w 168"/>
                <a:gd name="T9" fmla="*/ 2147483647 h 280"/>
                <a:gd name="T10" fmla="*/ 2147483647 w 168"/>
                <a:gd name="T11" fmla="*/ 2147483647 h 280"/>
                <a:gd name="T12" fmla="*/ 2147483647 w 168"/>
                <a:gd name="T13" fmla="*/ 2147483647 h 280"/>
                <a:gd name="T14" fmla="*/ 2147483647 w 168"/>
                <a:gd name="T15" fmla="*/ 2147483647 h 280"/>
                <a:gd name="T16" fmla="*/ 2147483647 w 168"/>
                <a:gd name="T17" fmla="*/ 2147483647 h 280"/>
                <a:gd name="T18" fmla="*/ 2147483647 w 168"/>
                <a:gd name="T19" fmla="*/ 2147483647 h 280"/>
                <a:gd name="T20" fmla="*/ 2147483647 w 168"/>
                <a:gd name="T21" fmla="*/ 2147483647 h 280"/>
                <a:gd name="T22" fmla="*/ 2147483647 w 168"/>
                <a:gd name="T23" fmla="*/ 2147483647 h 280"/>
                <a:gd name="T24" fmla="*/ 2147483647 w 168"/>
                <a:gd name="T25" fmla="*/ 2147483647 h 280"/>
                <a:gd name="T26" fmla="*/ 2147483647 w 168"/>
                <a:gd name="T27" fmla="*/ 2147483647 h 280"/>
                <a:gd name="T28" fmla="*/ 2147483647 w 168"/>
                <a:gd name="T29" fmla="*/ 2147483647 h 280"/>
                <a:gd name="T30" fmla="*/ 0 w 168"/>
                <a:gd name="T31" fmla="*/ 2147483647 h 280"/>
                <a:gd name="T32" fmla="*/ 0 w 168"/>
                <a:gd name="T33" fmla="*/ 2147483647 h 280"/>
                <a:gd name="T34" fmla="*/ 2147483647 w 168"/>
                <a:gd name="T35" fmla="*/ 2147483647 h 280"/>
                <a:gd name="T36" fmla="*/ 2147483647 w 168"/>
                <a:gd name="T37" fmla="*/ 2147483647 h 280"/>
                <a:gd name="T38" fmla="*/ 2147483647 w 168"/>
                <a:gd name="T39" fmla="*/ 2147483647 h 280"/>
                <a:gd name="T40" fmla="*/ 2147483647 w 168"/>
                <a:gd name="T41" fmla="*/ 2147483647 h 280"/>
                <a:gd name="T42" fmla="*/ 2147483647 w 168"/>
                <a:gd name="T43" fmla="*/ 2147483647 h 280"/>
                <a:gd name="T44" fmla="*/ 2147483647 w 168"/>
                <a:gd name="T45" fmla="*/ 2147483647 h 280"/>
                <a:gd name="T46" fmla="*/ 2147483647 w 168"/>
                <a:gd name="T47" fmla="*/ 2147483647 h 280"/>
                <a:gd name="T48" fmla="*/ 2147483647 w 168"/>
                <a:gd name="T49" fmla="*/ 2147483647 h 280"/>
                <a:gd name="T50" fmla="*/ 2147483647 w 168"/>
                <a:gd name="T51" fmla="*/ 2147483647 h 280"/>
                <a:gd name="T52" fmla="*/ 2147483647 w 168"/>
                <a:gd name="T53" fmla="*/ 2147483647 h 280"/>
                <a:gd name="T54" fmla="*/ 2147483647 w 168"/>
                <a:gd name="T55" fmla="*/ 2147483647 h 280"/>
                <a:gd name="T56" fmla="*/ 2147483647 w 168"/>
                <a:gd name="T57" fmla="*/ 2147483647 h 280"/>
                <a:gd name="T58" fmla="*/ 2147483647 w 168"/>
                <a:gd name="T59" fmla="*/ 2147483647 h 280"/>
                <a:gd name="T60" fmla="*/ 2147483647 w 168"/>
                <a:gd name="T61" fmla="*/ 2147483647 h 280"/>
                <a:gd name="T62" fmla="*/ 2147483647 w 168"/>
                <a:gd name="T63" fmla="*/ 2147483647 h 280"/>
                <a:gd name="T64" fmla="*/ 2147483647 w 168"/>
                <a:gd name="T65" fmla="*/ 2147483647 h 280"/>
                <a:gd name="T66" fmla="*/ 2147483647 w 168"/>
                <a:gd name="T67" fmla="*/ 2147483647 h 280"/>
                <a:gd name="T68" fmla="*/ 2147483647 w 168"/>
                <a:gd name="T69" fmla="*/ 2147483647 h 280"/>
                <a:gd name="T70" fmla="*/ 2147483647 w 168"/>
                <a:gd name="T71" fmla="*/ 2147483647 h 280"/>
                <a:gd name="T72" fmla="*/ 2147483647 w 168"/>
                <a:gd name="T73" fmla="*/ 2147483647 h 280"/>
                <a:gd name="T74" fmla="*/ 2147483647 w 168"/>
                <a:gd name="T75" fmla="*/ 2147483647 h 280"/>
                <a:gd name="T76" fmla="*/ 2147483647 w 168"/>
                <a:gd name="T77" fmla="*/ 2147483647 h 280"/>
                <a:gd name="T78" fmla="*/ 2147483647 w 168"/>
                <a:gd name="T79" fmla="*/ 2147483647 h 280"/>
                <a:gd name="T80" fmla="*/ 2147483647 w 168"/>
                <a:gd name="T81" fmla="*/ 2147483647 h 280"/>
                <a:gd name="T82" fmla="*/ 2147483647 w 168"/>
                <a:gd name="T83" fmla="*/ 2147483647 h 280"/>
                <a:gd name="T84" fmla="*/ 2147483647 w 168"/>
                <a:gd name="T85" fmla="*/ 2147483647 h 280"/>
                <a:gd name="T86" fmla="*/ 2147483647 w 168"/>
                <a:gd name="T87" fmla="*/ 2147483647 h 280"/>
                <a:gd name="T88" fmla="*/ 2147483647 w 168"/>
                <a:gd name="T89" fmla="*/ 2147483647 h 280"/>
                <a:gd name="T90" fmla="*/ 2147483647 w 168"/>
                <a:gd name="T91" fmla="*/ 2147483647 h 280"/>
                <a:gd name="T92" fmla="*/ 2147483647 w 168"/>
                <a:gd name="T93" fmla="*/ 2147483647 h 280"/>
                <a:gd name="T94" fmla="*/ 2147483647 w 168"/>
                <a:gd name="T95" fmla="*/ 2147483647 h 280"/>
                <a:gd name="T96" fmla="*/ 2147483647 w 168"/>
                <a:gd name="T97" fmla="*/ 2147483647 h 280"/>
                <a:gd name="T98" fmla="*/ 2147483647 w 168"/>
                <a:gd name="T99" fmla="*/ 2147483647 h 280"/>
                <a:gd name="T100" fmla="*/ 2147483647 w 168"/>
                <a:gd name="T101" fmla="*/ 2147483647 h 280"/>
                <a:gd name="T102" fmla="*/ 2147483647 w 168"/>
                <a:gd name="T103" fmla="*/ 2147483647 h 280"/>
                <a:gd name="T104" fmla="*/ 2147483647 w 168"/>
                <a:gd name="T105" fmla="*/ 0 h 280"/>
                <a:gd name="T106" fmla="*/ 2147483647 w 168"/>
                <a:gd name="T107" fmla="*/ 0 h 280"/>
                <a:gd name="T108" fmla="*/ 2147483647 w 168"/>
                <a:gd name="T109" fmla="*/ 2147483647 h 280"/>
                <a:gd name="T110" fmla="*/ 2147483647 w 168"/>
                <a:gd name="T111" fmla="*/ 0 h 280"/>
                <a:gd name="T112" fmla="*/ 2147483647 w 168"/>
                <a:gd name="T113" fmla="*/ 2147483647 h 2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8"/>
                <a:gd name="T172" fmla="*/ 0 h 280"/>
                <a:gd name="T173" fmla="*/ 168 w 168"/>
                <a:gd name="T174" fmla="*/ 280 h 2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8" h="280">
                  <a:moveTo>
                    <a:pt x="104" y="24"/>
                  </a:moveTo>
                  <a:lnTo>
                    <a:pt x="88" y="56"/>
                  </a:lnTo>
                  <a:lnTo>
                    <a:pt x="80" y="80"/>
                  </a:lnTo>
                  <a:lnTo>
                    <a:pt x="88" y="104"/>
                  </a:lnTo>
                  <a:lnTo>
                    <a:pt x="88" y="128"/>
                  </a:lnTo>
                  <a:lnTo>
                    <a:pt x="96" y="152"/>
                  </a:lnTo>
                  <a:lnTo>
                    <a:pt x="88" y="160"/>
                  </a:lnTo>
                  <a:lnTo>
                    <a:pt x="80" y="184"/>
                  </a:lnTo>
                  <a:lnTo>
                    <a:pt x="80" y="192"/>
                  </a:lnTo>
                  <a:lnTo>
                    <a:pt x="88" y="208"/>
                  </a:lnTo>
                  <a:lnTo>
                    <a:pt x="88" y="216"/>
                  </a:lnTo>
                  <a:lnTo>
                    <a:pt x="64" y="208"/>
                  </a:lnTo>
                  <a:lnTo>
                    <a:pt x="40" y="192"/>
                  </a:lnTo>
                  <a:lnTo>
                    <a:pt x="24" y="192"/>
                  </a:lnTo>
                  <a:lnTo>
                    <a:pt x="24" y="208"/>
                  </a:lnTo>
                  <a:lnTo>
                    <a:pt x="0" y="216"/>
                  </a:lnTo>
                  <a:lnTo>
                    <a:pt x="0" y="256"/>
                  </a:lnTo>
                  <a:lnTo>
                    <a:pt x="8" y="272"/>
                  </a:lnTo>
                  <a:lnTo>
                    <a:pt x="24" y="272"/>
                  </a:lnTo>
                  <a:lnTo>
                    <a:pt x="32" y="280"/>
                  </a:lnTo>
                  <a:lnTo>
                    <a:pt x="24" y="280"/>
                  </a:lnTo>
                  <a:lnTo>
                    <a:pt x="32" y="280"/>
                  </a:lnTo>
                  <a:lnTo>
                    <a:pt x="40" y="280"/>
                  </a:lnTo>
                  <a:lnTo>
                    <a:pt x="56" y="280"/>
                  </a:lnTo>
                  <a:lnTo>
                    <a:pt x="72" y="272"/>
                  </a:lnTo>
                  <a:lnTo>
                    <a:pt x="88" y="256"/>
                  </a:lnTo>
                  <a:lnTo>
                    <a:pt x="96" y="248"/>
                  </a:lnTo>
                  <a:lnTo>
                    <a:pt x="128" y="232"/>
                  </a:lnTo>
                  <a:lnTo>
                    <a:pt x="144" y="240"/>
                  </a:lnTo>
                  <a:lnTo>
                    <a:pt x="152" y="248"/>
                  </a:lnTo>
                  <a:lnTo>
                    <a:pt x="160" y="256"/>
                  </a:lnTo>
                  <a:lnTo>
                    <a:pt x="168" y="248"/>
                  </a:lnTo>
                  <a:lnTo>
                    <a:pt x="168" y="240"/>
                  </a:lnTo>
                  <a:lnTo>
                    <a:pt x="160" y="216"/>
                  </a:lnTo>
                  <a:lnTo>
                    <a:pt x="160" y="200"/>
                  </a:lnTo>
                  <a:lnTo>
                    <a:pt x="152" y="176"/>
                  </a:lnTo>
                  <a:lnTo>
                    <a:pt x="152" y="168"/>
                  </a:lnTo>
                  <a:lnTo>
                    <a:pt x="128" y="168"/>
                  </a:lnTo>
                  <a:lnTo>
                    <a:pt x="112" y="160"/>
                  </a:lnTo>
                  <a:lnTo>
                    <a:pt x="104" y="136"/>
                  </a:lnTo>
                  <a:lnTo>
                    <a:pt x="96" y="104"/>
                  </a:lnTo>
                  <a:lnTo>
                    <a:pt x="104" y="96"/>
                  </a:lnTo>
                  <a:lnTo>
                    <a:pt x="96" y="64"/>
                  </a:lnTo>
                  <a:lnTo>
                    <a:pt x="120" y="64"/>
                  </a:lnTo>
                  <a:lnTo>
                    <a:pt x="128" y="80"/>
                  </a:lnTo>
                  <a:lnTo>
                    <a:pt x="144" y="80"/>
                  </a:lnTo>
                  <a:lnTo>
                    <a:pt x="144" y="72"/>
                  </a:lnTo>
                  <a:lnTo>
                    <a:pt x="144" y="64"/>
                  </a:lnTo>
                  <a:lnTo>
                    <a:pt x="152" y="64"/>
                  </a:lnTo>
                  <a:lnTo>
                    <a:pt x="144" y="40"/>
                  </a:lnTo>
                  <a:lnTo>
                    <a:pt x="152" y="24"/>
                  </a:lnTo>
                  <a:lnTo>
                    <a:pt x="152" y="8"/>
                  </a:lnTo>
                  <a:lnTo>
                    <a:pt x="144" y="0"/>
                  </a:lnTo>
                  <a:lnTo>
                    <a:pt x="136" y="0"/>
                  </a:lnTo>
                  <a:lnTo>
                    <a:pt x="112" y="8"/>
                  </a:lnTo>
                  <a:lnTo>
                    <a:pt x="104" y="0"/>
                  </a:lnTo>
                  <a:lnTo>
                    <a:pt x="104"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0" name="Freeform 749"/>
            <p:cNvSpPr>
              <a:spLocks/>
            </p:cNvSpPr>
            <p:nvPr/>
          </p:nvSpPr>
          <p:spPr bwMode="auto">
            <a:xfrm>
              <a:off x="9471143" y="1552142"/>
              <a:ext cx="92869"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lnTo>
                    <a:pt x="72"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1" name="Freeform 750"/>
            <p:cNvSpPr>
              <a:spLocks/>
            </p:cNvSpPr>
            <p:nvPr/>
          </p:nvSpPr>
          <p:spPr bwMode="auto">
            <a:xfrm>
              <a:off x="9775149" y="1963304"/>
              <a:ext cx="115888" cy="116682"/>
            </a:xfrm>
            <a:custGeom>
              <a:avLst/>
              <a:gdLst>
                <a:gd name="T0" fmla="*/ 2147483647 w 120"/>
                <a:gd name="T1" fmla="*/ 2147483647 h 120"/>
                <a:gd name="T2" fmla="*/ 2147483647 w 120"/>
                <a:gd name="T3" fmla="*/ 2147483647 h 120"/>
                <a:gd name="T4" fmla="*/ 2147483647 w 120"/>
                <a:gd name="T5" fmla="*/ 2147483647 h 120"/>
                <a:gd name="T6" fmla="*/ 2147483647 w 120"/>
                <a:gd name="T7" fmla="*/ 0 h 120"/>
                <a:gd name="T8" fmla="*/ 2147483647 w 120"/>
                <a:gd name="T9" fmla="*/ 0 h 120"/>
                <a:gd name="T10" fmla="*/ 2147483647 w 120"/>
                <a:gd name="T11" fmla="*/ 2147483647 h 120"/>
                <a:gd name="T12" fmla="*/ 2147483647 w 120"/>
                <a:gd name="T13" fmla="*/ 0 h 120"/>
                <a:gd name="T14" fmla="*/ 2147483647 w 120"/>
                <a:gd name="T15" fmla="*/ 0 h 120"/>
                <a:gd name="T16" fmla="*/ 2147483647 w 120"/>
                <a:gd name="T17" fmla="*/ 0 h 120"/>
                <a:gd name="T18" fmla="*/ 2147483647 w 120"/>
                <a:gd name="T19" fmla="*/ 2147483647 h 120"/>
                <a:gd name="T20" fmla="*/ 2147483647 w 120"/>
                <a:gd name="T21" fmla="*/ 2147483647 h 120"/>
                <a:gd name="T22" fmla="*/ 0 w 120"/>
                <a:gd name="T23" fmla="*/ 2147483647 h 120"/>
                <a:gd name="T24" fmla="*/ 0 w 120"/>
                <a:gd name="T25" fmla="*/ 2147483647 h 120"/>
                <a:gd name="T26" fmla="*/ 2147483647 w 120"/>
                <a:gd name="T27" fmla="*/ 2147483647 h 120"/>
                <a:gd name="T28" fmla="*/ 2147483647 w 120"/>
                <a:gd name="T29" fmla="*/ 2147483647 h 120"/>
                <a:gd name="T30" fmla="*/ 2147483647 w 120"/>
                <a:gd name="T31" fmla="*/ 2147483647 h 120"/>
                <a:gd name="T32" fmla="*/ 2147483647 w 120"/>
                <a:gd name="T33" fmla="*/ 2147483647 h 120"/>
                <a:gd name="T34" fmla="*/ 2147483647 w 120"/>
                <a:gd name="T35" fmla="*/ 2147483647 h 120"/>
                <a:gd name="T36" fmla="*/ 2147483647 w 120"/>
                <a:gd name="T37" fmla="*/ 2147483647 h 120"/>
                <a:gd name="T38" fmla="*/ 2147483647 w 120"/>
                <a:gd name="T39" fmla="*/ 2147483647 h 120"/>
                <a:gd name="T40" fmla="*/ 2147483647 w 120"/>
                <a:gd name="T41" fmla="*/ 2147483647 h 120"/>
                <a:gd name="T42" fmla="*/ 2147483647 w 120"/>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20"/>
                <a:gd name="T68" fmla="*/ 120 w 120"/>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20">
                  <a:moveTo>
                    <a:pt x="96" y="32"/>
                  </a:moveTo>
                  <a:lnTo>
                    <a:pt x="88" y="32"/>
                  </a:lnTo>
                  <a:lnTo>
                    <a:pt x="80" y="16"/>
                  </a:lnTo>
                  <a:lnTo>
                    <a:pt x="72" y="0"/>
                  </a:lnTo>
                  <a:lnTo>
                    <a:pt x="64" y="0"/>
                  </a:lnTo>
                  <a:lnTo>
                    <a:pt x="56" y="8"/>
                  </a:lnTo>
                  <a:lnTo>
                    <a:pt x="64" y="0"/>
                  </a:lnTo>
                  <a:lnTo>
                    <a:pt x="56" y="0"/>
                  </a:lnTo>
                  <a:lnTo>
                    <a:pt x="48" y="0"/>
                  </a:lnTo>
                  <a:lnTo>
                    <a:pt x="16" y="8"/>
                  </a:lnTo>
                  <a:lnTo>
                    <a:pt x="8" y="56"/>
                  </a:lnTo>
                  <a:lnTo>
                    <a:pt x="0" y="56"/>
                  </a:lnTo>
                  <a:lnTo>
                    <a:pt x="0" y="96"/>
                  </a:lnTo>
                  <a:lnTo>
                    <a:pt x="8" y="112"/>
                  </a:lnTo>
                  <a:lnTo>
                    <a:pt x="16" y="120"/>
                  </a:lnTo>
                  <a:lnTo>
                    <a:pt x="24" y="120"/>
                  </a:lnTo>
                  <a:lnTo>
                    <a:pt x="48" y="104"/>
                  </a:lnTo>
                  <a:lnTo>
                    <a:pt x="64" y="104"/>
                  </a:lnTo>
                  <a:lnTo>
                    <a:pt x="96" y="80"/>
                  </a:lnTo>
                  <a:lnTo>
                    <a:pt x="120" y="56"/>
                  </a:lnTo>
                  <a:lnTo>
                    <a:pt x="104" y="48"/>
                  </a:lnTo>
                  <a:lnTo>
                    <a:pt x="96"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2" name="Freeform 751"/>
            <p:cNvSpPr>
              <a:spLocks/>
            </p:cNvSpPr>
            <p:nvPr/>
          </p:nvSpPr>
          <p:spPr bwMode="auto">
            <a:xfrm>
              <a:off x="9471143" y="1552142"/>
              <a:ext cx="92869"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3" name="Freeform 752"/>
            <p:cNvSpPr>
              <a:spLocks/>
            </p:cNvSpPr>
            <p:nvPr/>
          </p:nvSpPr>
          <p:spPr bwMode="auto">
            <a:xfrm>
              <a:off x="9471143" y="1552142"/>
              <a:ext cx="92869"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4" name="Freeform 753"/>
            <p:cNvSpPr>
              <a:spLocks/>
            </p:cNvSpPr>
            <p:nvPr/>
          </p:nvSpPr>
          <p:spPr bwMode="auto">
            <a:xfrm>
              <a:off x="9533055" y="1606117"/>
              <a:ext cx="7938" cy="1588"/>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5" name="Freeform 754"/>
            <p:cNvSpPr>
              <a:spLocks/>
            </p:cNvSpPr>
            <p:nvPr/>
          </p:nvSpPr>
          <p:spPr bwMode="auto">
            <a:xfrm>
              <a:off x="9533055" y="1606117"/>
              <a:ext cx="7938" cy="1588"/>
            </a:xfrm>
            <a:custGeom>
              <a:avLst/>
              <a:gdLst>
                <a:gd name="T0" fmla="*/ 0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0" y="0"/>
                  </a:lnTo>
                  <a:lnTo>
                    <a:pt x="8" y="0"/>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6" name="Freeform 755"/>
            <p:cNvSpPr>
              <a:spLocks/>
            </p:cNvSpPr>
            <p:nvPr/>
          </p:nvSpPr>
          <p:spPr bwMode="auto">
            <a:xfrm>
              <a:off x="9533055" y="1606117"/>
              <a:ext cx="7938" cy="1588"/>
            </a:xfrm>
            <a:custGeom>
              <a:avLst/>
              <a:gdLst>
                <a:gd name="T0" fmla="*/ 0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0" y="0"/>
                  </a:lnTo>
                  <a:lnTo>
                    <a:pt x="8" y="0"/>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7" name="Freeform 756"/>
            <p:cNvSpPr>
              <a:spLocks/>
            </p:cNvSpPr>
            <p:nvPr/>
          </p:nvSpPr>
          <p:spPr bwMode="auto">
            <a:xfrm>
              <a:off x="9494161" y="1606117"/>
              <a:ext cx="46832" cy="69850"/>
            </a:xfrm>
            <a:custGeom>
              <a:avLst/>
              <a:gdLst>
                <a:gd name="T0" fmla="*/ 2147483647 w 48"/>
                <a:gd name="T1" fmla="*/ 2147483647 h 72"/>
                <a:gd name="T2" fmla="*/ 2147483647 w 48"/>
                <a:gd name="T3" fmla="*/ 0 h 72"/>
                <a:gd name="T4" fmla="*/ 2147483647 w 48"/>
                <a:gd name="T5" fmla="*/ 0 h 72"/>
                <a:gd name="T6" fmla="*/ 0 w 48"/>
                <a:gd name="T7" fmla="*/ 0 h 72"/>
                <a:gd name="T8" fmla="*/ 0 w 48"/>
                <a:gd name="T9" fmla="*/ 2147483647 h 72"/>
                <a:gd name="T10" fmla="*/ 2147483647 w 48"/>
                <a:gd name="T11" fmla="*/ 2147483647 h 72"/>
                <a:gd name="T12" fmla="*/ 0 w 48"/>
                <a:gd name="T13" fmla="*/ 2147483647 h 72"/>
                <a:gd name="T14" fmla="*/ 0 w 48"/>
                <a:gd name="T15" fmla="*/ 2147483647 h 72"/>
                <a:gd name="T16" fmla="*/ 0 w 48"/>
                <a:gd name="T17" fmla="*/ 2147483647 h 72"/>
                <a:gd name="T18" fmla="*/ 2147483647 w 48"/>
                <a:gd name="T19" fmla="*/ 2147483647 h 72"/>
                <a:gd name="T20" fmla="*/ 2147483647 w 48"/>
                <a:gd name="T21" fmla="*/ 2147483647 h 72"/>
                <a:gd name="T22" fmla="*/ 2147483647 w 48"/>
                <a:gd name="T23" fmla="*/ 2147483647 h 72"/>
                <a:gd name="T24" fmla="*/ 2147483647 w 48"/>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72"/>
                <a:gd name="T41" fmla="*/ 48 w 48"/>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72">
                  <a:moveTo>
                    <a:pt x="40" y="8"/>
                  </a:moveTo>
                  <a:lnTo>
                    <a:pt x="40" y="0"/>
                  </a:lnTo>
                  <a:lnTo>
                    <a:pt x="24" y="0"/>
                  </a:lnTo>
                  <a:lnTo>
                    <a:pt x="0" y="0"/>
                  </a:lnTo>
                  <a:lnTo>
                    <a:pt x="0" y="16"/>
                  </a:lnTo>
                  <a:lnTo>
                    <a:pt x="8" y="32"/>
                  </a:lnTo>
                  <a:lnTo>
                    <a:pt x="0" y="48"/>
                  </a:lnTo>
                  <a:lnTo>
                    <a:pt x="0" y="56"/>
                  </a:lnTo>
                  <a:lnTo>
                    <a:pt x="0" y="72"/>
                  </a:lnTo>
                  <a:lnTo>
                    <a:pt x="24" y="72"/>
                  </a:lnTo>
                  <a:lnTo>
                    <a:pt x="48" y="64"/>
                  </a:lnTo>
                  <a:lnTo>
                    <a:pt x="40" y="24"/>
                  </a:lnTo>
                  <a:lnTo>
                    <a:pt x="40"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8" name="Freeform 757"/>
            <p:cNvSpPr>
              <a:spLocks/>
            </p:cNvSpPr>
            <p:nvPr/>
          </p:nvSpPr>
          <p:spPr bwMode="auto">
            <a:xfrm>
              <a:off x="9564011" y="1559286"/>
              <a:ext cx="148432" cy="132556"/>
            </a:xfrm>
            <a:custGeom>
              <a:avLst/>
              <a:gdLst>
                <a:gd name="T0" fmla="*/ 2147483647 w 153"/>
                <a:gd name="T1" fmla="*/ 2147483647 h 136"/>
                <a:gd name="T2" fmla="*/ 2147483647 w 153"/>
                <a:gd name="T3" fmla="*/ 2147483647 h 136"/>
                <a:gd name="T4" fmla="*/ 2147483647 w 153"/>
                <a:gd name="T5" fmla="*/ 2147483647 h 136"/>
                <a:gd name="T6" fmla="*/ 2147483647 w 153"/>
                <a:gd name="T7" fmla="*/ 2147483647 h 136"/>
                <a:gd name="T8" fmla="*/ 2147483647 w 153"/>
                <a:gd name="T9" fmla="*/ 2147483647 h 136"/>
                <a:gd name="T10" fmla="*/ 2147483647 w 153"/>
                <a:gd name="T11" fmla="*/ 2147483647 h 136"/>
                <a:gd name="T12" fmla="*/ 2147483647 w 153"/>
                <a:gd name="T13" fmla="*/ 2147483647 h 136"/>
                <a:gd name="T14" fmla="*/ 2147483647 w 153"/>
                <a:gd name="T15" fmla="*/ 2147483647 h 136"/>
                <a:gd name="T16" fmla="*/ 2147483647 w 153"/>
                <a:gd name="T17" fmla="*/ 0 h 136"/>
                <a:gd name="T18" fmla="*/ 2147483647 w 153"/>
                <a:gd name="T19" fmla="*/ 2147483647 h 136"/>
                <a:gd name="T20" fmla="*/ 2147483647 w 153"/>
                <a:gd name="T21" fmla="*/ 2147483647 h 136"/>
                <a:gd name="T22" fmla="*/ 2147483647 w 153"/>
                <a:gd name="T23" fmla="*/ 2147483647 h 136"/>
                <a:gd name="T24" fmla="*/ 2147483647 w 153"/>
                <a:gd name="T25" fmla="*/ 2147483647 h 136"/>
                <a:gd name="T26" fmla="*/ 2147483647 w 153"/>
                <a:gd name="T27" fmla="*/ 2147483647 h 136"/>
                <a:gd name="T28" fmla="*/ 2147483647 w 153"/>
                <a:gd name="T29" fmla="*/ 2147483647 h 136"/>
                <a:gd name="T30" fmla="*/ 2147483647 w 153"/>
                <a:gd name="T31" fmla="*/ 2147483647 h 136"/>
                <a:gd name="T32" fmla="*/ 2147483647 w 153"/>
                <a:gd name="T33" fmla="*/ 2147483647 h 136"/>
                <a:gd name="T34" fmla="*/ 2147483647 w 153"/>
                <a:gd name="T35" fmla="*/ 2147483647 h 136"/>
                <a:gd name="T36" fmla="*/ 0 w 153"/>
                <a:gd name="T37" fmla="*/ 2147483647 h 136"/>
                <a:gd name="T38" fmla="*/ 0 w 153"/>
                <a:gd name="T39" fmla="*/ 2147483647 h 136"/>
                <a:gd name="T40" fmla="*/ 2147483647 w 153"/>
                <a:gd name="T41" fmla="*/ 2147483647 h 136"/>
                <a:gd name="T42" fmla="*/ 2147483647 w 153"/>
                <a:gd name="T43" fmla="*/ 2147483647 h 136"/>
                <a:gd name="T44" fmla="*/ 2147483647 w 153"/>
                <a:gd name="T45" fmla="*/ 2147483647 h 136"/>
                <a:gd name="T46" fmla="*/ 2147483647 w 153"/>
                <a:gd name="T47" fmla="*/ 2147483647 h 136"/>
                <a:gd name="T48" fmla="*/ 2147483647 w 153"/>
                <a:gd name="T49" fmla="*/ 2147483647 h 136"/>
                <a:gd name="T50" fmla="*/ 2147483647 w 153"/>
                <a:gd name="T51" fmla="*/ 2147483647 h 1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36"/>
                <a:gd name="T80" fmla="*/ 153 w 153"/>
                <a:gd name="T81" fmla="*/ 136 h 1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36">
                  <a:moveTo>
                    <a:pt x="81" y="96"/>
                  </a:moveTo>
                  <a:lnTo>
                    <a:pt x="105" y="104"/>
                  </a:lnTo>
                  <a:lnTo>
                    <a:pt x="121" y="80"/>
                  </a:lnTo>
                  <a:lnTo>
                    <a:pt x="137" y="48"/>
                  </a:lnTo>
                  <a:lnTo>
                    <a:pt x="137" y="32"/>
                  </a:lnTo>
                  <a:lnTo>
                    <a:pt x="153" y="32"/>
                  </a:lnTo>
                  <a:lnTo>
                    <a:pt x="153" y="16"/>
                  </a:lnTo>
                  <a:lnTo>
                    <a:pt x="145" y="16"/>
                  </a:lnTo>
                  <a:lnTo>
                    <a:pt x="137" y="0"/>
                  </a:lnTo>
                  <a:lnTo>
                    <a:pt x="121" y="16"/>
                  </a:lnTo>
                  <a:lnTo>
                    <a:pt x="97" y="16"/>
                  </a:lnTo>
                  <a:lnTo>
                    <a:pt x="73" y="16"/>
                  </a:lnTo>
                  <a:lnTo>
                    <a:pt x="57" y="24"/>
                  </a:lnTo>
                  <a:lnTo>
                    <a:pt x="32" y="16"/>
                  </a:lnTo>
                  <a:lnTo>
                    <a:pt x="16" y="16"/>
                  </a:lnTo>
                  <a:lnTo>
                    <a:pt x="8" y="32"/>
                  </a:lnTo>
                  <a:lnTo>
                    <a:pt x="8" y="40"/>
                  </a:lnTo>
                  <a:lnTo>
                    <a:pt x="8" y="56"/>
                  </a:lnTo>
                  <a:lnTo>
                    <a:pt x="0" y="88"/>
                  </a:lnTo>
                  <a:lnTo>
                    <a:pt x="0" y="104"/>
                  </a:lnTo>
                  <a:lnTo>
                    <a:pt x="16" y="104"/>
                  </a:lnTo>
                  <a:lnTo>
                    <a:pt x="32" y="128"/>
                  </a:lnTo>
                  <a:lnTo>
                    <a:pt x="49" y="128"/>
                  </a:lnTo>
                  <a:lnTo>
                    <a:pt x="65" y="136"/>
                  </a:lnTo>
                  <a:lnTo>
                    <a:pt x="73" y="112"/>
                  </a:lnTo>
                  <a:lnTo>
                    <a:pt x="81" y="9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199" name="Freeform 758"/>
            <p:cNvSpPr>
              <a:spLocks/>
            </p:cNvSpPr>
            <p:nvPr/>
          </p:nvSpPr>
          <p:spPr bwMode="auto">
            <a:xfrm>
              <a:off x="9712443" y="1606117"/>
              <a:ext cx="155575" cy="93663"/>
            </a:xfrm>
            <a:custGeom>
              <a:avLst/>
              <a:gdLst>
                <a:gd name="T0" fmla="*/ 2147483647 w 160"/>
                <a:gd name="T1" fmla="*/ 2147483647 h 96"/>
                <a:gd name="T2" fmla="*/ 2147483647 w 160"/>
                <a:gd name="T3" fmla="*/ 2147483647 h 96"/>
                <a:gd name="T4" fmla="*/ 2147483647 w 160"/>
                <a:gd name="T5" fmla="*/ 2147483647 h 96"/>
                <a:gd name="T6" fmla="*/ 2147483647 w 160"/>
                <a:gd name="T7" fmla="*/ 2147483647 h 96"/>
                <a:gd name="T8" fmla="*/ 0 w 160"/>
                <a:gd name="T9" fmla="*/ 2147483647 h 96"/>
                <a:gd name="T10" fmla="*/ 2147483647 w 160"/>
                <a:gd name="T11" fmla="*/ 2147483647 h 96"/>
                <a:gd name="T12" fmla="*/ 2147483647 w 160"/>
                <a:gd name="T13" fmla="*/ 2147483647 h 96"/>
                <a:gd name="T14" fmla="*/ 2147483647 w 160"/>
                <a:gd name="T15" fmla="*/ 2147483647 h 96"/>
                <a:gd name="T16" fmla="*/ 2147483647 w 160"/>
                <a:gd name="T17" fmla="*/ 2147483647 h 96"/>
                <a:gd name="T18" fmla="*/ 2147483647 w 160"/>
                <a:gd name="T19" fmla="*/ 2147483647 h 96"/>
                <a:gd name="T20" fmla="*/ 2147483647 w 160"/>
                <a:gd name="T21" fmla="*/ 2147483647 h 96"/>
                <a:gd name="T22" fmla="*/ 2147483647 w 160"/>
                <a:gd name="T23" fmla="*/ 2147483647 h 96"/>
                <a:gd name="T24" fmla="*/ 2147483647 w 160"/>
                <a:gd name="T25" fmla="*/ 2147483647 h 96"/>
                <a:gd name="T26" fmla="*/ 2147483647 w 160"/>
                <a:gd name="T27" fmla="*/ 2147483647 h 96"/>
                <a:gd name="T28" fmla="*/ 2147483647 w 160"/>
                <a:gd name="T29" fmla="*/ 2147483647 h 96"/>
                <a:gd name="T30" fmla="*/ 2147483647 w 160"/>
                <a:gd name="T31" fmla="*/ 2147483647 h 96"/>
                <a:gd name="T32" fmla="*/ 2147483647 w 160"/>
                <a:gd name="T33" fmla="*/ 2147483647 h 96"/>
                <a:gd name="T34" fmla="*/ 2147483647 w 160"/>
                <a:gd name="T35" fmla="*/ 2147483647 h 96"/>
                <a:gd name="T36" fmla="*/ 2147483647 w 160"/>
                <a:gd name="T37" fmla="*/ 0 h 96"/>
                <a:gd name="T38" fmla="*/ 2147483647 w 160"/>
                <a:gd name="T39" fmla="*/ 2147483647 h 96"/>
                <a:gd name="T40" fmla="*/ 2147483647 w 160"/>
                <a:gd name="T41" fmla="*/ 2147483647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96"/>
                <a:gd name="T65" fmla="*/ 160 w 160"/>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96">
                  <a:moveTo>
                    <a:pt x="48" y="24"/>
                  </a:moveTo>
                  <a:lnTo>
                    <a:pt x="48" y="32"/>
                  </a:lnTo>
                  <a:lnTo>
                    <a:pt x="24" y="40"/>
                  </a:lnTo>
                  <a:lnTo>
                    <a:pt x="8" y="48"/>
                  </a:lnTo>
                  <a:lnTo>
                    <a:pt x="0" y="72"/>
                  </a:lnTo>
                  <a:lnTo>
                    <a:pt x="8" y="88"/>
                  </a:lnTo>
                  <a:lnTo>
                    <a:pt x="8" y="96"/>
                  </a:lnTo>
                  <a:lnTo>
                    <a:pt x="24" y="88"/>
                  </a:lnTo>
                  <a:lnTo>
                    <a:pt x="40" y="88"/>
                  </a:lnTo>
                  <a:lnTo>
                    <a:pt x="48" y="96"/>
                  </a:lnTo>
                  <a:lnTo>
                    <a:pt x="48" y="80"/>
                  </a:lnTo>
                  <a:lnTo>
                    <a:pt x="72" y="72"/>
                  </a:lnTo>
                  <a:lnTo>
                    <a:pt x="96" y="80"/>
                  </a:lnTo>
                  <a:lnTo>
                    <a:pt x="128" y="72"/>
                  </a:lnTo>
                  <a:lnTo>
                    <a:pt x="160" y="72"/>
                  </a:lnTo>
                  <a:lnTo>
                    <a:pt x="136" y="48"/>
                  </a:lnTo>
                  <a:lnTo>
                    <a:pt x="120" y="40"/>
                  </a:lnTo>
                  <a:lnTo>
                    <a:pt x="112" y="16"/>
                  </a:lnTo>
                  <a:lnTo>
                    <a:pt x="104" y="0"/>
                  </a:lnTo>
                  <a:lnTo>
                    <a:pt x="72" y="24"/>
                  </a:lnTo>
                  <a:lnTo>
                    <a:pt x="48"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0" name="Freeform 759"/>
            <p:cNvSpPr>
              <a:spLocks/>
            </p:cNvSpPr>
            <p:nvPr/>
          </p:nvSpPr>
          <p:spPr bwMode="auto">
            <a:xfrm>
              <a:off x="9564011" y="1559286"/>
              <a:ext cx="148432" cy="132556"/>
            </a:xfrm>
            <a:custGeom>
              <a:avLst/>
              <a:gdLst>
                <a:gd name="T0" fmla="*/ 2147483647 w 153"/>
                <a:gd name="T1" fmla="*/ 2147483647 h 136"/>
                <a:gd name="T2" fmla="*/ 2147483647 w 153"/>
                <a:gd name="T3" fmla="*/ 2147483647 h 136"/>
                <a:gd name="T4" fmla="*/ 2147483647 w 153"/>
                <a:gd name="T5" fmla="*/ 2147483647 h 136"/>
                <a:gd name="T6" fmla="*/ 2147483647 w 153"/>
                <a:gd name="T7" fmla="*/ 2147483647 h 136"/>
                <a:gd name="T8" fmla="*/ 2147483647 w 153"/>
                <a:gd name="T9" fmla="*/ 2147483647 h 136"/>
                <a:gd name="T10" fmla="*/ 2147483647 w 153"/>
                <a:gd name="T11" fmla="*/ 2147483647 h 136"/>
                <a:gd name="T12" fmla="*/ 2147483647 w 153"/>
                <a:gd name="T13" fmla="*/ 2147483647 h 136"/>
                <a:gd name="T14" fmla="*/ 2147483647 w 153"/>
                <a:gd name="T15" fmla="*/ 2147483647 h 136"/>
                <a:gd name="T16" fmla="*/ 2147483647 w 153"/>
                <a:gd name="T17" fmla="*/ 0 h 136"/>
                <a:gd name="T18" fmla="*/ 2147483647 w 153"/>
                <a:gd name="T19" fmla="*/ 0 h 136"/>
                <a:gd name="T20" fmla="*/ 2147483647 w 153"/>
                <a:gd name="T21" fmla="*/ 2147483647 h 136"/>
                <a:gd name="T22" fmla="*/ 2147483647 w 153"/>
                <a:gd name="T23" fmla="*/ 2147483647 h 136"/>
                <a:gd name="T24" fmla="*/ 2147483647 w 153"/>
                <a:gd name="T25" fmla="*/ 2147483647 h 136"/>
                <a:gd name="T26" fmla="*/ 2147483647 w 153"/>
                <a:gd name="T27" fmla="*/ 2147483647 h 136"/>
                <a:gd name="T28" fmla="*/ 2147483647 w 153"/>
                <a:gd name="T29" fmla="*/ 2147483647 h 136"/>
                <a:gd name="T30" fmla="*/ 2147483647 w 153"/>
                <a:gd name="T31" fmla="*/ 2147483647 h 136"/>
                <a:gd name="T32" fmla="*/ 2147483647 w 153"/>
                <a:gd name="T33" fmla="*/ 2147483647 h 136"/>
                <a:gd name="T34" fmla="*/ 2147483647 w 153"/>
                <a:gd name="T35" fmla="*/ 2147483647 h 136"/>
                <a:gd name="T36" fmla="*/ 2147483647 w 153"/>
                <a:gd name="T37" fmla="*/ 2147483647 h 136"/>
                <a:gd name="T38" fmla="*/ 0 w 153"/>
                <a:gd name="T39" fmla="*/ 2147483647 h 136"/>
                <a:gd name="T40" fmla="*/ 0 w 153"/>
                <a:gd name="T41" fmla="*/ 2147483647 h 136"/>
                <a:gd name="T42" fmla="*/ 2147483647 w 153"/>
                <a:gd name="T43" fmla="*/ 2147483647 h 136"/>
                <a:gd name="T44" fmla="*/ 2147483647 w 153"/>
                <a:gd name="T45" fmla="*/ 2147483647 h 136"/>
                <a:gd name="T46" fmla="*/ 2147483647 w 153"/>
                <a:gd name="T47" fmla="*/ 2147483647 h 136"/>
                <a:gd name="T48" fmla="*/ 2147483647 w 153"/>
                <a:gd name="T49" fmla="*/ 2147483647 h 136"/>
                <a:gd name="T50" fmla="*/ 2147483647 w 153"/>
                <a:gd name="T51" fmla="*/ 2147483647 h 136"/>
                <a:gd name="T52" fmla="*/ 2147483647 w 153"/>
                <a:gd name="T53" fmla="*/ 2147483647 h 1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3"/>
                <a:gd name="T82" fmla="*/ 0 h 136"/>
                <a:gd name="T83" fmla="*/ 153 w 153"/>
                <a:gd name="T84" fmla="*/ 136 h 1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3" h="136">
                  <a:moveTo>
                    <a:pt x="81" y="96"/>
                  </a:moveTo>
                  <a:lnTo>
                    <a:pt x="105" y="104"/>
                  </a:lnTo>
                  <a:lnTo>
                    <a:pt x="121" y="80"/>
                  </a:lnTo>
                  <a:lnTo>
                    <a:pt x="137" y="48"/>
                  </a:lnTo>
                  <a:lnTo>
                    <a:pt x="137" y="32"/>
                  </a:lnTo>
                  <a:lnTo>
                    <a:pt x="153" y="32"/>
                  </a:lnTo>
                  <a:lnTo>
                    <a:pt x="153" y="16"/>
                  </a:lnTo>
                  <a:lnTo>
                    <a:pt x="145" y="16"/>
                  </a:lnTo>
                  <a:lnTo>
                    <a:pt x="137" y="0"/>
                  </a:lnTo>
                  <a:lnTo>
                    <a:pt x="121" y="16"/>
                  </a:lnTo>
                  <a:lnTo>
                    <a:pt x="97" y="16"/>
                  </a:lnTo>
                  <a:lnTo>
                    <a:pt x="73" y="16"/>
                  </a:lnTo>
                  <a:lnTo>
                    <a:pt x="57" y="24"/>
                  </a:lnTo>
                  <a:lnTo>
                    <a:pt x="32" y="16"/>
                  </a:lnTo>
                  <a:lnTo>
                    <a:pt x="16" y="16"/>
                  </a:lnTo>
                  <a:lnTo>
                    <a:pt x="8" y="32"/>
                  </a:lnTo>
                  <a:lnTo>
                    <a:pt x="8" y="40"/>
                  </a:lnTo>
                  <a:lnTo>
                    <a:pt x="8" y="56"/>
                  </a:lnTo>
                  <a:lnTo>
                    <a:pt x="0" y="88"/>
                  </a:lnTo>
                  <a:lnTo>
                    <a:pt x="0" y="104"/>
                  </a:lnTo>
                  <a:lnTo>
                    <a:pt x="16" y="104"/>
                  </a:lnTo>
                  <a:lnTo>
                    <a:pt x="32" y="128"/>
                  </a:lnTo>
                  <a:lnTo>
                    <a:pt x="49" y="128"/>
                  </a:lnTo>
                  <a:lnTo>
                    <a:pt x="65" y="136"/>
                  </a:lnTo>
                  <a:lnTo>
                    <a:pt x="73" y="112"/>
                  </a:lnTo>
                  <a:lnTo>
                    <a:pt x="81" y="9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1" name="Freeform 760"/>
            <p:cNvSpPr>
              <a:spLocks/>
            </p:cNvSpPr>
            <p:nvPr/>
          </p:nvSpPr>
          <p:spPr bwMode="auto">
            <a:xfrm>
              <a:off x="9712443" y="1606117"/>
              <a:ext cx="155575" cy="93663"/>
            </a:xfrm>
            <a:custGeom>
              <a:avLst/>
              <a:gdLst>
                <a:gd name="T0" fmla="*/ 2147483647 w 160"/>
                <a:gd name="T1" fmla="*/ 2147483647 h 96"/>
                <a:gd name="T2" fmla="*/ 2147483647 w 160"/>
                <a:gd name="T3" fmla="*/ 2147483647 h 96"/>
                <a:gd name="T4" fmla="*/ 2147483647 w 160"/>
                <a:gd name="T5" fmla="*/ 2147483647 h 96"/>
                <a:gd name="T6" fmla="*/ 2147483647 w 160"/>
                <a:gd name="T7" fmla="*/ 2147483647 h 96"/>
                <a:gd name="T8" fmla="*/ 0 w 160"/>
                <a:gd name="T9" fmla="*/ 2147483647 h 96"/>
                <a:gd name="T10" fmla="*/ 2147483647 w 160"/>
                <a:gd name="T11" fmla="*/ 2147483647 h 96"/>
                <a:gd name="T12" fmla="*/ 2147483647 w 160"/>
                <a:gd name="T13" fmla="*/ 2147483647 h 96"/>
                <a:gd name="T14" fmla="*/ 2147483647 w 160"/>
                <a:gd name="T15" fmla="*/ 2147483647 h 96"/>
                <a:gd name="T16" fmla="*/ 2147483647 w 160"/>
                <a:gd name="T17" fmla="*/ 2147483647 h 96"/>
                <a:gd name="T18" fmla="*/ 2147483647 w 160"/>
                <a:gd name="T19" fmla="*/ 2147483647 h 96"/>
                <a:gd name="T20" fmla="*/ 2147483647 w 160"/>
                <a:gd name="T21" fmla="*/ 2147483647 h 96"/>
                <a:gd name="T22" fmla="*/ 2147483647 w 160"/>
                <a:gd name="T23" fmla="*/ 2147483647 h 96"/>
                <a:gd name="T24" fmla="*/ 2147483647 w 160"/>
                <a:gd name="T25" fmla="*/ 2147483647 h 96"/>
                <a:gd name="T26" fmla="*/ 2147483647 w 160"/>
                <a:gd name="T27" fmla="*/ 2147483647 h 96"/>
                <a:gd name="T28" fmla="*/ 2147483647 w 160"/>
                <a:gd name="T29" fmla="*/ 2147483647 h 96"/>
                <a:gd name="T30" fmla="*/ 2147483647 w 160"/>
                <a:gd name="T31" fmla="*/ 2147483647 h 96"/>
                <a:gd name="T32" fmla="*/ 2147483647 w 160"/>
                <a:gd name="T33" fmla="*/ 2147483647 h 96"/>
                <a:gd name="T34" fmla="*/ 2147483647 w 160"/>
                <a:gd name="T35" fmla="*/ 2147483647 h 96"/>
                <a:gd name="T36" fmla="*/ 2147483647 w 160"/>
                <a:gd name="T37" fmla="*/ 2147483647 h 96"/>
                <a:gd name="T38" fmla="*/ 2147483647 w 160"/>
                <a:gd name="T39" fmla="*/ 0 h 96"/>
                <a:gd name="T40" fmla="*/ 2147483647 w 160"/>
                <a:gd name="T41" fmla="*/ 2147483647 h 96"/>
                <a:gd name="T42" fmla="*/ 2147483647 w 160"/>
                <a:gd name="T43" fmla="*/ 2147483647 h 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0"/>
                <a:gd name="T67" fmla="*/ 0 h 96"/>
                <a:gd name="T68" fmla="*/ 160 w 160"/>
                <a:gd name="T69" fmla="*/ 96 h 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0" h="96">
                  <a:moveTo>
                    <a:pt x="48" y="24"/>
                  </a:moveTo>
                  <a:lnTo>
                    <a:pt x="48" y="32"/>
                  </a:lnTo>
                  <a:lnTo>
                    <a:pt x="24" y="40"/>
                  </a:lnTo>
                  <a:lnTo>
                    <a:pt x="8" y="48"/>
                  </a:lnTo>
                  <a:lnTo>
                    <a:pt x="0" y="72"/>
                  </a:lnTo>
                  <a:lnTo>
                    <a:pt x="8" y="88"/>
                  </a:lnTo>
                  <a:lnTo>
                    <a:pt x="8" y="96"/>
                  </a:lnTo>
                  <a:lnTo>
                    <a:pt x="24" y="88"/>
                  </a:lnTo>
                  <a:lnTo>
                    <a:pt x="40" y="88"/>
                  </a:lnTo>
                  <a:lnTo>
                    <a:pt x="48" y="96"/>
                  </a:lnTo>
                  <a:lnTo>
                    <a:pt x="48" y="80"/>
                  </a:lnTo>
                  <a:lnTo>
                    <a:pt x="72" y="72"/>
                  </a:lnTo>
                  <a:lnTo>
                    <a:pt x="96" y="80"/>
                  </a:lnTo>
                  <a:lnTo>
                    <a:pt x="128" y="72"/>
                  </a:lnTo>
                  <a:lnTo>
                    <a:pt x="160" y="72"/>
                  </a:lnTo>
                  <a:lnTo>
                    <a:pt x="136" y="48"/>
                  </a:lnTo>
                  <a:lnTo>
                    <a:pt x="120" y="40"/>
                  </a:lnTo>
                  <a:lnTo>
                    <a:pt x="112" y="16"/>
                  </a:lnTo>
                  <a:lnTo>
                    <a:pt x="104" y="0"/>
                  </a:lnTo>
                  <a:lnTo>
                    <a:pt x="72" y="24"/>
                  </a:lnTo>
                  <a:lnTo>
                    <a:pt x="48"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2" name="Freeform 761"/>
            <p:cNvSpPr>
              <a:spLocks/>
            </p:cNvSpPr>
            <p:nvPr/>
          </p:nvSpPr>
          <p:spPr bwMode="auto">
            <a:xfrm>
              <a:off x="9665611" y="1691842"/>
              <a:ext cx="93663" cy="116682"/>
            </a:xfrm>
            <a:custGeom>
              <a:avLst/>
              <a:gdLst>
                <a:gd name="T0" fmla="*/ 2147483647 w 96"/>
                <a:gd name="T1" fmla="*/ 2147483647 h 120"/>
                <a:gd name="T2" fmla="*/ 2147483647 w 96"/>
                <a:gd name="T3" fmla="*/ 2147483647 h 120"/>
                <a:gd name="T4" fmla="*/ 2147483647 w 96"/>
                <a:gd name="T5" fmla="*/ 2147483647 h 120"/>
                <a:gd name="T6" fmla="*/ 2147483647 w 96"/>
                <a:gd name="T7" fmla="*/ 2147483647 h 120"/>
                <a:gd name="T8" fmla="*/ 2147483647 w 96"/>
                <a:gd name="T9" fmla="*/ 2147483647 h 120"/>
                <a:gd name="T10" fmla="*/ 2147483647 w 96"/>
                <a:gd name="T11" fmla="*/ 0 h 120"/>
                <a:gd name="T12" fmla="*/ 2147483647 w 96"/>
                <a:gd name="T13" fmla="*/ 0 h 120"/>
                <a:gd name="T14" fmla="*/ 2147483647 w 96"/>
                <a:gd name="T15" fmla="*/ 2147483647 h 120"/>
                <a:gd name="T16" fmla="*/ 2147483647 w 96"/>
                <a:gd name="T17" fmla="*/ 2147483647 h 120"/>
                <a:gd name="T18" fmla="*/ 2147483647 w 96"/>
                <a:gd name="T19" fmla="*/ 2147483647 h 120"/>
                <a:gd name="T20" fmla="*/ 2147483647 w 96"/>
                <a:gd name="T21" fmla="*/ 2147483647 h 120"/>
                <a:gd name="T22" fmla="*/ 2147483647 w 96"/>
                <a:gd name="T23" fmla="*/ 2147483647 h 120"/>
                <a:gd name="T24" fmla="*/ 2147483647 w 96"/>
                <a:gd name="T25" fmla="*/ 2147483647 h 120"/>
                <a:gd name="T26" fmla="*/ 2147483647 w 96"/>
                <a:gd name="T27" fmla="*/ 2147483647 h 120"/>
                <a:gd name="T28" fmla="*/ 2147483647 w 96"/>
                <a:gd name="T29" fmla="*/ 2147483647 h 120"/>
                <a:gd name="T30" fmla="*/ 2147483647 w 96"/>
                <a:gd name="T31" fmla="*/ 2147483647 h 120"/>
                <a:gd name="T32" fmla="*/ 2147483647 w 96"/>
                <a:gd name="T33" fmla="*/ 2147483647 h 120"/>
                <a:gd name="T34" fmla="*/ 0 w 96"/>
                <a:gd name="T35" fmla="*/ 2147483647 h 120"/>
                <a:gd name="T36" fmla="*/ 2147483647 w 96"/>
                <a:gd name="T37" fmla="*/ 2147483647 h 120"/>
                <a:gd name="T38" fmla="*/ 2147483647 w 96"/>
                <a:gd name="T39" fmla="*/ 2147483647 h 120"/>
                <a:gd name="T40" fmla="*/ 2147483647 w 96"/>
                <a:gd name="T41" fmla="*/ 2147483647 h 120"/>
                <a:gd name="T42" fmla="*/ 2147483647 w 96"/>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120"/>
                <a:gd name="T68" fmla="*/ 96 w 96"/>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120">
                  <a:moveTo>
                    <a:pt x="40" y="112"/>
                  </a:moveTo>
                  <a:lnTo>
                    <a:pt x="56" y="96"/>
                  </a:lnTo>
                  <a:lnTo>
                    <a:pt x="72" y="64"/>
                  </a:lnTo>
                  <a:lnTo>
                    <a:pt x="88" y="56"/>
                  </a:lnTo>
                  <a:lnTo>
                    <a:pt x="96" y="8"/>
                  </a:lnTo>
                  <a:lnTo>
                    <a:pt x="88" y="0"/>
                  </a:lnTo>
                  <a:lnTo>
                    <a:pt x="72" y="0"/>
                  </a:lnTo>
                  <a:lnTo>
                    <a:pt x="56" y="8"/>
                  </a:lnTo>
                  <a:lnTo>
                    <a:pt x="48" y="16"/>
                  </a:lnTo>
                  <a:lnTo>
                    <a:pt x="40" y="24"/>
                  </a:lnTo>
                  <a:lnTo>
                    <a:pt x="32" y="24"/>
                  </a:lnTo>
                  <a:lnTo>
                    <a:pt x="32" y="32"/>
                  </a:lnTo>
                  <a:lnTo>
                    <a:pt x="40" y="40"/>
                  </a:lnTo>
                  <a:lnTo>
                    <a:pt x="32" y="56"/>
                  </a:lnTo>
                  <a:lnTo>
                    <a:pt x="32" y="80"/>
                  </a:lnTo>
                  <a:lnTo>
                    <a:pt x="16" y="80"/>
                  </a:lnTo>
                  <a:lnTo>
                    <a:pt x="8" y="88"/>
                  </a:lnTo>
                  <a:lnTo>
                    <a:pt x="0" y="96"/>
                  </a:lnTo>
                  <a:lnTo>
                    <a:pt x="8" y="104"/>
                  </a:lnTo>
                  <a:lnTo>
                    <a:pt x="16" y="120"/>
                  </a:lnTo>
                  <a:lnTo>
                    <a:pt x="24" y="112"/>
                  </a:lnTo>
                  <a:lnTo>
                    <a:pt x="40" y="11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3" name="Freeform 762"/>
            <p:cNvSpPr>
              <a:spLocks/>
            </p:cNvSpPr>
            <p:nvPr/>
          </p:nvSpPr>
          <p:spPr bwMode="auto">
            <a:xfrm>
              <a:off x="9642593" y="1714861"/>
              <a:ext cx="61913" cy="69850"/>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2147483647 w 64"/>
                <a:gd name="T11" fmla="*/ 0 h 72"/>
                <a:gd name="T12" fmla="*/ 2147483647 w 64"/>
                <a:gd name="T13" fmla="*/ 0 h 72"/>
                <a:gd name="T14" fmla="*/ 0 w 64"/>
                <a:gd name="T15" fmla="*/ 0 h 72"/>
                <a:gd name="T16" fmla="*/ 0 w 64"/>
                <a:gd name="T17" fmla="*/ 2147483647 h 72"/>
                <a:gd name="T18" fmla="*/ 0 w 64"/>
                <a:gd name="T19" fmla="*/ 2147483647 h 72"/>
                <a:gd name="T20" fmla="*/ 2147483647 w 64"/>
                <a:gd name="T21" fmla="*/ 2147483647 h 72"/>
                <a:gd name="T22" fmla="*/ 2147483647 w 64"/>
                <a:gd name="T23" fmla="*/ 2147483647 h 72"/>
                <a:gd name="T24" fmla="*/ 2147483647 w 64"/>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72"/>
                <a:gd name="T41" fmla="*/ 64 w 6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72">
                  <a:moveTo>
                    <a:pt x="40" y="56"/>
                  </a:moveTo>
                  <a:lnTo>
                    <a:pt x="56" y="56"/>
                  </a:lnTo>
                  <a:lnTo>
                    <a:pt x="56" y="32"/>
                  </a:lnTo>
                  <a:lnTo>
                    <a:pt x="64" y="16"/>
                  </a:lnTo>
                  <a:lnTo>
                    <a:pt x="56" y="8"/>
                  </a:lnTo>
                  <a:lnTo>
                    <a:pt x="56" y="0"/>
                  </a:lnTo>
                  <a:lnTo>
                    <a:pt x="32" y="0"/>
                  </a:lnTo>
                  <a:lnTo>
                    <a:pt x="0" y="0"/>
                  </a:lnTo>
                  <a:lnTo>
                    <a:pt x="0" y="16"/>
                  </a:lnTo>
                  <a:lnTo>
                    <a:pt x="0" y="40"/>
                  </a:lnTo>
                  <a:lnTo>
                    <a:pt x="24" y="72"/>
                  </a:lnTo>
                  <a:lnTo>
                    <a:pt x="32" y="64"/>
                  </a:lnTo>
                  <a:lnTo>
                    <a:pt x="40"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4" name="Freeform 763"/>
            <p:cNvSpPr>
              <a:spLocks/>
            </p:cNvSpPr>
            <p:nvPr/>
          </p:nvSpPr>
          <p:spPr bwMode="auto">
            <a:xfrm>
              <a:off x="9627512" y="1590242"/>
              <a:ext cx="92869" cy="124619"/>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2147483647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0 w 96"/>
                <a:gd name="T31" fmla="*/ 2147483647 h 128"/>
                <a:gd name="T32" fmla="*/ 2147483647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lnTo>
                    <a:pt x="96" y="11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5" name="Freeform 764"/>
            <p:cNvSpPr>
              <a:spLocks/>
            </p:cNvSpPr>
            <p:nvPr/>
          </p:nvSpPr>
          <p:spPr bwMode="auto">
            <a:xfrm>
              <a:off x="9642593" y="1714861"/>
              <a:ext cx="61913" cy="69850"/>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2147483647 w 64"/>
                <a:gd name="T11" fmla="*/ 0 h 72"/>
                <a:gd name="T12" fmla="*/ 2147483647 w 64"/>
                <a:gd name="T13" fmla="*/ 0 h 72"/>
                <a:gd name="T14" fmla="*/ 0 w 64"/>
                <a:gd name="T15" fmla="*/ 0 h 72"/>
                <a:gd name="T16" fmla="*/ 0 w 64"/>
                <a:gd name="T17" fmla="*/ 2147483647 h 72"/>
                <a:gd name="T18" fmla="*/ 0 w 64"/>
                <a:gd name="T19" fmla="*/ 2147483647 h 72"/>
                <a:gd name="T20" fmla="*/ 2147483647 w 64"/>
                <a:gd name="T21" fmla="*/ 2147483647 h 72"/>
                <a:gd name="T22" fmla="*/ 2147483647 w 64"/>
                <a:gd name="T23" fmla="*/ 2147483647 h 72"/>
                <a:gd name="T24" fmla="*/ 2147483647 w 64"/>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72"/>
                <a:gd name="T41" fmla="*/ 64 w 6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72">
                  <a:moveTo>
                    <a:pt x="40" y="56"/>
                  </a:moveTo>
                  <a:lnTo>
                    <a:pt x="56" y="56"/>
                  </a:lnTo>
                  <a:lnTo>
                    <a:pt x="56" y="32"/>
                  </a:lnTo>
                  <a:lnTo>
                    <a:pt x="64" y="16"/>
                  </a:lnTo>
                  <a:lnTo>
                    <a:pt x="56" y="8"/>
                  </a:lnTo>
                  <a:lnTo>
                    <a:pt x="56" y="0"/>
                  </a:lnTo>
                  <a:lnTo>
                    <a:pt x="32" y="0"/>
                  </a:lnTo>
                  <a:lnTo>
                    <a:pt x="0" y="0"/>
                  </a:lnTo>
                  <a:lnTo>
                    <a:pt x="0" y="16"/>
                  </a:lnTo>
                  <a:lnTo>
                    <a:pt x="0" y="40"/>
                  </a:lnTo>
                  <a:lnTo>
                    <a:pt x="24" y="72"/>
                  </a:lnTo>
                  <a:lnTo>
                    <a:pt x="32" y="64"/>
                  </a:lnTo>
                  <a:lnTo>
                    <a:pt x="40"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6" name="Freeform 765"/>
            <p:cNvSpPr>
              <a:spLocks/>
            </p:cNvSpPr>
            <p:nvPr/>
          </p:nvSpPr>
          <p:spPr bwMode="auto">
            <a:xfrm>
              <a:off x="9627512" y="1590242"/>
              <a:ext cx="92869" cy="124619"/>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0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2147483647 w 96"/>
                <a:gd name="T31" fmla="*/ 2147483647 h 128"/>
                <a:gd name="T32" fmla="*/ 0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7" name="Freeform 766"/>
            <p:cNvSpPr>
              <a:spLocks/>
            </p:cNvSpPr>
            <p:nvPr/>
          </p:nvSpPr>
          <p:spPr bwMode="auto">
            <a:xfrm>
              <a:off x="9627512" y="1590242"/>
              <a:ext cx="92869" cy="124619"/>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0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2147483647 w 96"/>
                <a:gd name="T31" fmla="*/ 2147483647 h 128"/>
                <a:gd name="T32" fmla="*/ 0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8" name="Freeform 767"/>
            <p:cNvSpPr>
              <a:spLocks/>
            </p:cNvSpPr>
            <p:nvPr/>
          </p:nvSpPr>
          <p:spPr bwMode="auto">
            <a:xfrm>
              <a:off x="9540993" y="1583098"/>
              <a:ext cx="30956" cy="77788"/>
            </a:xfrm>
            <a:custGeom>
              <a:avLst/>
              <a:gdLst>
                <a:gd name="T0" fmla="*/ 2147483647 w 32"/>
                <a:gd name="T1" fmla="*/ 2147483647 h 80"/>
                <a:gd name="T2" fmla="*/ 2147483647 w 32"/>
                <a:gd name="T3" fmla="*/ 2147483647 h 80"/>
                <a:gd name="T4" fmla="*/ 2147483647 w 32"/>
                <a:gd name="T5" fmla="*/ 2147483647 h 80"/>
                <a:gd name="T6" fmla="*/ 2147483647 w 32"/>
                <a:gd name="T7" fmla="*/ 0 h 80"/>
                <a:gd name="T8" fmla="*/ 2147483647 w 32"/>
                <a:gd name="T9" fmla="*/ 2147483647 h 80"/>
                <a:gd name="T10" fmla="*/ 2147483647 w 32"/>
                <a:gd name="T11" fmla="*/ 2147483647 h 80"/>
                <a:gd name="T12" fmla="*/ 0 w 32"/>
                <a:gd name="T13" fmla="*/ 2147483647 h 80"/>
                <a:gd name="T14" fmla="*/ 0 w 32"/>
                <a:gd name="T15" fmla="*/ 2147483647 h 80"/>
                <a:gd name="T16" fmla="*/ 2147483647 w 32"/>
                <a:gd name="T17" fmla="*/ 2147483647 h 80"/>
                <a:gd name="T18" fmla="*/ 2147483647 w 32"/>
                <a:gd name="T19" fmla="*/ 2147483647 h 80"/>
                <a:gd name="T20" fmla="*/ 2147483647 w 32"/>
                <a:gd name="T21" fmla="*/ 2147483647 h 80"/>
                <a:gd name="T22" fmla="*/ 2147483647 w 32"/>
                <a:gd name="T23" fmla="*/ 2147483647 h 80"/>
                <a:gd name="T24" fmla="*/ 2147483647 w 32"/>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80"/>
                <a:gd name="T41" fmla="*/ 32 w 32"/>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80">
                  <a:moveTo>
                    <a:pt x="32" y="32"/>
                  </a:moveTo>
                  <a:lnTo>
                    <a:pt x="32" y="16"/>
                  </a:lnTo>
                  <a:lnTo>
                    <a:pt x="32" y="8"/>
                  </a:lnTo>
                  <a:lnTo>
                    <a:pt x="24" y="0"/>
                  </a:lnTo>
                  <a:lnTo>
                    <a:pt x="16" y="8"/>
                  </a:lnTo>
                  <a:lnTo>
                    <a:pt x="8" y="24"/>
                  </a:lnTo>
                  <a:lnTo>
                    <a:pt x="0" y="24"/>
                  </a:lnTo>
                  <a:lnTo>
                    <a:pt x="0" y="32"/>
                  </a:lnTo>
                  <a:lnTo>
                    <a:pt x="8" y="64"/>
                  </a:lnTo>
                  <a:lnTo>
                    <a:pt x="16" y="80"/>
                  </a:lnTo>
                  <a:lnTo>
                    <a:pt x="24" y="80"/>
                  </a:lnTo>
                  <a:lnTo>
                    <a:pt x="24" y="64"/>
                  </a:lnTo>
                  <a:lnTo>
                    <a:pt x="32"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09" name="Freeform 768"/>
            <p:cNvSpPr>
              <a:spLocks/>
            </p:cNvSpPr>
            <p:nvPr/>
          </p:nvSpPr>
          <p:spPr bwMode="auto">
            <a:xfrm>
              <a:off x="9533055" y="1606117"/>
              <a:ext cx="23019" cy="61913"/>
            </a:xfrm>
            <a:custGeom>
              <a:avLst/>
              <a:gdLst>
                <a:gd name="T0" fmla="*/ 2147483647 w 24"/>
                <a:gd name="T1" fmla="*/ 2147483647 h 64"/>
                <a:gd name="T2" fmla="*/ 2147483647 w 24"/>
                <a:gd name="T3" fmla="*/ 0 h 64"/>
                <a:gd name="T4" fmla="*/ 0 w 24"/>
                <a:gd name="T5" fmla="*/ 0 h 64"/>
                <a:gd name="T6" fmla="*/ 0 w 24"/>
                <a:gd name="T7" fmla="*/ 2147483647 h 64"/>
                <a:gd name="T8" fmla="*/ 0 w 24"/>
                <a:gd name="T9" fmla="*/ 2147483647 h 64"/>
                <a:gd name="T10" fmla="*/ 2147483647 w 24"/>
                <a:gd name="T11" fmla="*/ 2147483647 h 64"/>
                <a:gd name="T12" fmla="*/ 2147483647 w 24"/>
                <a:gd name="T13" fmla="*/ 2147483647 h 64"/>
                <a:gd name="T14" fmla="*/ 2147483647 w 24"/>
                <a:gd name="T15" fmla="*/ 2147483647 h 64"/>
                <a:gd name="T16" fmla="*/ 2147483647 w 24"/>
                <a:gd name="T17" fmla="*/ 2147483647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64"/>
                <a:gd name="T29" fmla="*/ 24 w 24"/>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64">
                  <a:moveTo>
                    <a:pt x="8" y="8"/>
                  </a:moveTo>
                  <a:lnTo>
                    <a:pt x="8" y="0"/>
                  </a:lnTo>
                  <a:lnTo>
                    <a:pt x="0" y="0"/>
                  </a:lnTo>
                  <a:lnTo>
                    <a:pt x="0" y="8"/>
                  </a:lnTo>
                  <a:lnTo>
                    <a:pt x="0" y="24"/>
                  </a:lnTo>
                  <a:lnTo>
                    <a:pt x="8" y="64"/>
                  </a:lnTo>
                  <a:lnTo>
                    <a:pt x="24" y="56"/>
                  </a:lnTo>
                  <a:lnTo>
                    <a:pt x="16" y="40"/>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0" name="Freeform 769"/>
            <p:cNvSpPr>
              <a:spLocks/>
            </p:cNvSpPr>
            <p:nvPr/>
          </p:nvSpPr>
          <p:spPr bwMode="auto">
            <a:xfrm>
              <a:off x="9540993" y="1583098"/>
              <a:ext cx="30956" cy="77788"/>
            </a:xfrm>
            <a:custGeom>
              <a:avLst/>
              <a:gdLst>
                <a:gd name="T0" fmla="*/ 2147483647 w 32"/>
                <a:gd name="T1" fmla="*/ 2147483647 h 80"/>
                <a:gd name="T2" fmla="*/ 2147483647 w 32"/>
                <a:gd name="T3" fmla="*/ 2147483647 h 80"/>
                <a:gd name="T4" fmla="*/ 2147483647 w 32"/>
                <a:gd name="T5" fmla="*/ 2147483647 h 80"/>
                <a:gd name="T6" fmla="*/ 2147483647 w 32"/>
                <a:gd name="T7" fmla="*/ 2147483647 h 80"/>
                <a:gd name="T8" fmla="*/ 2147483647 w 32"/>
                <a:gd name="T9" fmla="*/ 0 h 80"/>
                <a:gd name="T10" fmla="*/ 2147483647 w 32"/>
                <a:gd name="T11" fmla="*/ 2147483647 h 80"/>
                <a:gd name="T12" fmla="*/ 2147483647 w 32"/>
                <a:gd name="T13" fmla="*/ 2147483647 h 80"/>
                <a:gd name="T14" fmla="*/ 0 w 32"/>
                <a:gd name="T15" fmla="*/ 2147483647 h 80"/>
                <a:gd name="T16" fmla="*/ 0 w 32"/>
                <a:gd name="T17" fmla="*/ 2147483647 h 80"/>
                <a:gd name="T18" fmla="*/ 2147483647 w 32"/>
                <a:gd name="T19" fmla="*/ 2147483647 h 80"/>
                <a:gd name="T20" fmla="*/ 2147483647 w 32"/>
                <a:gd name="T21" fmla="*/ 2147483647 h 80"/>
                <a:gd name="T22" fmla="*/ 2147483647 w 32"/>
                <a:gd name="T23" fmla="*/ 2147483647 h 80"/>
                <a:gd name="T24" fmla="*/ 2147483647 w 32"/>
                <a:gd name="T25" fmla="*/ 2147483647 h 80"/>
                <a:gd name="T26" fmla="*/ 2147483647 w 32"/>
                <a:gd name="T27" fmla="*/ 2147483647 h 80"/>
                <a:gd name="T28" fmla="*/ 2147483647 w 32"/>
                <a:gd name="T29" fmla="*/ 214748364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80"/>
                <a:gd name="T47" fmla="*/ 32 w 32"/>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80">
                  <a:moveTo>
                    <a:pt x="32" y="32"/>
                  </a:moveTo>
                  <a:lnTo>
                    <a:pt x="32" y="16"/>
                  </a:lnTo>
                  <a:lnTo>
                    <a:pt x="32" y="8"/>
                  </a:lnTo>
                  <a:lnTo>
                    <a:pt x="24" y="0"/>
                  </a:lnTo>
                  <a:lnTo>
                    <a:pt x="16" y="8"/>
                  </a:lnTo>
                  <a:lnTo>
                    <a:pt x="8" y="24"/>
                  </a:lnTo>
                  <a:lnTo>
                    <a:pt x="0" y="24"/>
                  </a:lnTo>
                  <a:lnTo>
                    <a:pt x="0" y="32"/>
                  </a:lnTo>
                  <a:lnTo>
                    <a:pt x="8" y="64"/>
                  </a:lnTo>
                  <a:lnTo>
                    <a:pt x="16" y="80"/>
                  </a:lnTo>
                  <a:lnTo>
                    <a:pt x="24" y="80"/>
                  </a:lnTo>
                  <a:lnTo>
                    <a:pt x="24" y="64"/>
                  </a:lnTo>
                  <a:lnTo>
                    <a:pt x="32"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1" name="Freeform 770"/>
            <p:cNvSpPr>
              <a:spLocks/>
            </p:cNvSpPr>
            <p:nvPr/>
          </p:nvSpPr>
          <p:spPr bwMode="auto">
            <a:xfrm>
              <a:off x="9533055" y="1606117"/>
              <a:ext cx="23019" cy="61913"/>
            </a:xfrm>
            <a:custGeom>
              <a:avLst/>
              <a:gdLst>
                <a:gd name="T0" fmla="*/ 2147483647 w 24"/>
                <a:gd name="T1" fmla="*/ 2147483647 h 64"/>
                <a:gd name="T2" fmla="*/ 2147483647 w 24"/>
                <a:gd name="T3" fmla="*/ 0 h 64"/>
                <a:gd name="T4" fmla="*/ 0 w 24"/>
                <a:gd name="T5" fmla="*/ 0 h 64"/>
                <a:gd name="T6" fmla="*/ 0 w 24"/>
                <a:gd name="T7" fmla="*/ 0 h 64"/>
                <a:gd name="T8" fmla="*/ 0 w 24"/>
                <a:gd name="T9" fmla="*/ 2147483647 h 64"/>
                <a:gd name="T10" fmla="*/ 0 w 24"/>
                <a:gd name="T11" fmla="*/ 2147483647 h 64"/>
                <a:gd name="T12" fmla="*/ 2147483647 w 24"/>
                <a:gd name="T13" fmla="*/ 2147483647 h 64"/>
                <a:gd name="T14" fmla="*/ 2147483647 w 24"/>
                <a:gd name="T15" fmla="*/ 2147483647 h 64"/>
                <a:gd name="T16" fmla="*/ 2147483647 w 24"/>
                <a:gd name="T17" fmla="*/ 2147483647 h 64"/>
                <a:gd name="T18" fmla="*/ 2147483647 w 24"/>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64"/>
                <a:gd name="T32" fmla="*/ 24 w 24"/>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64">
                  <a:moveTo>
                    <a:pt x="8" y="8"/>
                  </a:moveTo>
                  <a:lnTo>
                    <a:pt x="8" y="0"/>
                  </a:lnTo>
                  <a:lnTo>
                    <a:pt x="0" y="0"/>
                  </a:lnTo>
                  <a:lnTo>
                    <a:pt x="0" y="8"/>
                  </a:lnTo>
                  <a:lnTo>
                    <a:pt x="0" y="24"/>
                  </a:lnTo>
                  <a:lnTo>
                    <a:pt x="8" y="64"/>
                  </a:lnTo>
                  <a:lnTo>
                    <a:pt x="24" y="56"/>
                  </a:lnTo>
                  <a:lnTo>
                    <a:pt x="16" y="40"/>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2" name="Freeform 771"/>
            <p:cNvSpPr>
              <a:spLocks/>
            </p:cNvSpPr>
            <p:nvPr/>
          </p:nvSpPr>
          <p:spPr bwMode="auto">
            <a:xfrm>
              <a:off x="9673549" y="1948223"/>
              <a:ext cx="163513" cy="162718"/>
            </a:xfrm>
            <a:custGeom>
              <a:avLst/>
              <a:gdLst>
                <a:gd name="T0" fmla="*/ 2147483647 w 168"/>
                <a:gd name="T1" fmla="*/ 2147483647 h 168"/>
                <a:gd name="T2" fmla="*/ 2147483647 w 168"/>
                <a:gd name="T3" fmla="*/ 2147483647 h 168"/>
                <a:gd name="T4" fmla="*/ 2147483647 w 168"/>
                <a:gd name="T5" fmla="*/ 2147483647 h 168"/>
                <a:gd name="T6" fmla="*/ 2147483647 w 168"/>
                <a:gd name="T7" fmla="*/ 2147483647 h 168"/>
                <a:gd name="T8" fmla="*/ 2147483647 w 168"/>
                <a:gd name="T9" fmla="*/ 2147483647 h 168"/>
                <a:gd name="T10" fmla="*/ 2147483647 w 168"/>
                <a:gd name="T11" fmla="*/ 2147483647 h 168"/>
                <a:gd name="T12" fmla="*/ 2147483647 w 168"/>
                <a:gd name="T13" fmla="*/ 2147483647 h 168"/>
                <a:gd name="T14" fmla="*/ 2147483647 w 168"/>
                <a:gd name="T15" fmla="*/ 2147483647 h 168"/>
                <a:gd name="T16" fmla="*/ 2147483647 w 168"/>
                <a:gd name="T17" fmla="*/ 2147483647 h 168"/>
                <a:gd name="T18" fmla="*/ 2147483647 w 168"/>
                <a:gd name="T19" fmla="*/ 2147483647 h 168"/>
                <a:gd name="T20" fmla="*/ 2147483647 w 168"/>
                <a:gd name="T21" fmla="*/ 2147483647 h 168"/>
                <a:gd name="T22" fmla="*/ 2147483647 w 168"/>
                <a:gd name="T23" fmla="*/ 2147483647 h 168"/>
                <a:gd name="T24" fmla="*/ 2147483647 w 168"/>
                <a:gd name="T25" fmla="*/ 2147483647 h 168"/>
                <a:gd name="T26" fmla="*/ 2147483647 w 168"/>
                <a:gd name="T27" fmla="*/ 2147483647 h 168"/>
                <a:gd name="T28" fmla="*/ 2147483647 w 168"/>
                <a:gd name="T29" fmla="*/ 2147483647 h 168"/>
                <a:gd name="T30" fmla="*/ 2147483647 w 168"/>
                <a:gd name="T31" fmla="*/ 2147483647 h 168"/>
                <a:gd name="T32" fmla="*/ 2147483647 w 168"/>
                <a:gd name="T33" fmla="*/ 2147483647 h 168"/>
                <a:gd name="T34" fmla="*/ 2147483647 w 168"/>
                <a:gd name="T35" fmla="*/ 0 h 168"/>
                <a:gd name="T36" fmla="*/ 2147483647 w 168"/>
                <a:gd name="T37" fmla="*/ 2147483647 h 168"/>
                <a:gd name="T38" fmla="*/ 0 w 168"/>
                <a:gd name="T39" fmla="*/ 2147483647 h 168"/>
                <a:gd name="T40" fmla="*/ 2147483647 w 168"/>
                <a:gd name="T41" fmla="*/ 2147483647 h 168"/>
                <a:gd name="T42" fmla="*/ 2147483647 w 168"/>
                <a:gd name="T43" fmla="*/ 2147483647 h 168"/>
                <a:gd name="T44" fmla="*/ 2147483647 w 168"/>
                <a:gd name="T45" fmla="*/ 2147483647 h 168"/>
                <a:gd name="T46" fmla="*/ 2147483647 w 168"/>
                <a:gd name="T47" fmla="*/ 2147483647 h 168"/>
                <a:gd name="T48" fmla="*/ 2147483647 w 168"/>
                <a:gd name="T49" fmla="*/ 2147483647 h 168"/>
                <a:gd name="T50" fmla="*/ 2147483647 w 168"/>
                <a:gd name="T51" fmla="*/ 2147483647 h 1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
                <a:gd name="T79" fmla="*/ 0 h 168"/>
                <a:gd name="T80" fmla="*/ 168 w 168"/>
                <a:gd name="T81" fmla="*/ 168 h 1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 h="168">
                  <a:moveTo>
                    <a:pt x="88" y="168"/>
                  </a:moveTo>
                  <a:lnTo>
                    <a:pt x="96" y="168"/>
                  </a:lnTo>
                  <a:lnTo>
                    <a:pt x="104" y="112"/>
                  </a:lnTo>
                  <a:lnTo>
                    <a:pt x="104" y="72"/>
                  </a:lnTo>
                  <a:lnTo>
                    <a:pt x="112" y="72"/>
                  </a:lnTo>
                  <a:lnTo>
                    <a:pt x="120" y="24"/>
                  </a:lnTo>
                  <a:lnTo>
                    <a:pt x="152" y="16"/>
                  </a:lnTo>
                  <a:lnTo>
                    <a:pt x="160" y="16"/>
                  </a:lnTo>
                  <a:lnTo>
                    <a:pt x="168" y="16"/>
                  </a:lnTo>
                  <a:lnTo>
                    <a:pt x="160" y="8"/>
                  </a:lnTo>
                  <a:lnTo>
                    <a:pt x="144" y="8"/>
                  </a:lnTo>
                  <a:lnTo>
                    <a:pt x="144" y="16"/>
                  </a:lnTo>
                  <a:lnTo>
                    <a:pt x="144" y="8"/>
                  </a:lnTo>
                  <a:lnTo>
                    <a:pt x="120" y="16"/>
                  </a:lnTo>
                  <a:lnTo>
                    <a:pt x="88" y="16"/>
                  </a:lnTo>
                  <a:lnTo>
                    <a:pt x="80" y="8"/>
                  </a:lnTo>
                  <a:lnTo>
                    <a:pt x="24" y="8"/>
                  </a:lnTo>
                  <a:lnTo>
                    <a:pt x="16" y="0"/>
                  </a:lnTo>
                  <a:lnTo>
                    <a:pt x="8" y="8"/>
                  </a:lnTo>
                  <a:lnTo>
                    <a:pt x="0" y="32"/>
                  </a:lnTo>
                  <a:lnTo>
                    <a:pt x="32" y="88"/>
                  </a:lnTo>
                  <a:lnTo>
                    <a:pt x="32" y="96"/>
                  </a:lnTo>
                  <a:lnTo>
                    <a:pt x="40" y="152"/>
                  </a:lnTo>
                  <a:lnTo>
                    <a:pt x="64" y="168"/>
                  </a:lnTo>
                  <a:lnTo>
                    <a:pt x="64" y="160"/>
                  </a:lnTo>
                  <a:lnTo>
                    <a:pt x="88" y="16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3" name="Freeform 773"/>
            <p:cNvSpPr>
              <a:spLocks/>
            </p:cNvSpPr>
            <p:nvPr/>
          </p:nvSpPr>
          <p:spPr bwMode="auto">
            <a:xfrm>
              <a:off x="7458193" y="471848"/>
              <a:ext cx="334169" cy="457994"/>
            </a:xfrm>
            <a:custGeom>
              <a:avLst/>
              <a:gdLst>
                <a:gd name="T0" fmla="*/ 2147483647 w 344"/>
                <a:gd name="T1" fmla="*/ 2147483647 h 472"/>
                <a:gd name="T2" fmla="*/ 2147483647 w 344"/>
                <a:gd name="T3" fmla="*/ 2147483647 h 472"/>
                <a:gd name="T4" fmla="*/ 2147483647 w 344"/>
                <a:gd name="T5" fmla="*/ 2147483647 h 472"/>
                <a:gd name="T6" fmla="*/ 2147483647 w 344"/>
                <a:gd name="T7" fmla="*/ 2147483647 h 472"/>
                <a:gd name="T8" fmla="*/ 2147483647 w 344"/>
                <a:gd name="T9" fmla="*/ 2147483647 h 472"/>
                <a:gd name="T10" fmla="*/ 2147483647 w 344"/>
                <a:gd name="T11" fmla="*/ 2147483647 h 472"/>
                <a:gd name="T12" fmla="*/ 2147483647 w 344"/>
                <a:gd name="T13" fmla="*/ 2147483647 h 472"/>
                <a:gd name="T14" fmla="*/ 2147483647 w 344"/>
                <a:gd name="T15" fmla="*/ 0 h 472"/>
                <a:gd name="T16" fmla="*/ 2147483647 w 344"/>
                <a:gd name="T17" fmla="*/ 2147483647 h 472"/>
                <a:gd name="T18" fmla="*/ 2147483647 w 344"/>
                <a:gd name="T19" fmla="*/ 2147483647 h 472"/>
                <a:gd name="T20" fmla="*/ 2147483647 w 344"/>
                <a:gd name="T21" fmla="*/ 2147483647 h 472"/>
                <a:gd name="T22" fmla="*/ 2147483647 w 344"/>
                <a:gd name="T23" fmla="*/ 2147483647 h 472"/>
                <a:gd name="T24" fmla="*/ 2147483647 w 344"/>
                <a:gd name="T25" fmla="*/ 2147483647 h 472"/>
                <a:gd name="T26" fmla="*/ 2147483647 w 344"/>
                <a:gd name="T27" fmla="*/ 2147483647 h 472"/>
                <a:gd name="T28" fmla="*/ 2147483647 w 344"/>
                <a:gd name="T29" fmla="*/ 2147483647 h 472"/>
                <a:gd name="T30" fmla="*/ 2147483647 w 344"/>
                <a:gd name="T31" fmla="*/ 2147483647 h 472"/>
                <a:gd name="T32" fmla="*/ 2147483647 w 344"/>
                <a:gd name="T33" fmla="*/ 2147483647 h 472"/>
                <a:gd name="T34" fmla="*/ 2147483647 w 344"/>
                <a:gd name="T35" fmla="*/ 2147483647 h 472"/>
                <a:gd name="T36" fmla="*/ 2147483647 w 344"/>
                <a:gd name="T37" fmla="*/ 2147483647 h 472"/>
                <a:gd name="T38" fmla="*/ 0 w 344"/>
                <a:gd name="T39" fmla="*/ 2147483647 h 472"/>
                <a:gd name="T40" fmla="*/ 2147483647 w 344"/>
                <a:gd name="T41" fmla="*/ 2147483647 h 472"/>
                <a:gd name="T42" fmla="*/ 2147483647 w 344"/>
                <a:gd name="T43" fmla="*/ 2147483647 h 472"/>
                <a:gd name="T44" fmla="*/ 2147483647 w 344"/>
                <a:gd name="T45" fmla="*/ 2147483647 h 472"/>
                <a:gd name="T46" fmla="*/ 2147483647 w 344"/>
                <a:gd name="T47" fmla="*/ 2147483647 h 472"/>
                <a:gd name="T48" fmla="*/ 2147483647 w 344"/>
                <a:gd name="T49" fmla="*/ 2147483647 h 472"/>
                <a:gd name="T50" fmla="*/ 2147483647 w 344"/>
                <a:gd name="T51" fmla="*/ 2147483647 h 472"/>
                <a:gd name="T52" fmla="*/ 2147483647 w 344"/>
                <a:gd name="T53" fmla="*/ 2147483647 h 472"/>
                <a:gd name="T54" fmla="*/ 2147483647 w 344"/>
                <a:gd name="T55" fmla="*/ 2147483647 h 472"/>
                <a:gd name="T56" fmla="*/ 2147483647 w 344"/>
                <a:gd name="T57" fmla="*/ 2147483647 h 472"/>
                <a:gd name="T58" fmla="*/ 2147483647 w 344"/>
                <a:gd name="T59" fmla="*/ 2147483647 h 472"/>
                <a:gd name="T60" fmla="*/ 2147483647 w 344"/>
                <a:gd name="T61" fmla="*/ 2147483647 h 472"/>
                <a:gd name="T62" fmla="*/ 2147483647 w 344"/>
                <a:gd name="T63" fmla="*/ 2147483647 h 472"/>
                <a:gd name="T64" fmla="*/ 2147483647 w 344"/>
                <a:gd name="T65" fmla="*/ 2147483647 h 472"/>
                <a:gd name="T66" fmla="*/ 2147483647 w 344"/>
                <a:gd name="T67" fmla="*/ 2147483647 h 472"/>
                <a:gd name="T68" fmla="*/ 2147483647 w 344"/>
                <a:gd name="T69" fmla="*/ 2147483647 h 472"/>
                <a:gd name="T70" fmla="*/ 2147483647 w 344"/>
                <a:gd name="T71" fmla="*/ 2147483647 h 472"/>
                <a:gd name="T72" fmla="*/ 2147483647 w 344"/>
                <a:gd name="T73" fmla="*/ 2147483647 h 472"/>
                <a:gd name="T74" fmla="*/ 2147483647 w 344"/>
                <a:gd name="T75" fmla="*/ 2147483647 h 472"/>
                <a:gd name="T76" fmla="*/ 2147483647 w 344"/>
                <a:gd name="T77" fmla="*/ 2147483647 h 472"/>
                <a:gd name="T78" fmla="*/ 2147483647 w 344"/>
                <a:gd name="T79" fmla="*/ 2147483647 h 472"/>
                <a:gd name="T80" fmla="*/ 2147483647 w 344"/>
                <a:gd name="T81" fmla="*/ 2147483647 h 472"/>
                <a:gd name="T82" fmla="*/ 2147483647 w 344"/>
                <a:gd name="T83" fmla="*/ 2147483647 h 472"/>
                <a:gd name="T84" fmla="*/ 2147483647 w 344"/>
                <a:gd name="T85" fmla="*/ 2147483647 h 472"/>
                <a:gd name="T86" fmla="*/ 2147483647 w 344"/>
                <a:gd name="T87" fmla="*/ 2147483647 h 472"/>
                <a:gd name="T88" fmla="*/ 2147483647 w 344"/>
                <a:gd name="T89" fmla="*/ 2147483647 h 472"/>
                <a:gd name="T90" fmla="*/ 2147483647 w 344"/>
                <a:gd name="T91" fmla="*/ 2147483647 h 472"/>
                <a:gd name="T92" fmla="*/ 2147483647 w 344"/>
                <a:gd name="T93" fmla="*/ 2147483647 h 472"/>
                <a:gd name="T94" fmla="*/ 2147483647 w 344"/>
                <a:gd name="T95" fmla="*/ 2147483647 h 4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472"/>
                <a:gd name="T146" fmla="*/ 344 w 344"/>
                <a:gd name="T147" fmla="*/ 472 h 4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472">
                  <a:moveTo>
                    <a:pt x="336" y="64"/>
                  </a:moveTo>
                  <a:lnTo>
                    <a:pt x="328" y="48"/>
                  </a:lnTo>
                  <a:lnTo>
                    <a:pt x="288" y="56"/>
                  </a:lnTo>
                  <a:lnTo>
                    <a:pt x="240" y="32"/>
                  </a:lnTo>
                  <a:lnTo>
                    <a:pt x="216" y="32"/>
                  </a:lnTo>
                  <a:lnTo>
                    <a:pt x="192" y="24"/>
                  </a:lnTo>
                  <a:lnTo>
                    <a:pt x="192" y="8"/>
                  </a:lnTo>
                  <a:lnTo>
                    <a:pt x="152" y="0"/>
                  </a:lnTo>
                  <a:lnTo>
                    <a:pt x="136" y="16"/>
                  </a:lnTo>
                  <a:lnTo>
                    <a:pt x="104" y="24"/>
                  </a:lnTo>
                  <a:lnTo>
                    <a:pt x="80" y="40"/>
                  </a:lnTo>
                  <a:lnTo>
                    <a:pt x="64" y="80"/>
                  </a:lnTo>
                  <a:lnTo>
                    <a:pt x="32" y="88"/>
                  </a:lnTo>
                  <a:lnTo>
                    <a:pt x="32" y="112"/>
                  </a:lnTo>
                  <a:lnTo>
                    <a:pt x="56" y="144"/>
                  </a:lnTo>
                  <a:lnTo>
                    <a:pt x="80" y="160"/>
                  </a:lnTo>
                  <a:lnTo>
                    <a:pt x="80" y="176"/>
                  </a:lnTo>
                  <a:lnTo>
                    <a:pt x="64" y="184"/>
                  </a:lnTo>
                  <a:lnTo>
                    <a:pt x="40" y="176"/>
                  </a:lnTo>
                  <a:lnTo>
                    <a:pt x="0" y="200"/>
                  </a:lnTo>
                  <a:lnTo>
                    <a:pt x="16" y="216"/>
                  </a:lnTo>
                  <a:lnTo>
                    <a:pt x="32" y="232"/>
                  </a:lnTo>
                  <a:lnTo>
                    <a:pt x="64" y="232"/>
                  </a:lnTo>
                  <a:lnTo>
                    <a:pt x="96" y="232"/>
                  </a:lnTo>
                  <a:lnTo>
                    <a:pt x="80" y="264"/>
                  </a:lnTo>
                  <a:lnTo>
                    <a:pt x="48" y="272"/>
                  </a:lnTo>
                  <a:lnTo>
                    <a:pt x="24" y="288"/>
                  </a:lnTo>
                  <a:lnTo>
                    <a:pt x="24" y="312"/>
                  </a:lnTo>
                  <a:lnTo>
                    <a:pt x="48" y="328"/>
                  </a:lnTo>
                  <a:lnTo>
                    <a:pt x="56" y="352"/>
                  </a:lnTo>
                  <a:lnTo>
                    <a:pt x="72" y="360"/>
                  </a:lnTo>
                  <a:lnTo>
                    <a:pt x="80" y="384"/>
                  </a:lnTo>
                  <a:lnTo>
                    <a:pt x="104" y="384"/>
                  </a:lnTo>
                  <a:lnTo>
                    <a:pt x="144" y="384"/>
                  </a:lnTo>
                  <a:lnTo>
                    <a:pt x="120" y="416"/>
                  </a:lnTo>
                  <a:lnTo>
                    <a:pt x="64" y="472"/>
                  </a:lnTo>
                  <a:lnTo>
                    <a:pt x="128" y="432"/>
                  </a:lnTo>
                  <a:lnTo>
                    <a:pt x="184" y="376"/>
                  </a:lnTo>
                  <a:lnTo>
                    <a:pt x="176" y="368"/>
                  </a:lnTo>
                  <a:lnTo>
                    <a:pt x="208" y="328"/>
                  </a:lnTo>
                  <a:lnTo>
                    <a:pt x="216" y="344"/>
                  </a:lnTo>
                  <a:lnTo>
                    <a:pt x="224" y="360"/>
                  </a:lnTo>
                  <a:lnTo>
                    <a:pt x="248" y="344"/>
                  </a:lnTo>
                  <a:lnTo>
                    <a:pt x="272" y="328"/>
                  </a:lnTo>
                  <a:lnTo>
                    <a:pt x="288" y="336"/>
                  </a:lnTo>
                  <a:lnTo>
                    <a:pt x="344" y="344"/>
                  </a:lnTo>
                  <a:lnTo>
                    <a:pt x="344" y="64"/>
                  </a:lnTo>
                  <a:lnTo>
                    <a:pt x="336" y="6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4" name="Freeform 775"/>
            <p:cNvSpPr>
              <a:spLocks/>
            </p:cNvSpPr>
            <p:nvPr/>
          </p:nvSpPr>
          <p:spPr bwMode="auto">
            <a:xfrm>
              <a:off x="7458193" y="471848"/>
              <a:ext cx="334169" cy="457994"/>
            </a:xfrm>
            <a:custGeom>
              <a:avLst/>
              <a:gdLst>
                <a:gd name="T0" fmla="*/ 2147483647 w 344"/>
                <a:gd name="T1" fmla="*/ 2147483647 h 472"/>
                <a:gd name="T2" fmla="*/ 2147483647 w 344"/>
                <a:gd name="T3" fmla="*/ 2147483647 h 472"/>
                <a:gd name="T4" fmla="*/ 2147483647 w 344"/>
                <a:gd name="T5" fmla="*/ 2147483647 h 472"/>
                <a:gd name="T6" fmla="*/ 2147483647 w 344"/>
                <a:gd name="T7" fmla="*/ 2147483647 h 472"/>
                <a:gd name="T8" fmla="*/ 2147483647 w 344"/>
                <a:gd name="T9" fmla="*/ 2147483647 h 472"/>
                <a:gd name="T10" fmla="*/ 2147483647 w 344"/>
                <a:gd name="T11" fmla="*/ 2147483647 h 472"/>
                <a:gd name="T12" fmla="*/ 2147483647 w 344"/>
                <a:gd name="T13" fmla="*/ 2147483647 h 472"/>
                <a:gd name="T14" fmla="*/ 2147483647 w 344"/>
                <a:gd name="T15" fmla="*/ 0 h 472"/>
                <a:gd name="T16" fmla="*/ 2147483647 w 344"/>
                <a:gd name="T17" fmla="*/ 2147483647 h 472"/>
                <a:gd name="T18" fmla="*/ 2147483647 w 344"/>
                <a:gd name="T19" fmla="*/ 2147483647 h 472"/>
                <a:gd name="T20" fmla="*/ 2147483647 w 344"/>
                <a:gd name="T21" fmla="*/ 2147483647 h 472"/>
                <a:gd name="T22" fmla="*/ 2147483647 w 344"/>
                <a:gd name="T23" fmla="*/ 2147483647 h 472"/>
                <a:gd name="T24" fmla="*/ 2147483647 w 344"/>
                <a:gd name="T25" fmla="*/ 2147483647 h 472"/>
                <a:gd name="T26" fmla="*/ 2147483647 w 344"/>
                <a:gd name="T27" fmla="*/ 2147483647 h 472"/>
                <a:gd name="T28" fmla="*/ 2147483647 w 344"/>
                <a:gd name="T29" fmla="*/ 2147483647 h 472"/>
                <a:gd name="T30" fmla="*/ 2147483647 w 344"/>
                <a:gd name="T31" fmla="*/ 2147483647 h 472"/>
                <a:gd name="T32" fmla="*/ 2147483647 w 344"/>
                <a:gd name="T33" fmla="*/ 2147483647 h 472"/>
                <a:gd name="T34" fmla="*/ 2147483647 w 344"/>
                <a:gd name="T35" fmla="*/ 2147483647 h 472"/>
                <a:gd name="T36" fmla="*/ 2147483647 w 344"/>
                <a:gd name="T37" fmla="*/ 2147483647 h 472"/>
                <a:gd name="T38" fmla="*/ 0 w 344"/>
                <a:gd name="T39" fmla="*/ 2147483647 h 472"/>
                <a:gd name="T40" fmla="*/ 2147483647 w 344"/>
                <a:gd name="T41" fmla="*/ 2147483647 h 472"/>
                <a:gd name="T42" fmla="*/ 2147483647 w 344"/>
                <a:gd name="T43" fmla="*/ 2147483647 h 472"/>
                <a:gd name="T44" fmla="*/ 2147483647 w 344"/>
                <a:gd name="T45" fmla="*/ 2147483647 h 472"/>
                <a:gd name="T46" fmla="*/ 2147483647 w 344"/>
                <a:gd name="T47" fmla="*/ 2147483647 h 472"/>
                <a:gd name="T48" fmla="*/ 2147483647 w 344"/>
                <a:gd name="T49" fmla="*/ 2147483647 h 472"/>
                <a:gd name="T50" fmla="*/ 2147483647 w 344"/>
                <a:gd name="T51" fmla="*/ 2147483647 h 472"/>
                <a:gd name="T52" fmla="*/ 2147483647 w 344"/>
                <a:gd name="T53" fmla="*/ 2147483647 h 472"/>
                <a:gd name="T54" fmla="*/ 2147483647 w 344"/>
                <a:gd name="T55" fmla="*/ 2147483647 h 472"/>
                <a:gd name="T56" fmla="*/ 2147483647 w 344"/>
                <a:gd name="T57" fmla="*/ 2147483647 h 472"/>
                <a:gd name="T58" fmla="*/ 2147483647 w 344"/>
                <a:gd name="T59" fmla="*/ 2147483647 h 472"/>
                <a:gd name="T60" fmla="*/ 2147483647 w 344"/>
                <a:gd name="T61" fmla="*/ 2147483647 h 472"/>
                <a:gd name="T62" fmla="*/ 2147483647 w 344"/>
                <a:gd name="T63" fmla="*/ 2147483647 h 472"/>
                <a:gd name="T64" fmla="*/ 2147483647 w 344"/>
                <a:gd name="T65" fmla="*/ 2147483647 h 472"/>
                <a:gd name="T66" fmla="*/ 2147483647 w 344"/>
                <a:gd name="T67" fmla="*/ 2147483647 h 472"/>
                <a:gd name="T68" fmla="*/ 2147483647 w 344"/>
                <a:gd name="T69" fmla="*/ 2147483647 h 472"/>
                <a:gd name="T70" fmla="*/ 2147483647 w 344"/>
                <a:gd name="T71" fmla="*/ 2147483647 h 472"/>
                <a:gd name="T72" fmla="*/ 2147483647 w 344"/>
                <a:gd name="T73" fmla="*/ 2147483647 h 472"/>
                <a:gd name="T74" fmla="*/ 2147483647 w 344"/>
                <a:gd name="T75" fmla="*/ 2147483647 h 472"/>
                <a:gd name="T76" fmla="*/ 2147483647 w 344"/>
                <a:gd name="T77" fmla="*/ 2147483647 h 472"/>
                <a:gd name="T78" fmla="*/ 2147483647 w 344"/>
                <a:gd name="T79" fmla="*/ 2147483647 h 472"/>
                <a:gd name="T80" fmla="*/ 2147483647 w 344"/>
                <a:gd name="T81" fmla="*/ 2147483647 h 472"/>
                <a:gd name="T82" fmla="*/ 2147483647 w 344"/>
                <a:gd name="T83" fmla="*/ 2147483647 h 472"/>
                <a:gd name="T84" fmla="*/ 2147483647 w 344"/>
                <a:gd name="T85" fmla="*/ 2147483647 h 472"/>
                <a:gd name="T86" fmla="*/ 2147483647 w 344"/>
                <a:gd name="T87" fmla="*/ 2147483647 h 472"/>
                <a:gd name="T88" fmla="*/ 2147483647 w 344"/>
                <a:gd name="T89" fmla="*/ 2147483647 h 472"/>
                <a:gd name="T90" fmla="*/ 2147483647 w 344"/>
                <a:gd name="T91" fmla="*/ 2147483647 h 472"/>
                <a:gd name="T92" fmla="*/ 2147483647 w 344"/>
                <a:gd name="T93" fmla="*/ 2147483647 h 472"/>
                <a:gd name="T94" fmla="*/ 2147483647 w 344"/>
                <a:gd name="T95" fmla="*/ 2147483647 h 4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472"/>
                <a:gd name="T146" fmla="*/ 344 w 344"/>
                <a:gd name="T147" fmla="*/ 472 h 4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472">
                  <a:moveTo>
                    <a:pt x="336" y="64"/>
                  </a:moveTo>
                  <a:lnTo>
                    <a:pt x="328" y="48"/>
                  </a:lnTo>
                  <a:lnTo>
                    <a:pt x="288" y="56"/>
                  </a:lnTo>
                  <a:lnTo>
                    <a:pt x="240" y="32"/>
                  </a:lnTo>
                  <a:lnTo>
                    <a:pt x="216" y="32"/>
                  </a:lnTo>
                  <a:lnTo>
                    <a:pt x="192" y="24"/>
                  </a:lnTo>
                  <a:lnTo>
                    <a:pt x="192" y="8"/>
                  </a:lnTo>
                  <a:lnTo>
                    <a:pt x="152" y="0"/>
                  </a:lnTo>
                  <a:lnTo>
                    <a:pt x="136" y="16"/>
                  </a:lnTo>
                  <a:lnTo>
                    <a:pt x="104" y="24"/>
                  </a:lnTo>
                  <a:lnTo>
                    <a:pt x="80" y="40"/>
                  </a:lnTo>
                  <a:lnTo>
                    <a:pt x="64" y="80"/>
                  </a:lnTo>
                  <a:lnTo>
                    <a:pt x="32" y="88"/>
                  </a:lnTo>
                  <a:lnTo>
                    <a:pt x="32" y="112"/>
                  </a:lnTo>
                  <a:lnTo>
                    <a:pt x="56" y="144"/>
                  </a:lnTo>
                  <a:lnTo>
                    <a:pt x="80" y="160"/>
                  </a:lnTo>
                  <a:lnTo>
                    <a:pt x="80" y="176"/>
                  </a:lnTo>
                  <a:lnTo>
                    <a:pt x="64" y="184"/>
                  </a:lnTo>
                  <a:lnTo>
                    <a:pt x="40" y="176"/>
                  </a:lnTo>
                  <a:lnTo>
                    <a:pt x="0" y="200"/>
                  </a:lnTo>
                  <a:lnTo>
                    <a:pt x="16" y="216"/>
                  </a:lnTo>
                  <a:lnTo>
                    <a:pt x="32" y="232"/>
                  </a:lnTo>
                  <a:lnTo>
                    <a:pt x="64" y="232"/>
                  </a:lnTo>
                  <a:lnTo>
                    <a:pt x="96" y="232"/>
                  </a:lnTo>
                  <a:lnTo>
                    <a:pt x="80" y="264"/>
                  </a:lnTo>
                  <a:lnTo>
                    <a:pt x="48" y="272"/>
                  </a:lnTo>
                  <a:lnTo>
                    <a:pt x="24" y="288"/>
                  </a:lnTo>
                  <a:lnTo>
                    <a:pt x="24" y="312"/>
                  </a:lnTo>
                  <a:lnTo>
                    <a:pt x="48" y="328"/>
                  </a:lnTo>
                  <a:lnTo>
                    <a:pt x="56" y="352"/>
                  </a:lnTo>
                  <a:lnTo>
                    <a:pt x="72" y="360"/>
                  </a:lnTo>
                  <a:lnTo>
                    <a:pt x="80" y="384"/>
                  </a:lnTo>
                  <a:lnTo>
                    <a:pt x="104" y="384"/>
                  </a:lnTo>
                  <a:lnTo>
                    <a:pt x="144" y="384"/>
                  </a:lnTo>
                  <a:lnTo>
                    <a:pt x="120" y="416"/>
                  </a:lnTo>
                  <a:lnTo>
                    <a:pt x="64" y="472"/>
                  </a:lnTo>
                  <a:lnTo>
                    <a:pt x="128" y="432"/>
                  </a:lnTo>
                  <a:lnTo>
                    <a:pt x="184" y="376"/>
                  </a:lnTo>
                  <a:lnTo>
                    <a:pt x="176" y="368"/>
                  </a:lnTo>
                  <a:lnTo>
                    <a:pt x="208" y="328"/>
                  </a:lnTo>
                  <a:lnTo>
                    <a:pt x="216" y="344"/>
                  </a:lnTo>
                  <a:lnTo>
                    <a:pt x="224" y="360"/>
                  </a:lnTo>
                  <a:lnTo>
                    <a:pt x="248" y="344"/>
                  </a:lnTo>
                  <a:lnTo>
                    <a:pt x="272" y="328"/>
                  </a:lnTo>
                  <a:lnTo>
                    <a:pt x="288" y="336"/>
                  </a:lnTo>
                  <a:lnTo>
                    <a:pt x="344" y="344"/>
                  </a:lnTo>
                  <a:lnTo>
                    <a:pt x="344" y="64"/>
                  </a:lnTo>
                  <a:lnTo>
                    <a:pt x="336" y="64"/>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215" name="Freeform 776"/>
            <p:cNvSpPr>
              <a:spLocks/>
            </p:cNvSpPr>
            <p:nvPr/>
          </p:nvSpPr>
          <p:spPr bwMode="auto">
            <a:xfrm>
              <a:off x="7792361" y="448035"/>
              <a:ext cx="1049338" cy="723106"/>
            </a:xfrm>
            <a:custGeom>
              <a:avLst/>
              <a:gdLst>
                <a:gd name="T0" fmla="*/ 2147483647 w 1080"/>
                <a:gd name="T1" fmla="*/ 2147483647 h 744"/>
                <a:gd name="T2" fmla="*/ 2147483647 w 1080"/>
                <a:gd name="T3" fmla="*/ 2147483647 h 744"/>
                <a:gd name="T4" fmla="*/ 2147483647 w 1080"/>
                <a:gd name="T5" fmla="*/ 2147483647 h 744"/>
                <a:gd name="T6" fmla="*/ 2147483647 w 1080"/>
                <a:gd name="T7" fmla="*/ 2147483647 h 744"/>
                <a:gd name="T8" fmla="*/ 2147483647 w 1080"/>
                <a:gd name="T9" fmla="*/ 2147483647 h 744"/>
                <a:gd name="T10" fmla="*/ 2147483647 w 1080"/>
                <a:gd name="T11" fmla="*/ 2147483647 h 744"/>
                <a:gd name="T12" fmla="*/ 2147483647 w 1080"/>
                <a:gd name="T13" fmla="*/ 2147483647 h 744"/>
                <a:gd name="T14" fmla="*/ 2147483647 w 1080"/>
                <a:gd name="T15" fmla="*/ 2147483647 h 744"/>
                <a:gd name="T16" fmla="*/ 2147483647 w 1080"/>
                <a:gd name="T17" fmla="*/ 2147483647 h 744"/>
                <a:gd name="T18" fmla="*/ 2147483647 w 1080"/>
                <a:gd name="T19" fmla="*/ 2147483647 h 744"/>
                <a:gd name="T20" fmla="*/ 2147483647 w 1080"/>
                <a:gd name="T21" fmla="*/ 2147483647 h 744"/>
                <a:gd name="T22" fmla="*/ 2147483647 w 1080"/>
                <a:gd name="T23" fmla="*/ 2147483647 h 744"/>
                <a:gd name="T24" fmla="*/ 2147483647 w 1080"/>
                <a:gd name="T25" fmla="*/ 2147483647 h 744"/>
                <a:gd name="T26" fmla="*/ 2147483647 w 1080"/>
                <a:gd name="T27" fmla="*/ 2147483647 h 744"/>
                <a:gd name="T28" fmla="*/ 2147483647 w 1080"/>
                <a:gd name="T29" fmla="*/ 2147483647 h 744"/>
                <a:gd name="T30" fmla="*/ 2147483647 w 1080"/>
                <a:gd name="T31" fmla="*/ 2147483647 h 744"/>
                <a:gd name="T32" fmla="*/ 2147483647 w 1080"/>
                <a:gd name="T33" fmla="*/ 2147483647 h 744"/>
                <a:gd name="T34" fmla="*/ 2147483647 w 1080"/>
                <a:gd name="T35" fmla="*/ 2147483647 h 744"/>
                <a:gd name="T36" fmla="*/ 2147483647 w 1080"/>
                <a:gd name="T37" fmla="*/ 2147483647 h 744"/>
                <a:gd name="T38" fmla="*/ 2147483647 w 1080"/>
                <a:gd name="T39" fmla="*/ 2147483647 h 744"/>
                <a:gd name="T40" fmla="*/ 2147483647 w 1080"/>
                <a:gd name="T41" fmla="*/ 2147483647 h 744"/>
                <a:gd name="T42" fmla="*/ 2147483647 w 1080"/>
                <a:gd name="T43" fmla="*/ 2147483647 h 744"/>
                <a:gd name="T44" fmla="*/ 2147483647 w 1080"/>
                <a:gd name="T45" fmla="*/ 2147483647 h 744"/>
                <a:gd name="T46" fmla="*/ 2147483647 w 1080"/>
                <a:gd name="T47" fmla="*/ 2147483647 h 744"/>
                <a:gd name="T48" fmla="*/ 2147483647 w 1080"/>
                <a:gd name="T49" fmla="*/ 2147483647 h 744"/>
                <a:gd name="T50" fmla="*/ 2147483647 w 1080"/>
                <a:gd name="T51" fmla="*/ 2147483647 h 744"/>
                <a:gd name="T52" fmla="*/ 2147483647 w 1080"/>
                <a:gd name="T53" fmla="*/ 2147483647 h 744"/>
                <a:gd name="T54" fmla="*/ 2147483647 w 1080"/>
                <a:gd name="T55" fmla="*/ 2147483647 h 744"/>
                <a:gd name="T56" fmla="*/ 2147483647 w 1080"/>
                <a:gd name="T57" fmla="*/ 2147483647 h 744"/>
                <a:gd name="T58" fmla="*/ 2147483647 w 1080"/>
                <a:gd name="T59" fmla="*/ 2147483647 h 744"/>
                <a:gd name="T60" fmla="*/ 2147483647 w 1080"/>
                <a:gd name="T61" fmla="*/ 2147483647 h 744"/>
                <a:gd name="T62" fmla="*/ 2147483647 w 1080"/>
                <a:gd name="T63" fmla="*/ 2147483647 h 744"/>
                <a:gd name="T64" fmla="*/ 2147483647 w 1080"/>
                <a:gd name="T65" fmla="*/ 2147483647 h 744"/>
                <a:gd name="T66" fmla="*/ 2147483647 w 1080"/>
                <a:gd name="T67" fmla="*/ 2147483647 h 744"/>
                <a:gd name="T68" fmla="*/ 2147483647 w 1080"/>
                <a:gd name="T69" fmla="*/ 2147483647 h 744"/>
                <a:gd name="T70" fmla="*/ 2147483647 w 1080"/>
                <a:gd name="T71" fmla="*/ 2147483647 h 744"/>
                <a:gd name="T72" fmla="*/ 2147483647 w 1080"/>
                <a:gd name="T73" fmla="*/ 2147483647 h 744"/>
                <a:gd name="T74" fmla="*/ 2147483647 w 1080"/>
                <a:gd name="T75" fmla="*/ 2147483647 h 744"/>
                <a:gd name="T76" fmla="*/ 2147483647 w 1080"/>
                <a:gd name="T77" fmla="*/ 2147483647 h 744"/>
                <a:gd name="T78" fmla="*/ 2147483647 w 1080"/>
                <a:gd name="T79" fmla="*/ 2147483647 h 744"/>
                <a:gd name="T80" fmla="*/ 2147483647 w 1080"/>
                <a:gd name="T81" fmla="*/ 0 h 744"/>
                <a:gd name="T82" fmla="*/ 2147483647 w 1080"/>
                <a:gd name="T83" fmla="*/ 2147483647 h 744"/>
                <a:gd name="T84" fmla="*/ 2147483647 w 1080"/>
                <a:gd name="T85" fmla="*/ 2147483647 h 744"/>
                <a:gd name="T86" fmla="*/ 2147483647 w 1080"/>
                <a:gd name="T87" fmla="*/ 2147483647 h 744"/>
                <a:gd name="T88" fmla="*/ 2147483647 w 1080"/>
                <a:gd name="T89" fmla="*/ 2147483647 h 744"/>
                <a:gd name="T90" fmla="*/ 2147483647 w 1080"/>
                <a:gd name="T91" fmla="*/ 2147483647 h 744"/>
                <a:gd name="T92" fmla="*/ 2147483647 w 1080"/>
                <a:gd name="T93" fmla="*/ 2147483647 h 744"/>
                <a:gd name="T94" fmla="*/ 2147483647 w 1080"/>
                <a:gd name="T95" fmla="*/ 2147483647 h 744"/>
                <a:gd name="T96" fmla="*/ 2147483647 w 1080"/>
                <a:gd name="T97" fmla="*/ 2147483647 h 744"/>
                <a:gd name="T98" fmla="*/ 2147483647 w 1080"/>
                <a:gd name="T99" fmla="*/ 2147483647 h 744"/>
                <a:gd name="T100" fmla="*/ 2147483647 w 1080"/>
                <a:gd name="T101" fmla="*/ 2147483647 h 744"/>
                <a:gd name="T102" fmla="*/ 2147483647 w 1080"/>
                <a:gd name="T103" fmla="*/ 2147483647 h 744"/>
                <a:gd name="T104" fmla="*/ 2147483647 w 1080"/>
                <a:gd name="T105" fmla="*/ 2147483647 h 744"/>
                <a:gd name="T106" fmla="*/ 2147483647 w 1080"/>
                <a:gd name="T107" fmla="*/ 2147483647 h 744"/>
                <a:gd name="T108" fmla="*/ 2147483647 w 1080"/>
                <a:gd name="T109" fmla="*/ 2147483647 h 744"/>
                <a:gd name="T110" fmla="*/ 0 w 1080"/>
                <a:gd name="T111" fmla="*/ 2147483647 h 744"/>
                <a:gd name="T112" fmla="*/ 2147483647 w 1080"/>
                <a:gd name="T113" fmla="*/ 2147483647 h 744"/>
                <a:gd name="T114" fmla="*/ 2147483647 w 1080"/>
                <a:gd name="T115" fmla="*/ 2147483647 h 744"/>
                <a:gd name="T116" fmla="*/ 2147483647 w 1080"/>
                <a:gd name="T117" fmla="*/ 2147483647 h 744"/>
                <a:gd name="T118" fmla="*/ 2147483647 w 1080"/>
                <a:gd name="T119" fmla="*/ 2147483647 h 744"/>
                <a:gd name="T120" fmla="*/ 2147483647 w 1080"/>
                <a:gd name="T121" fmla="*/ 2147483647 h 7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80"/>
                <a:gd name="T184" fmla="*/ 0 h 744"/>
                <a:gd name="T185" fmla="*/ 1080 w 1080"/>
                <a:gd name="T186" fmla="*/ 744 h 7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80" h="744">
                  <a:moveTo>
                    <a:pt x="624" y="632"/>
                  </a:moveTo>
                  <a:lnTo>
                    <a:pt x="648" y="640"/>
                  </a:lnTo>
                  <a:lnTo>
                    <a:pt x="720" y="672"/>
                  </a:lnTo>
                  <a:lnTo>
                    <a:pt x="744" y="720"/>
                  </a:lnTo>
                  <a:lnTo>
                    <a:pt x="744" y="744"/>
                  </a:lnTo>
                  <a:lnTo>
                    <a:pt x="792" y="728"/>
                  </a:lnTo>
                  <a:lnTo>
                    <a:pt x="824" y="704"/>
                  </a:lnTo>
                  <a:lnTo>
                    <a:pt x="840" y="704"/>
                  </a:lnTo>
                  <a:lnTo>
                    <a:pt x="880" y="696"/>
                  </a:lnTo>
                  <a:lnTo>
                    <a:pt x="912" y="656"/>
                  </a:lnTo>
                  <a:lnTo>
                    <a:pt x="928" y="656"/>
                  </a:lnTo>
                  <a:lnTo>
                    <a:pt x="936" y="696"/>
                  </a:lnTo>
                  <a:lnTo>
                    <a:pt x="952" y="688"/>
                  </a:lnTo>
                  <a:lnTo>
                    <a:pt x="968" y="688"/>
                  </a:lnTo>
                  <a:lnTo>
                    <a:pt x="960" y="704"/>
                  </a:lnTo>
                  <a:lnTo>
                    <a:pt x="968" y="720"/>
                  </a:lnTo>
                  <a:lnTo>
                    <a:pt x="1000" y="688"/>
                  </a:lnTo>
                  <a:lnTo>
                    <a:pt x="1016" y="672"/>
                  </a:lnTo>
                  <a:lnTo>
                    <a:pt x="976" y="672"/>
                  </a:lnTo>
                  <a:lnTo>
                    <a:pt x="960" y="648"/>
                  </a:lnTo>
                  <a:lnTo>
                    <a:pt x="976" y="632"/>
                  </a:lnTo>
                  <a:lnTo>
                    <a:pt x="976" y="616"/>
                  </a:lnTo>
                  <a:lnTo>
                    <a:pt x="920" y="632"/>
                  </a:lnTo>
                  <a:lnTo>
                    <a:pt x="896" y="656"/>
                  </a:lnTo>
                  <a:lnTo>
                    <a:pt x="904" y="624"/>
                  </a:lnTo>
                  <a:lnTo>
                    <a:pt x="936" y="608"/>
                  </a:lnTo>
                  <a:lnTo>
                    <a:pt x="952" y="592"/>
                  </a:lnTo>
                  <a:lnTo>
                    <a:pt x="1000" y="600"/>
                  </a:lnTo>
                  <a:lnTo>
                    <a:pt x="1032" y="592"/>
                  </a:lnTo>
                  <a:lnTo>
                    <a:pt x="1064" y="576"/>
                  </a:lnTo>
                  <a:lnTo>
                    <a:pt x="1080" y="560"/>
                  </a:lnTo>
                  <a:lnTo>
                    <a:pt x="1064" y="520"/>
                  </a:lnTo>
                  <a:lnTo>
                    <a:pt x="1064" y="496"/>
                  </a:lnTo>
                  <a:lnTo>
                    <a:pt x="1008" y="472"/>
                  </a:lnTo>
                  <a:lnTo>
                    <a:pt x="1008" y="456"/>
                  </a:lnTo>
                  <a:lnTo>
                    <a:pt x="968" y="368"/>
                  </a:lnTo>
                  <a:lnTo>
                    <a:pt x="952" y="408"/>
                  </a:lnTo>
                  <a:lnTo>
                    <a:pt x="928" y="416"/>
                  </a:lnTo>
                  <a:lnTo>
                    <a:pt x="920" y="408"/>
                  </a:lnTo>
                  <a:lnTo>
                    <a:pt x="904" y="408"/>
                  </a:lnTo>
                  <a:lnTo>
                    <a:pt x="904" y="352"/>
                  </a:lnTo>
                  <a:lnTo>
                    <a:pt x="880" y="344"/>
                  </a:lnTo>
                  <a:lnTo>
                    <a:pt x="864" y="320"/>
                  </a:lnTo>
                  <a:lnTo>
                    <a:pt x="840" y="320"/>
                  </a:lnTo>
                  <a:lnTo>
                    <a:pt x="816" y="312"/>
                  </a:lnTo>
                  <a:lnTo>
                    <a:pt x="800" y="320"/>
                  </a:lnTo>
                  <a:lnTo>
                    <a:pt x="800" y="336"/>
                  </a:lnTo>
                  <a:lnTo>
                    <a:pt x="800" y="360"/>
                  </a:lnTo>
                  <a:lnTo>
                    <a:pt x="800" y="400"/>
                  </a:lnTo>
                  <a:lnTo>
                    <a:pt x="792" y="416"/>
                  </a:lnTo>
                  <a:lnTo>
                    <a:pt x="816" y="464"/>
                  </a:lnTo>
                  <a:lnTo>
                    <a:pt x="776" y="504"/>
                  </a:lnTo>
                  <a:lnTo>
                    <a:pt x="784" y="560"/>
                  </a:lnTo>
                  <a:lnTo>
                    <a:pt x="768" y="576"/>
                  </a:lnTo>
                  <a:lnTo>
                    <a:pt x="752" y="568"/>
                  </a:lnTo>
                  <a:lnTo>
                    <a:pt x="744" y="496"/>
                  </a:lnTo>
                  <a:lnTo>
                    <a:pt x="704" y="488"/>
                  </a:lnTo>
                  <a:lnTo>
                    <a:pt x="632" y="448"/>
                  </a:lnTo>
                  <a:lnTo>
                    <a:pt x="616" y="448"/>
                  </a:lnTo>
                  <a:lnTo>
                    <a:pt x="600" y="408"/>
                  </a:lnTo>
                  <a:lnTo>
                    <a:pt x="592" y="400"/>
                  </a:lnTo>
                  <a:lnTo>
                    <a:pt x="624" y="304"/>
                  </a:lnTo>
                  <a:lnTo>
                    <a:pt x="640" y="280"/>
                  </a:lnTo>
                  <a:lnTo>
                    <a:pt x="664" y="272"/>
                  </a:lnTo>
                  <a:lnTo>
                    <a:pt x="672" y="272"/>
                  </a:lnTo>
                  <a:lnTo>
                    <a:pt x="688" y="232"/>
                  </a:lnTo>
                  <a:lnTo>
                    <a:pt x="696" y="200"/>
                  </a:lnTo>
                  <a:lnTo>
                    <a:pt x="736" y="192"/>
                  </a:lnTo>
                  <a:lnTo>
                    <a:pt x="752" y="176"/>
                  </a:lnTo>
                  <a:lnTo>
                    <a:pt x="744" y="136"/>
                  </a:lnTo>
                  <a:lnTo>
                    <a:pt x="752" y="112"/>
                  </a:lnTo>
                  <a:lnTo>
                    <a:pt x="736" y="96"/>
                  </a:lnTo>
                  <a:lnTo>
                    <a:pt x="712" y="88"/>
                  </a:lnTo>
                  <a:lnTo>
                    <a:pt x="704" y="128"/>
                  </a:lnTo>
                  <a:lnTo>
                    <a:pt x="680" y="168"/>
                  </a:lnTo>
                  <a:lnTo>
                    <a:pt x="672" y="120"/>
                  </a:lnTo>
                  <a:lnTo>
                    <a:pt x="656" y="104"/>
                  </a:lnTo>
                  <a:lnTo>
                    <a:pt x="640" y="128"/>
                  </a:lnTo>
                  <a:lnTo>
                    <a:pt x="632" y="104"/>
                  </a:lnTo>
                  <a:lnTo>
                    <a:pt x="616" y="80"/>
                  </a:lnTo>
                  <a:lnTo>
                    <a:pt x="608" y="40"/>
                  </a:lnTo>
                  <a:lnTo>
                    <a:pt x="584" y="0"/>
                  </a:lnTo>
                  <a:lnTo>
                    <a:pt x="568" y="56"/>
                  </a:lnTo>
                  <a:lnTo>
                    <a:pt x="568" y="80"/>
                  </a:lnTo>
                  <a:lnTo>
                    <a:pt x="592" y="104"/>
                  </a:lnTo>
                  <a:lnTo>
                    <a:pt x="600" y="128"/>
                  </a:lnTo>
                  <a:lnTo>
                    <a:pt x="576" y="144"/>
                  </a:lnTo>
                  <a:lnTo>
                    <a:pt x="568" y="136"/>
                  </a:lnTo>
                  <a:lnTo>
                    <a:pt x="552" y="136"/>
                  </a:lnTo>
                  <a:lnTo>
                    <a:pt x="544" y="160"/>
                  </a:lnTo>
                  <a:lnTo>
                    <a:pt x="512" y="152"/>
                  </a:lnTo>
                  <a:lnTo>
                    <a:pt x="472" y="152"/>
                  </a:lnTo>
                  <a:lnTo>
                    <a:pt x="448" y="136"/>
                  </a:lnTo>
                  <a:lnTo>
                    <a:pt x="416" y="144"/>
                  </a:lnTo>
                  <a:lnTo>
                    <a:pt x="416" y="152"/>
                  </a:lnTo>
                  <a:lnTo>
                    <a:pt x="424" y="176"/>
                  </a:lnTo>
                  <a:lnTo>
                    <a:pt x="408" y="176"/>
                  </a:lnTo>
                  <a:lnTo>
                    <a:pt x="392" y="152"/>
                  </a:lnTo>
                  <a:lnTo>
                    <a:pt x="344" y="160"/>
                  </a:lnTo>
                  <a:lnTo>
                    <a:pt x="328" y="144"/>
                  </a:lnTo>
                  <a:lnTo>
                    <a:pt x="336" y="128"/>
                  </a:lnTo>
                  <a:lnTo>
                    <a:pt x="304" y="120"/>
                  </a:lnTo>
                  <a:lnTo>
                    <a:pt x="272" y="104"/>
                  </a:lnTo>
                  <a:lnTo>
                    <a:pt x="232" y="88"/>
                  </a:lnTo>
                  <a:lnTo>
                    <a:pt x="200" y="96"/>
                  </a:lnTo>
                  <a:lnTo>
                    <a:pt x="176" y="64"/>
                  </a:lnTo>
                  <a:lnTo>
                    <a:pt x="96" y="104"/>
                  </a:lnTo>
                  <a:lnTo>
                    <a:pt x="80" y="120"/>
                  </a:lnTo>
                  <a:lnTo>
                    <a:pt x="48" y="112"/>
                  </a:lnTo>
                  <a:lnTo>
                    <a:pt x="24" y="96"/>
                  </a:lnTo>
                  <a:lnTo>
                    <a:pt x="0" y="88"/>
                  </a:lnTo>
                  <a:lnTo>
                    <a:pt x="0" y="368"/>
                  </a:lnTo>
                  <a:lnTo>
                    <a:pt x="40" y="392"/>
                  </a:lnTo>
                  <a:lnTo>
                    <a:pt x="72" y="376"/>
                  </a:lnTo>
                  <a:lnTo>
                    <a:pt x="120" y="456"/>
                  </a:lnTo>
                  <a:lnTo>
                    <a:pt x="144" y="472"/>
                  </a:lnTo>
                  <a:lnTo>
                    <a:pt x="144" y="504"/>
                  </a:lnTo>
                  <a:lnTo>
                    <a:pt x="152" y="528"/>
                  </a:lnTo>
                  <a:lnTo>
                    <a:pt x="184" y="576"/>
                  </a:lnTo>
                  <a:lnTo>
                    <a:pt x="232" y="600"/>
                  </a:lnTo>
                  <a:lnTo>
                    <a:pt x="232" y="624"/>
                  </a:lnTo>
                  <a:lnTo>
                    <a:pt x="584" y="624"/>
                  </a:lnTo>
                  <a:lnTo>
                    <a:pt x="624" y="6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6" name="Freeform 777"/>
            <p:cNvSpPr>
              <a:spLocks/>
            </p:cNvSpPr>
            <p:nvPr/>
          </p:nvSpPr>
          <p:spPr bwMode="auto">
            <a:xfrm>
              <a:off x="7994768" y="1054461"/>
              <a:ext cx="706438" cy="365125"/>
            </a:xfrm>
            <a:custGeom>
              <a:avLst/>
              <a:gdLst>
                <a:gd name="T0" fmla="*/ 2147483647 w 728"/>
                <a:gd name="T1" fmla="*/ 2147483647 h 376"/>
                <a:gd name="T2" fmla="*/ 2147483647 w 728"/>
                <a:gd name="T3" fmla="*/ 2147483647 h 376"/>
                <a:gd name="T4" fmla="*/ 2147483647 w 728"/>
                <a:gd name="T5" fmla="*/ 2147483647 h 376"/>
                <a:gd name="T6" fmla="*/ 2147483647 w 728"/>
                <a:gd name="T7" fmla="*/ 2147483647 h 376"/>
                <a:gd name="T8" fmla="*/ 2147483647 w 728"/>
                <a:gd name="T9" fmla="*/ 2147483647 h 376"/>
                <a:gd name="T10" fmla="*/ 2147483647 w 728"/>
                <a:gd name="T11" fmla="*/ 2147483647 h 376"/>
                <a:gd name="T12" fmla="*/ 2147483647 w 728"/>
                <a:gd name="T13" fmla="*/ 2147483647 h 376"/>
                <a:gd name="T14" fmla="*/ 2147483647 w 728"/>
                <a:gd name="T15" fmla="*/ 2147483647 h 376"/>
                <a:gd name="T16" fmla="*/ 2147483647 w 728"/>
                <a:gd name="T17" fmla="*/ 2147483647 h 376"/>
                <a:gd name="T18" fmla="*/ 2147483647 w 728"/>
                <a:gd name="T19" fmla="*/ 2147483647 h 376"/>
                <a:gd name="T20" fmla="*/ 2147483647 w 728"/>
                <a:gd name="T21" fmla="*/ 2147483647 h 376"/>
                <a:gd name="T22" fmla="*/ 2147483647 w 728"/>
                <a:gd name="T23" fmla="*/ 2147483647 h 376"/>
                <a:gd name="T24" fmla="*/ 2147483647 w 728"/>
                <a:gd name="T25" fmla="*/ 2147483647 h 376"/>
                <a:gd name="T26" fmla="*/ 2147483647 w 728"/>
                <a:gd name="T27" fmla="*/ 2147483647 h 376"/>
                <a:gd name="T28" fmla="*/ 2147483647 w 728"/>
                <a:gd name="T29" fmla="*/ 2147483647 h 376"/>
                <a:gd name="T30" fmla="*/ 2147483647 w 728"/>
                <a:gd name="T31" fmla="*/ 2147483647 h 376"/>
                <a:gd name="T32" fmla="*/ 2147483647 w 728"/>
                <a:gd name="T33" fmla="*/ 2147483647 h 376"/>
                <a:gd name="T34" fmla="*/ 2147483647 w 728"/>
                <a:gd name="T35" fmla="*/ 2147483647 h 376"/>
                <a:gd name="T36" fmla="*/ 2147483647 w 728"/>
                <a:gd name="T37" fmla="*/ 2147483647 h 376"/>
                <a:gd name="T38" fmla="*/ 2147483647 w 728"/>
                <a:gd name="T39" fmla="*/ 2147483647 h 376"/>
                <a:gd name="T40" fmla="*/ 2147483647 w 728"/>
                <a:gd name="T41" fmla="*/ 2147483647 h 376"/>
                <a:gd name="T42" fmla="*/ 2147483647 w 728"/>
                <a:gd name="T43" fmla="*/ 2147483647 h 376"/>
                <a:gd name="T44" fmla="*/ 2147483647 w 728"/>
                <a:gd name="T45" fmla="*/ 2147483647 h 376"/>
                <a:gd name="T46" fmla="*/ 2147483647 w 728"/>
                <a:gd name="T47" fmla="*/ 2147483647 h 376"/>
                <a:gd name="T48" fmla="*/ 2147483647 w 728"/>
                <a:gd name="T49" fmla="*/ 0 h 376"/>
                <a:gd name="T50" fmla="*/ 2147483647 w 728"/>
                <a:gd name="T51" fmla="*/ 2147483647 h 376"/>
                <a:gd name="T52" fmla="*/ 2147483647 w 728"/>
                <a:gd name="T53" fmla="*/ 2147483647 h 376"/>
                <a:gd name="T54" fmla="*/ 2147483647 w 728"/>
                <a:gd name="T55" fmla="*/ 2147483647 h 376"/>
                <a:gd name="T56" fmla="*/ 0 w 728"/>
                <a:gd name="T57" fmla="*/ 2147483647 h 376"/>
                <a:gd name="T58" fmla="*/ 2147483647 w 728"/>
                <a:gd name="T59" fmla="*/ 2147483647 h 376"/>
                <a:gd name="T60" fmla="*/ 2147483647 w 728"/>
                <a:gd name="T61" fmla="*/ 2147483647 h 376"/>
                <a:gd name="T62" fmla="*/ 2147483647 w 728"/>
                <a:gd name="T63" fmla="*/ 2147483647 h 376"/>
                <a:gd name="T64" fmla="*/ 2147483647 w 728"/>
                <a:gd name="T65" fmla="*/ 2147483647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8"/>
                <a:gd name="T100" fmla="*/ 0 h 376"/>
                <a:gd name="T101" fmla="*/ 728 w 728"/>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8" h="376">
                  <a:moveTo>
                    <a:pt x="168" y="288"/>
                  </a:moveTo>
                  <a:lnTo>
                    <a:pt x="200" y="288"/>
                  </a:lnTo>
                  <a:lnTo>
                    <a:pt x="208" y="280"/>
                  </a:lnTo>
                  <a:lnTo>
                    <a:pt x="232" y="288"/>
                  </a:lnTo>
                  <a:lnTo>
                    <a:pt x="264" y="320"/>
                  </a:lnTo>
                  <a:lnTo>
                    <a:pt x="288" y="312"/>
                  </a:lnTo>
                  <a:lnTo>
                    <a:pt x="304" y="328"/>
                  </a:lnTo>
                  <a:lnTo>
                    <a:pt x="312" y="344"/>
                  </a:lnTo>
                  <a:lnTo>
                    <a:pt x="328" y="360"/>
                  </a:lnTo>
                  <a:lnTo>
                    <a:pt x="352" y="368"/>
                  </a:lnTo>
                  <a:lnTo>
                    <a:pt x="352" y="336"/>
                  </a:lnTo>
                  <a:lnTo>
                    <a:pt x="368" y="320"/>
                  </a:lnTo>
                  <a:lnTo>
                    <a:pt x="376" y="312"/>
                  </a:lnTo>
                  <a:lnTo>
                    <a:pt x="416" y="312"/>
                  </a:lnTo>
                  <a:lnTo>
                    <a:pt x="440" y="312"/>
                  </a:lnTo>
                  <a:lnTo>
                    <a:pt x="472" y="304"/>
                  </a:lnTo>
                  <a:lnTo>
                    <a:pt x="496" y="304"/>
                  </a:lnTo>
                  <a:lnTo>
                    <a:pt x="512" y="304"/>
                  </a:lnTo>
                  <a:lnTo>
                    <a:pt x="520" y="320"/>
                  </a:lnTo>
                  <a:lnTo>
                    <a:pt x="528" y="352"/>
                  </a:lnTo>
                  <a:lnTo>
                    <a:pt x="552" y="376"/>
                  </a:lnTo>
                  <a:lnTo>
                    <a:pt x="560" y="376"/>
                  </a:lnTo>
                  <a:lnTo>
                    <a:pt x="560" y="336"/>
                  </a:lnTo>
                  <a:lnTo>
                    <a:pt x="544" y="296"/>
                  </a:lnTo>
                  <a:lnTo>
                    <a:pt x="560" y="272"/>
                  </a:lnTo>
                  <a:lnTo>
                    <a:pt x="584" y="264"/>
                  </a:lnTo>
                  <a:lnTo>
                    <a:pt x="616" y="224"/>
                  </a:lnTo>
                  <a:lnTo>
                    <a:pt x="616" y="200"/>
                  </a:lnTo>
                  <a:lnTo>
                    <a:pt x="608" y="176"/>
                  </a:lnTo>
                  <a:lnTo>
                    <a:pt x="624" y="184"/>
                  </a:lnTo>
                  <a:lnTo>
                    <a:pt x="624" y="168"/>
                  </a:lnTo>
                  <a:lnTo>
                    <a:pt x="632" y="168"/>
                  </a:lnTo>
                  <a:lnTo>
                    <a:pt x="640" y="160"/>
                  </a:lnTo>
                  <a:lnTo>
                    <a:pt x="648" y="144"/>
                  </a:lnTo>
                  <a:lnTo>
                    <a:pt x="664" y="136"/>
                  </a:lnTo>
                  <a:lnTo>
                    <a:pt x="688" y="128"/>
                  </a:lnTo>
                  <a:lnTo>
                    <a:pt x="688" y="96"/>
                  </a:lnTo>
                  <a:lnTo>
                    <a:pt x="728" y="72"/>
                  </a:lnTo>
                  <a:lnTo>
                    <a:pt x="720" y="32"/>
                  </a:lnTo>
                  <a:lnTo>
                    <a:pt x="704" y="32"/>
                  </a:lnTo>
                  <a:lnTo>
                    <a:pt x="672" y="72"/>
                  </a:lnTo>
                  <a:lnTo>
                    <a:pt x="632" y="80"/>
                  </a:lnTo>
                  <a:lnTo>
                    <a:pt x="616" y="80"/>
                  </a:lnTo>
                  <a:lnTo>
                    <a:pt x="584" y="104"/>
                  </a:lnTo>
                  <a:lnTo>
                    <a:pt x="536" y="120"/>
                  </a:lnTo>
                  <a:lnTo>
                    <a:pt x="536" y="96"/>
                  </a:lnTo>
                  <a:lnTo>
                    <a:pt x="512" y="48"/>
                  </a:lnTo>
                  <a:lnTo>
                    <a:pt x="440" y="16"/>
                  </a:lnTo>
                  <a:lnTo>
                    <a:pt x="416" y="8"/>
                  </a:lnTo>
                  <a:lnTo>
                    <a:pt x="376" y="0"/>
                  </a:lnTo>
                  <a:lnTo>
                    <a:pt x="24" y="0"/>
                  </a:lnTo>
                  <a:lnTo>
                    <a:pt x="32" y="24"/>
                  </a:lnTo>
                  <a:lnTo>
                    <a:pt x="16" y="32"/>
                  </a:lnTo>
                  <a:lnTo>
                    <a:pt x="24" y="16"/>
                  </a:lnTo>
                  <a:lnTo>
                    <a:pt x="0" y="8"/>
                  </a:lnTo>
                  <a:lnTo>
                    <a:pt x="8" y="48"/>
                  </a:lnTo>
                  <a:lnTo>
                    <a:pt x="8" y="80"/>
                  </a:lnTo>
                  <a:lnTo>
                    <a:pt x="0" y="112"/>
                  </a:lnTo>
                  <a:lnTo>
                    <a:pt x="8" y="136"/>
                  </a:lnTo>
                  <a:lnTo>
                    <a:pt x="8" y="152"/>
                  </a:lnTo>
                  <a:lnTo>
                    <a:pt x="24" y="192"/>
                  </a:lnTo>
                  <a:lnTo>
                    <a:pt x="40" y="224"/>
                  </a:lnTo>
                  <a:lnTo>
                    <a:pt x="56" y="240"/>
                  </a:lnTo>
                  <a:lnTo>
                    <a:pt x="88" y="264"/>
                  </a:lnTo>
                  <a:lnTo>
                    <a:pt x="96" y="272"/>
                  </a:lnTo>
                  <a:lnTo>
                    <a:pt x="128" y="272"/>
                  </a:lnTo>
                  <a:lnTo>
                    <a:pt x="168" y="28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7" name="Freeform 779"/>
            <p:cNvSpPr>
              <a:spLocks/>
            </p:cNvSpPr>
            <p:nvPr/>
          </p:nvSpPr>
          <p:spPr bwMode="auto">
            <a:xfrm>
              <a:off x="7994768" y="1054461"/>
              <a:ext cx="706438" cy="365125"/>
            </a:xfrm>
            <a:custGeom>
              <a:avLst/>
              <a:gdLst>
                <a:gd name="T0" fmla="*/ 2147483647 w 728"/>
                <a:gd name="T1" fmla="*/ 2147483647 h 376"/>
                <a:gd name="T2" fmla="*/ 2147483647 w 728"/>
                <a:gd name="T3" fmla="*/ 2147483647 h 376"/>
                <a:gd name="T4" fmla="*/ 2147483647 w 728"/>
                <a:gd name="T5" fmla="*/ 2147483647 h 376"/>
                <a:gd name="T6" fmla="*/ 2147483647 w 728"/>
                <a:gd name="T7" fmla="*/ 2147483647 h 376"/>
                <a:gd name="T8" fmla="*/ 2147483647 w 728"/>
                <a:gd name="T9" fmla="*/ 2147483647 h 376"/>
                <a:gd name="T10" fmla="*/ 2147483647 w 728"/>
                <a:gd name="T11" fmla="*/ 2147483647 h 376"/>
                <a:gd name="T12" fmla="*/ 2147483647 w 728"/>
                <a:gd name="T13" fmla="*/ 2147483647 h 376"/>
                <a:gd name="T14" fmla="*/ 2147483647 w 728"/>
                <a:gd name="T15" fmla="*/ 2147483647 h 376"/>
                <a:gd name="T16" fmla="*/ 2147483647 w 728"/>
                <a:gd name="T17" fmla="*/ 2147483647 h 376"/>
                <a:gd name="T18" fmla="*/ 2147483647 w 728"/>
                <a:gd name="T19" fmla="*/ 2147483647 h 376"/>
                <a:gd name="T20" fmla="*/ 2147483647 w 728"/>
                <a:gd name="T21" fmla="*/ 2147483647 h 376"/>
                <a:gd name="T22" fmla="*/ 2147483647 w 728"/>
                <a:gd name="T23" fmla="*/ 2147483647 h 376"/>
                <a:gd name="T24" fmla="*/ 2147483647 w 728"/>
                <a:gd name="T25" fmla="*/ 2147483647 h 376"/>
                <a:gd name="T26" fmla="*/ 2147483647 w 728"/>
                <a:gd name="T27" fmla="*/ 2147483647 h 376"/>
                <a:gd name="T28" fmla="*/ 2147483647 w 728"/>
                <a:gd name="T29" fmla="*/ 2147483647 h 376"/>
                <a:gd name="T30" fmla="*/ 2147483647 w 728"/>
                <a:gd name="T31" fmla="*/ 2147483647 h 376"/>
                <a:gd name="T32" fmla="*/ 2147483647 w 728"/>
                <a:gd name="T33" fmla="*/ 2147483647 h 376"/>
                <a:gd name="T34" fmla="*/ 2147483647 w 728"/>
                <a:gd name="T35" fmla="*/ 2147483647 h 376"/>
                <a:gd name="T36" fmla="*/ 2147483647 w 728"/>
                <a:gd name="T37" fmla="*/ 2147483647 h 376"/>
                <a:gd name="T38" fmla="*/ 2147483647 w 728"/>
                <a:gd name="T39" fmla="*/ 2147483647 h 376"/>
                <a:gd name="T40" fmla="*/ 2147483647 w 728"/>
                <a:gd name="T41" fmla="*/ 2147483647 h 376"/>
                <a:gd name="T42" fmla="*/ 2147483647 w 728"/>
                <a:gd name="T43" fmla="*/ 2147483647 h 376"/>
                <a:gd name="T44" fmla="*/ 2147483647 w 728"/>
                <a:gd name="T45" fmla="*/ 2147483647 h 376"/>
                <a:gd name="T46" fmla="*/ 2147483647 w 728"/>
                <a:gd name="T47" fmla="*/ 2147483647 h 376"/>
                <a:gd name="T48" fmla="*/ 2147483647 w 728"/>
                <a:gd name="T49" fmla="*/ 2147483647 h 376"/>
                <a:gd name="T50" fmla="*/ 2147483647 w 728"/>
                <a:gd name="T51" fmla="*/ 0 h 376"/>
                <a:gd name="T52" fmla="*/ 2147483647 w 728"/>
                <a:gd name="T53" fmla="*/ 2147483647 h 376"/>
                <a:gd name="T54" fmla="*/ 2147483647 w 728"/>
                <a:gd name="T55" fmla="*/ 2147483647 h 376"/>
                <a:gd name="T56" fmla="*/ 2147483647 w 728"/>
                <a:gd name="T57" fmla="*/ 2147483647 h 376"/>
                <a:gd name="T58" fmla="*/ 0 w 728"/>
                <a:gd name="T59" fmla="*/ 2147483647 h 376"/>
                <a:gd name="T60" fmla="*/ 2147483647 w 728"/>
                <a:gd name="T61" fmla="*/ 2147483647 h 376"/>
                <a:gd name="T62" fmla="*/ 2147483647 w 728"/>
                <a:gd name="T63" fmla="*/ 2147483647 h 376"/>
                <a:gd name="T64" fmla="*/ 2147483647 w 728"/>
                <a:gd name="T65" fmla="*/ 2147483647 h 376"/>
                <a:gd name="T66" fmla="*/ 2147483647 w 728"/>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8"/>
                <a:gd name="T103" fmla="*/ 0 h 376"/>
                <a:gd name="T104" fmla="*/ 728 w 728"/>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8" h="376">
                  <a:moveTo>
                    <a:pt x="168" y="288"/>
                  </a:moveTo>
                  <a:lnTo>
                    <a:pt x="200" y="288"/>
                  </a:lnTo>
                  <a:lnTo>
                    <a:pt x="208" y="280"/>
                  </a:lnTo>
                  <a:lnTo>
                    <a:pt x="232" y="288"/>
                  </a:lnTo>
                  <a:lnTo>
                    <a:pt x="264" y="320"/>
                  </a:lnTo>
                  <a:lnTo>
                    <a:pt x="288" y="312"/>
                  </a:lnTo>
                  <a:lnTo>
                    <a:pt x="304" y="328"/>
                  </a:lnTo>
                  <a:lnTo>
                    <a:pt x="312" y="344"/>
                  </a:lnTo>
                  <a:lnTo>
                    <a:pt x="328" y="360"/>
                  </a:lnTo>
                  <a:lnTo>
                    <a:pt x="352" y="368"/>
                  </a:lnTo>
                  <a:lnTo>
                    <a:pt x="352" y="336"/>
                  </a:lnTo>
                  <a:lnTo>
                    <a:pt x="368" y="320"/>
                  </a:lnTo>
                  <a:lnTo>
                    <a:pt x="376" y="312"/>
                  </a:lnTo>
                  <a:lnTo>
                    <a:pt x="416" y="312"/>
                  </a:lnTo>
                  <a:lnTo>
                    <a:pt x="440" y="312"/>
                  </a:lnTo>
                  <a:lnTo>
                    <a:pt x="472" y="304"/>
                  </a:lnTo>
                  <a:lnTo>
                    <a:pt x="496" y="304"/>
                  </a:lnTo>
                  <a:lnTo>
                    <a:pt x="512" y="304"/>
                  </a:lnTo>
                  <a:lnTo>
                    <a:pt x="520" y="320"/>
                  </a:lnTo>
                  <a:lnTo>
                    <a:pt x="528" y="352"/>
                  </a:lnTo>
                  <a:lnTo>
                    <a:pt x="552" y="376"/>
                  </a:lnTo>
                  <a:lnTo>
                    <a:pt x="560" y="376"/>
                  </a:lnTo>
                  <a:lnTo>
                    <a:pt x="560" y="336"/>
                  </a:lnTo>
                  <a:lnTo>
                    <a:pt x="544" y="296"/>
                  </a:lnTo>
                  <a:lnTo>
                    <a:pt x="560" y="272"/>
                  </a:lnTo>
                  <a:lnTo>
                    <a:pt x="584" y="264"/>
                  </a:lnTo>
                  <a:lnTo>
                    <a:pt x="616" y="224"/>
                  </a:lnTo>
                  <a:lnTo>
                    <a:pt x="616" y="200"/>
                  </a:lnTo>
                  <a:lnTo>
                    <a:pt x="608" y="176"/>
                  </a:lnTo>
                  <a:lnTo>
                    <a:pt x="624" y="184"/>
                  </a:lnTo>
                  <a:lnTo>
                    <a:pt x="624" y="168"/>
                  </a:lnTo>
                  <a:lnTo>
                    <a:pt x="632" y="168"/>
                  </a:lnTo>
                  <a:lnTo>
                    <a:pt x="640" y="160"/>
                  </a:lnTo>
                  <a:lnTo>
                    <a:pt x="648" y="144"/>
                  </a:lnTo>
                  <a:lnTo>
                    <a:pt x="664" y="136"/>
                  </a:lnTo>
                  <a:lnTo>
                    <a:pt x="688" y="128"/>
                  </a:lnTo>
                  <a:lnTo>
                    <a:pt x="688" y="96"/>
                  </a:lnTo>
                  <a:lnTo>
                    <a:pt x="728" y="72"/>
                  </a:lnTo>
                  <a:lnTo>
                    <a:pt x="720" y="32"/>
                  </a:lnTo>
                  <a:lnTo>
                    <a:pt x="704" y="32"/>
                  </a:lnTo>
                  <a:lnTo>
                    <a:pt x="672" y="72"/>
                  </a:lnTo>
                  <a:lnTo>
                    <a:pt x="632" y="80"/>
                  </a:lnTo>
                  <a:lnTo>
                    <a:pt x="616" y="80"/>
                  </a:lnTo>
                  <a:lnTo>
                    <a:pt x="584" y="104"/>
                  </a:lnTo>
                  <a:lnTo>
                    <a:pt x="536" y="120"/>
                  </a:lnTo>
                  <a:lnTo>
                    <a:pt x="536" y="96"/>
                  </a:lnTo>
                  <a:lnTo>
                    <a:pt x="512" y="48"/>
                  </a:lnTo>
                  <a:lnTo>
                    <a:pt x="440" y="16"/>
                  </a:lnTo>
                  <a:lnTo>
                    <a:pt x="416" y="8"/>
                  </a:lnTo>
                  <a:lnTo>
                    <a:pt x="376" y="0"/>
                  </a:lnTo>
                  <a:lnTo>
                    <a:pt x="24" y="0"/>
                  </a:lnTo>
                  <a:lnTo>
                    <a:pt x="32" y="24"/>
                  </a:lnTo>
                  <a:lnTo>
                    <a:pt x="16" y="32"/>
                  </a:lnTo>
                  <a:lnTo>
                    <a:pt x="24" y="16"/>
                  </a:lnTo>
                  <a:lnTo>
                    <a:pt x="0" y="8"/>
                  </a:lnTo>
                  <a:lnTo>
                    <a:pt x="8" y="48"/>
                  </a:lnTo>
                  <a:lnTo>
                    <a:pt x="8" y="80"/>
                  </a:lnTo>
                  <a:lnTo>
                    <a:pt x="0" y="112"/>
                  </a:lnTo>
                  <a:lnTo>
                    <a:pt x="8" y="136"/>
                  </a:lnTo>
                  <a:lnTo>
                    <a:pt x="8" y="152"/>
                  </a:lnTo>
                  <a:lnTo>
                    <a:pt x="24" y="192"/>
                  </a:lnTo>
                  <a:lnTo>
                    <a:pt x="40" y="224"/>
                  </a:lnTo>
                  <a:lnTo>
                    <a:pt x="56" y="240"/>
                  </a:lnTo>
                  <a:lnTo>
                    <a:pt x="88" y="264"/>
                  </a:lnTo>
                  <a:lnTo>
                    <a:pt x="96" y="272"/>
                  </a:lnTo>
                  <a:lnTo>
                    <a:pt x="128" y="272"/>
                  </a:lnTo>
                  <a:lnTo>
                    <a:pt x="168" y="288"/>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218" name="Freeform 780"/>
            <p:cNvSpPr>
              <a:spLocks/>
            </p:cNvSpPr>
            <p:nvPr/>
          </p:nvSpPr>
          <p:spPr bwMode="auto">
            <a:xfrm>
              <a:off x="8444824" y="1552142"/>
              <a:ext cx="54769" cy="53975"/>
            </a:xfrm>
            <a:custGeom>
              <a:avLst/>
              <a:gdLst>
                <a:gd name="T0" fmla="*/ 2147483647 w 56"/>
                <a:gd name="T1" fmla="*/ 2147483647 h 56"/>
                <a:gd name="T2" fmla="*/ 2147483647 w 56"/>
                <a:gd name="T3" fmla="*/ 2147483647 h 56"/>
                <a:gd name="T4" fmla="*/ 2147483647 w 56"/>
                <a:gd name="T5" fmla="*/ 0 h 56"/>
                <a:gd name="T6" fmla="*/ 2147483647 w 56"/>
                <a:gd name="T7" fmla="*/ 2147483647 h 56"/>
                <a:gd name="T8" fmla="*/ 0 w 56"/>
                <a:gd name="T9" fmla="*/ 2147483647 h 56"/>
                <a:gd name="T10" fmla="*/ 2147483647 w 56"/>
                <a:gd name="T11" fmla="*/ 2147483647 h 56"/>
                <a:gd name="T12" fmla="*/ 2147483647 w 56"/>
                <a:gd name="T13" fmla="*/ 2147483647 h 56"/>
                <a:gd name="T14" fmla="*/ 2147483647 w 56"/>
                <a:gd name="T15" fmla="*/ 2147483647 h 56"/>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6"/>
                <a:gd name="T26" fmla="*/ 56 w 56"/>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6">
                  <a:moveTo>
                    <a:pt x="56" y="56"/>
                  </a:moveTo>
                  <a:lnTo>
                    <a:pt x="56" y="48"/>
                  </a:lnTo>
                  <a:lnTo>
                    <a:pt x="56" y="0"/>
                  </a:lnTo>
                  <a:lnTo>
                    <a:pt x="32" y="16"/>
                  </a:lnTo>
                  <a:lnTo>
                    <a:pt x="0" y="24"/>
                  </a:lnTo>
                  <a:lnTo>
                    <a:pt x="24" y="56"/>
                  </a:lnTo>
                  <a:lnTo>
                    <a:pt x="40" y="56"/>
                  </a:lnTo>
                  <a:lnTo>
                    <a:pt x="56"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19" name="Freeform 781"/>
            <p:cNvSpPr>
              <a:spLocks/>
            </p:cNvSpPr>
            <p:nvPr/>
          </p:nvSpPr>
          <p:spPr bwMode="auto">
            <a:xfrm>
              <a:off x="8468636" y="1606117"/>
              <a:ext cx="46038" cy="30957"/>
            </a:xfrm>
            <a:custGeom>
              <a:avLst/>
              <a:gdLst>
                <a:gd name="T0" fmla="*/ 2147483647 w 48"/>
                <a:gd name="T1" fmla="*/ 0 h 32"/>
                <a:gd name="T2" fmla="*/ 2147483647 w 48"/>
                <a:gd name="T3" fmla="*/ 0 h 32"/>
                <a:gd name="T4" fmla="*/ 0 w 48"/>
                <a:gd name="T5" fmla="*/ 0 h 32"/>
                <a:gd name="T6" fmla="*/ 2147483647 w 48"/>
                <a:gd name="T7" fmla="*/ 2147483647 h 32"/>
                <a:gd name="T8" fmla="*/ 2147483647 w 48"/>
                <a:gd name="T9" fmla="*/ 2147483647 h 32"/>
                <a:gd name="T10" fmla="*/ 2147483647 w 48"/>
                <a:gd name="T11" fmla="*/ 2147483647 h 32"/>
                <a:gd name="T12" fmla="*/ 2147483647 w 48"/>
                <a:gd name="T13" fmla="*/ 0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32" y="0"/>
                  </a:moveTo>
                  <a:lnTo>
                    <a:pt x="16" y="0"/>
                  </a:lnTo>
                  <a:lnTo>
                    <a:pt x="0" y="0"/>
                  </a:lnTo>
                  <a:lnTo>
                    <a:pt x="8" y="8"/>
                  </a:lnTo>
                  <a:lnTo>
                    <a:pt x="40" y="32"/>
                  </a:lnTo>
                  <a:lnTo>
                    <a:pt x="48" y="16"/>
                  </a:lnTo>
                  <a:lnTo>
                    <a:pt x="32"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0" name="Freeform 782"/>
            <p:cNvSpPr>
              <a:spLocks/>
            </p:cNvSpPr>
            <p:nvPr/>
          </p:nvSpPr>
          <p:spPr bwMode="auto">
            <a:xfrm>
              <a:off x="8507531" y="1621992"/>
              <a:ext cx="69850" cy="30957"/>
            </a:xfrm>
            <a:custGeom>
              <a:avLst/>
              <a:gdLst>
                <a:gd name="T0" fmla="*/ 2147483647 w 72"/>
                <a:gd name="T1" fmla="*/ 2147483647 h 32"/>
                <a:gd name="T2" fmla="*/ 2147483647 w 72"/>
                <a:gd name="T3" fmla="*/ 2147483647 h 32"/>
                <a:gd name="T4" fmla="*/ 2147483647 w 72"/>
                <a:gd name="T5" fmla="*/ 2147483647 h 32"/>
                <a:gd name="T6" fmla="*/ 2147483647 w 72"/>
                <a:gd name="T7" fmla="*/ 0 h 32"/>
                <a:gd name="T8" fmla="*/ 0 w 72"/>
                <a:gd name="T9" fmla="*/ 2147483647 h 32"/>
                <a:gd name="T10" fmla="*/ 2147483647 w 72"/>
                <a:gd name="T11" fmla="*/ 2147483647 h 32"/>
                <a:gd name="T12" fmla="*/ 2147483647 w 72"/>
                <a:gd name="T13" fmla="*/ 2147483647 h 32"/>
                <a:gd name="T14" fmla="*/ 2147483647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32"/>
                <a:gd name="T41" fmla="*/ 72 w 7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32">
                  <a:moveTo>
                    <a:pt x="56" y="8"/>
                  </a:moveTo>
                  <a:lnTo>
                    <a:pt x="40" y="8"/>
                  </a:lnTo>
                  <a:lnTo>
                    <a:pt x="8" y="8"/>
                  </a:lnTo>
                  <a:lnTo>
                    <a:pt x="8" y="0"/>
                  </a:lnTo>
                  <a:lnTo>
                    <a:pt x="0" y="16"/>
                  </a:lnTo>
                  <a:lnTo>
                    <a:pt x="16" y="32"/>
                  </a:lnTo>
                  <a:lnTo>
                    <a:pt x="24" y="32"/>
                  </a:lnTo>
                  <a:lnTo>
                    <a:pt x="32" y="24"/>
                  </a:lnTo>
                  <a:lnTo>
                    <a:pt x="40" y="16"/>
                  </a:lnTo>
                  <a:lnTo>
                    <a:pt x="56" y="16"/>
                  </a:lnTo>
                  <a:lnTo>
                    <a:pt x="64" y="32"/>
                  </a:lnTo>
                  <a:lnTo>
                    <a:pt x="72" y="16"/>
                  </a:lnTo>
                  <a:lnTo>
                    <a:pt x="56"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1" name="Freeform 784"/>
            <p:cNvSpPr>
              <a:spLocks/>
            </p:cNvSpPr>
            <p:nvPr/>
          </p:nvSpPr>
          <p:spPr bwMode="auto">
            <a:xfrm>
              <a:off x="8600399" y="1722798"/>
              <a:ext cx="100806" cy="69850"/>
            </a:xfrm>
            <a:custGeom>
              <a:avLst/>
              <a:gdLst>
                <a:gd name="T0" fmla="*/ 0 w 104"/>
                <a:gd name="T1" fmla="*/ 2147483647 h 72"/>
                <a:gd name="T2" fmla="*/ 2147483647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0 h 72"/>
                <a:gd name="T22" fmla="*/ 0 w 104"/>
                <a:gd name="T23" fmla="*/ 2147483647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24" y="40"/>
                  </a:lnTo>
                  <a:lnTo>
                    <a:pt x="32" y="48"/>
                  </a:lnTo>
                  <a:lnTo>
                    <a:pt x="48" y="48"/>
                  </a:lnTo>
                  <a:lnTo>
                    <a:pt x="56" y="64"/>
                  </a:lnTo>
                  <a:lnTo>
                    <a:pt x="64" y="56"/>
                  </a:lnTo>
                  <a:lnTo>
                    <a:pt x="56" y="64"/>
                  </a:lnTo>
                  <a:lnTo>
                    <a:pt x="64" y="72"/>
                  </a:lnTo>
                  <a:lnTo>
                    <a:pt x="72" y="24"/>
                  </a:lnTo>
                  <a:lnTo>
                    <a:pt x="72" y="8"/>
                  </a:lnTo>
                  <a:lnTo>
                    <a:pt x="104" y="0"/>
                  </a:lnTo>
                  <a:lnTo>
                    <a:pt x="0"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2" name="Freeform 785"/>
            <p:cNvSpPr>
              <a:spLocks/>
            </p:cNvSpPr>
            <p:nvPr/>
          </p:nvSpPr>
          <p:spPr bwMode="auto">
            <a:xfrm>
              <a:off x="8600399" y="1722798"/>
              <a:ext cx="100806" cy="69850"/>
            </a:xfrm>
            <a:custGeom>
              <a:avLst/>
              <a:gdLst>
                <a:gd name="T0" fmla="*/ 0 w 104"/>
                <a:gd name="T1" fmla="*/ 2147483647 h 72"/>
                <a:gd name="T2" fmla="*/ 0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2147483647 h 72"/>
                <a:gd name="T22" fmla="*/ 2147483647 w 10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0" y="24"/>
                  </a:lnTo>
                  <a:lnTo>
                    <a:pt x="24" y="40"/>
                  </a:lnTo>
                  <a:lnTo>
                    <a:pt x="32" y="48"/>
                  </a:lnTo>
                  <a:lnTo>
                    <a:pt x="48" y="48"/>
                  </a:lnTo>
                  <a:lnTo>
                    <a:pt x="56" y="64"/>
                  </a:lnTo>
                  <a:lnTo>
                    <a:pt x="64" y="56"/>
                  </a:lnTo>
                  <a:lnTo>
                    <a:pt x="56" y="64"/>
                  </a:lnTo>
                  <a:lnTo>
                    <a:pt x="64" y="72"/>
                  </a:lnTo>
                  <a:lnTo>
                    <a:pt x="72" y="24"/>
                  </a:lnTo>
                  <a:lnTo>
                    <a:pt x="72" y="8"/>
                  </a:lnTo>
                  <a:lnTo>
                    <a:pt x="104" y="0"/>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3" name="Freeform 786"/>
            <p:cNvSpPr>
              <a:spLocks/>
            </p:cNvSpPr>
            <p:nvPr/>
          </p:nvSpPr>
          <p:spPr bwMode="auto">
            <a:xfrm>
              <a:off x="8600399" y="1722798"/>
              <a:ext cx="100806" cy="69850"/>
            </a:xfrm>
            <a:custGeom>
              <a:avLst/>
              <a:gdLst>
                <a:gd name="T0" fmla="*/ 0 w 104"/>
                <a:gd name="T1" fmla="*/ 2147483647 h 72"/>
                <a:gd name="T2" fmla="*/ 0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2147483647 h 72"/>
                <a:gd name="T22" fmla="*/ 2147483647 w 10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0" y="24"/>
                  </a:lnTo>
                  <a:lnTo>
                    <a:pt x="24" y="40"/>
                  </a:lnTo>
                  <a:lnTo>
                    <a:pt x="32" y="48"/>
                  </a:lnTo>
                  <a:lnTo>
                    <a:pt x="48" y="48"/>
                  </a:lnTo>
                  <a:lnTo>
                    <a:pt x="56" y="64"/>
                  </a:lnTo>
                  <a:lnTo>
                    <a:pt x="64" y="56"/>
                  </a:lnTo>
                  <a:lnTo>
                    <a:pt x="56" y="64"/>
                  </a:lnTo>
                  <a:lnTo>
                    <a:pt x="64" y="72"/>
                  </a:lnTo>
                  <a:lnTo>
                    <a:pt x="72" y="24"/>
                  </a:lnTo>
                  <a:lnTo>
                    <a:pt x="72" y="8"/>
                  </a:lnTo>
                  <a:lnTo>
                    <a:pt x="104" y="0"/>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4" name="Freeform 787"/>
            <p:cNvSpPr>
              <a:spLocks/>
            </p:cNvSpPr>
            <p:nvPr/>
          </p:nvSpPr>
          <p:spPr bwMode="auto">
            <a:xfrm>
              <a:off x="8771849" y="1637074"/>
              <a:ext cx="61913" cy="85725"/>
            </a:xfrm>
            <a:custGeom>
              <a:avLst/>
              <a:gdLst>
                <a:gd name="T0" fmla="*/ 2147483647 w 64"/>
                <a:gd name="T1" fmla="*/ 2147483647 h 88"/>
                <a:gd name="T2" fmla="*/ 2147483647 w 64"/>
                <a:gd name="T3" fmla="*/ 2147483647 h 88"/>
                <a:gd name="T4" fmla="*/ 2147483647 w 64"/>
                <a:gd name="T5" fmla="*/ 2147483647 h 88"/>
                <a:gd name="T6" fmla="*/ 2147483647 w 64"/>
                <a:gd name="T7" fmla="*/ 2147483647 h 88"/>
                <a:gd name="T8" fmla="*/ 2147483647 w 64"/>
                <a:gd name="T9" fmla="*/ 2147483647 h 88"/>
                <a:gd name="T10" fmla="*/ 2147483647 w 64"/>
                <a:gd name="T11" fmla="*/ 2147483647 h 88"/>
                <a:gd name="T12" fmla="*/ 2147483647 w 64"/>
                <a:gd name="T13" fmla="*/ 2147483647 h 88"/>
                <a:gd name="T14" fmla="*/ 2147483647 w 64"/>
                <a:gd name="T15" fmla="*/ 0 h 88"/>
                <a:gd name="T16" fmla="*/ 2147483647 w 64"/>
                <a:gd name="T17" fmla="*/ 2147483647 h 88"/>
                <a:gd name="T18" fmla="*/ 0 w 64"/>
                <a:gd name="T19" fmla="*/ 2147483647 h 88"/>
                <a:gd name="T20" fmla="*/ 2147483647 w 64"/>
                <a:gd name="T21" fmla="*/ 2147483647 h 88"/>
                <a:gd name="T22" fmla="*/ 2147483647 w 64"/>
                <a:gd name="T23" fmla="*/ 2147483647 h 88"/>
                <a:gd name="T24" fmla="*/ 2147483647 w 64"/>
                <a:gd name="T25" fmla="*/ 2147483647 h 88"/>
                <a:gd name="T26" fmla="*/ 2147483647 w 64"/>
                <a:gd name="T27" fmla="*/ 2147483647 h 88"/>
                <a:gd name="T28" fmla="*/ 2147483647 w 64"/>
                <a:gd name="T29" fmla="*/ 2147483647 h 88"/>
                <a:gd name="T30" fmla="*/ 2147483647 w 64"/>
                <a:gd name="T31" fmla="*/ 2147483647 h 88"/>
                <a:gd name="T32" fmla="*/ 2147483647 w 64"/>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88"/>
                <a:gd name="T53" fmla="*/ 64 w 64"/>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88">
                  <a:moveTo>
                    <a:pt x="64" y="80"/>
                  </a:move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5" name="Freeform 788"/>
            <p:cNvSpPr>
              <a:spLocks/>
            </p:cNvSpPr>
            <p:nvPr/>
          </p:nvSpPr>
          <p:spPr bwMode="auto">
            <a:xfrm>
              <a:off x="8856781" y="1668029"/>
              <a:ext cx="38893" cy="46832"/>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2147483647 w 40"/>
                <a:gd name="T9" fmla="*/ 0 h 48"/>
                <a:gd name="T10" fmla="*/ 2147483647 w 40"/>
                <a:gd name="T11" fmla="*/ 0 h 48"/>
                <a:gd name="T12" fmla="*/ 0 w 40"/>
                <a:gd name="T13" fmla="*/ 2147483647 h 48"/>
                <a:gd name="T14" fmla="*/ 2147483647 w 4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8"/>
                <a:gd name="T26" fmla="*/ 40 w 4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8">
                  <a:moveTo>
                    <a:pt x="8" y="32"/>
                  </a:moveTo>
                  <a:lnTo>
                    <a:pt x="8" y="48"/>
                  </a:lnTo>
                  <a:lnTo>
                    <a:pt x="24" y="40"/>
                  </a:lnTo>
                  <a:lnTo>
                    <a:pt x="40" y="16"/>
                  </a:lnTo>
                  <a:lnTo>
                    <a:pt x="16" y="0"/>
                  </a:lnTo>
                  <a:lnTo>
                    <a:pt x="8" y="0"/>
                  </a:lnTo>
                  <a:lnTo>
                    <a:pt x="0" y="16"/>
                  </a:lnTo>
                  <a:lnTo>
                    <a:pt x="8"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6" name="Freeform 789"/>
            <p:cNvSpPr>
              <a:spLocks/>
            </p:cNvSpPr>
            <p:nvPr/>
          </p:nvSpPr>
          <p:spPr bwMode="auto">
            <a:xfrm>
              <a:off x="8771849" y="1637074"/>
              <a:ext cx="61913" cy="85725"/>
            </a:xfrm>
            <a:custGeom>
              <a:avLst/>
              <a:gdLst>
                <a:gd name="T0" fmla="*/ 2147483647 w 64"/>
                <a:gd name="T1" fmla="*/ 2147483647 h 88"/>
                <a:gd name="T2" fmla="*/ 2147483647 w 64"/>
                <a:gd name="T3" fmla="*/ 2147483647 h 88"/>
                <a:gd name="T4" fmla="*/ 2147483647 w 64"/>
                <a:gd name="T5" fmla="*/ 2147483647 h 88"/>
                <a:gd name="T6" fmla="*/ 2147483647 w 64"/>
                <a:gd name="T7" fmla="*/ 2147483647 h 88"/>
                <a:gd name="T8" fmla="*/ 2147483647 w 64"/>
                <a:gd name="T9" fmla="*/ 2147483647 h 88"/>
                <a:gd name="T10" fmla="*/ 2147483647 w 64"/>
                <a:gd name="T11" fmla="*/ 2147483647 h 88"/>
                <a:gd name="T12" fmla="*/ 2147483647 w 64"/>
                <a:gd name="T13" fmla="*/ 2147483647 h 88"/>
                <a:gd name="T14" fmla="*/ 2147483647 w 64"/>
                <a:gd name="T15" fmla="*/ 0 h 88"/>
                <a:gd name="T16" fmla="*/ 2147483647 w 64"/>
                <a:gd name="T17" fmla="*/ 2147483647 h 88"/>
                <a:gd name="T18" fmla="*/ 0 w 64"/>
                <a:gd name="T19" fmla="*/ 2147483647 h 88"/>
                <a:gd name="T20" fmla="*/ 2147483647 w 64"/>
                <a:gd name="T21" fmla="*/ 2147483647 h 88"/>
                <a:gd name="T22" fmla="*/ 2147483647 w 64"/>
                <a:gd name="T23" fmla="*/ 2147483647 h 88"/>
                <a:gd name="T24" fmla="*/ 2147483647 w 64"/>
                <a:gd name="T25" fmla="*/ 2147483647 h 88"/>
                <a:gd name="T26" fmla="*/ 2147483647 w 64"/>
                <a:gd name="T27" fmla="*/ 2147483647 h 88"/>
                <a:gd name="T28" fmla="*/ 2147483647 w 64"/>
                <a:gd name="T29" fmla="*/ 2147483647 h 88"/>
                <a:gd name="T30" fmla="*/ 2147483647 w 64"/>
                <a:gd name="T31" fmla="*/ 2147483647 h 88"/>
                <a:gd name="T32" fmla="*/ 2147483647 w 64"/>
                <a:gd name="T33" fmla="*/ 2147483647 h 88"/>
                <a:gd name="T34" fmla="*/ 2147483647 w 64"/>
                <a:gd name="T35" fmla="*/ 2147483647 h 88"/>
                <a:gd name="T36" fmla="*/ 2147483647 w 64"/>
                <a:gd name="T37" fmla="*/ 2147483647 h 88"/>
                <a:gd name="T38" fmla="*/ 2147483647 w 64"/>
                <a:gd name="T39" fmla="*/ 2147483647 h 88"/>
                <a:gd name="T40" fmla="*/ 2147483647 w 64"/>
                <a:gd name="T41" fmla="*/ 2147483647 h 88"/>
                <a:gd name="T42" fmla="*/ 2147483647 w 64"/>
                <a:gd name="T43" fmla="*/ 2147483647 h 88"/>
                <a:gd name="T44" fmla="*/ 2147483647 w 64"/>
                <a:gd name="T45" fmla="*/ 2147483647 h 88"/>
                <a:gd name="T46" fmla="*/ 2147483647 w 64"/>
                <a:gd name="T47" fmla="*/ 2147483647 h 88"/>
                <a:gd name="T48" fmla="*/ 2147483647 w 64"/>
                <a:gd name="T49" fmla="*/ 0 h 88"/>
                <a:gd name="T50" fmla="*/ 2147483647 w 64"/>
                <a:gd name="T51" fmla="*/ 2147483647 h 88"/>
                <a:gd name="T52" fmla="*/ 0 w 64"/>
                <a:gd name="T53" fmla="*/ 2147483647 h 88"/>
                <a:gd name="T54" fmla="*/ 2147483647 w 64"/>
                <a:gd name="T55" fmla="*/ 2147483647 h 88"/>
                <a:gd name="T56" fmla="*/ 2147483647 w 64"/>
                <a:gd name="T57" fmla="*/ 2147483647 h 88"/>
                <a:gd name="T58" fmla="*/ 2147483647 w 64"/>
                <a:gd name="T59" fmla="*/ 2147483647 h 88"/>
                <a:gd name="T60" fmla="*/ 2147483647 w 64"/>
                <a:gd name="T61" fmla="*/ 2147483647 h 88"/>
                <a:gd name="T62" fmla="*/ 2147483647 w 64"/>
                <a:gd name="T63" fmla="*/ 2147483647 h 88"/>
                <a:gd name="T64" fmla="*/ 2147483647 w 64"/>
                <a:gd name="T65" fmla="*/ 2147483647 h 88"/>
                <a:gd name="T66" fmla="*/ 2147483647 w 64"/>
                <a:gd name="T67" fmla="*/ 2147483647 h 88"/>
                <a:gd name="T68" fmla="*/ 2147483647 w 64"/>
                <a:gd name="T69" fmla="*/ 2147483647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88"/>
                <a:gd name="T107" fmla="*/ 64 w 64"/>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88">
                  <a:moveTo>
                    <a:pt x="64" y="80"/>
                  </a:move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7" name="Freeform 790"/>
            <p:cNvSpPr>
              <a:spLocks/>
            </p:cNvSpPr>
            <p:nvPr/>
          </p:nvSpPr>
          <p:spPr bwMode="auto">
            <a:xfrm>
              <a:off x="8856781" y="1668029"/>
              <a:ext cx="38893" cy="46832"/>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2147483647 w 40"/>
                <a:gd name="T9" fmla="*/ 2147483647 h 48"/>
                <a:gd name="T10" fmla="*/ 2147483647 w 40"/>
                <a:gd name="T11" fmla="*/ 0 h 48"/>
                <a:gd name="T12" fmla="*/ 2147483647 w 40"/>
                <a:gd name="T13" fmla="*/ 0 h 48"/>
                <a:gd name="T14" fmla="*/ 0 w 40"/>
                <a:gd name="T15" fmla="*/ 2147483647 h 48"/>
                <a:gd name="T16" fmla="*/ 2147483647 w 40"/>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8"/>
                <a:gd name="T29" fmla="*/ 40 w 4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8">
                  <a:moveTo>
                    <a:pt x="8" y="32"/>
                  </a:moveTo>
                  <a:lnTo>
                    <a:pt x="8" y="48"/>
                  </a:lnTo>
                  <a:lnTo>
                    <a:pt x="24" y="40"/>
                  </a:lnTo>
                  <a:lnTo>
                    <a:pt x="40" y="16"/>
                  </a:lnTo>
                  <a:lnTo>
                    <a:pt x="16" y="0"/>
                  </a:lnTo>
                  <a:lnTo>
                    <a:pt x="8" y="0"/>
                  </a:lnTo>
                  <a:lnTo>
                    <a:pt x="0" y="16"/>
                  </a:lnTo>
                  <a:lnTo>
                    <a:pt x="8" y="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8" name="Freeform 791"/>
            <p:cNvSpPr>
              <a:spLocks/>
            </p:cNvSpPr>
            <p:nvPr/>
          </p:nvSpPr>
          <p:spPr bwMode="auto">
            <a:xfrm>
              <a:off x="8624211" y="2018073"/>
              <a:ext cx="240506" cy="496888"/>
            </a:xfrm>
            <a:custGeom>
              <a:avLst/>
              <a:gdLst>
                <a:gd name="T0" fmla="*/ 2147483647 w 248"/>
                <a:gd name="T1" fmla="*/ 2147483647 h 512"/>
                <a:gd name="T2" fmla="*/ 2147483647 w 248"/>
                <a:gd name="T3" fmla="*/ 2147483647 h 512"/>
                <a:gd name="T4" fmla="*/ 2147483647 w 248"/>
                <a:gd name="T5" fmla="*/ 2147483647 h 512"/>
                <a:gd name="T6" fmla="*/ 2147483647 w 248"/>
                <a:gd name="T7" fmla="*/ 2147483647 h 512"/>
                <a:gd name="T8" fmla="*/ 2147483647 w 248"/>
                <a:gd name="T9" fmla="*/ 2147483647 h 512"/>
                <a:gd name="T10" fmla="*/ 2147483647 w 248"/>
                <a:gd name="T11" fmla="*/ 2147483647 h 512"/>
                <a:gd name="T12" fmla="*/ 2147483647 w 248"/>
                <a:gd name="T13" fmla="*/ 2147483647 h 512"/>
                <a:gd name="T14" fmla="*/ 2147483647 w 248"/>
                <a:gd name="T15" fmla="*/ 2147483647 h 512"/>
                <a:gd name="T16" fmla="*/ 2147483647 w 248"/>
                <a:gd name="T17" fmla="*/ 2147483647 h 512"/>
                <a:gd name="T18" fmla="*/ 2147483647 w 248"/>
                <a:gd name="T19" fmla="*/ 2147483647 h 512"/>
                <a:gd name="T20" fmla="*/ 2147483647 w 248"/>
                <a:gd name="T21" fmla="*/ 2147483647 h 512"/>
                <a:gd name="T22" fmla="*/ 2147483647 w 248"/>
                <a:gd name="T23" fmla="*/ 2147483647 h 512"/>
                <a:gd name="T24" fmla="*/ 2147483647 w 248"/>
                <a:gd name="T25" fmla="*/ 2147483647 h 512"/>
                <a:gd name="T26" fmla="*/ 2147483647 w 248"/>
                <a:gd name="T27" fmla="*/ 2147483647 h 512"/>
                <a:gd name="T28" fmla="*/ 2147483647 w 248"/>
                <a:gd name="T29" fmla="*/ 0 h 512"/>
                <a:gd name="T30" fmla="*/ 2147483647 w 248"/>
                <a:gd name="T31" fmla="*/ 0 h 512"/>
                <a:gd name="T32" fmla="*/ 2147483647 w 248"/>
                <a:gd name="T33" fmla="*/ 2147483647 h 512"/>
                <a:gd name="T34" fmla="*/ 2147483647 w 248"/>
                <a:gd name="T35" fmla="*/ 0 h 512"/>
                <a:gd name="T36" fmla="*/ 2147483647 w 248"/>
                <a:gd name="T37" fmla="*/ 0 h 512"/>
                <a:gd name="T38" fmla="*/ 2147483647 w 248"/>
                <a:gd name="T39" fmla="*/ 2147483647 h 512"/>
                <a:gd name="T40" fmla="*/ 2147483647 w 248"/>
                <a:gd name="T41" fmla="*/ 2147483647 h 512"/>
                <a:gd name="T42" fmla="*/ 2147483647 w 248"/>
                <a:gd name="T43" fmla="*/ 2147483647 h 512"/>
                <a:gd name="T44" fmla="*/ 2147483647 w 248"/>
                <a:gd name="T45" fmla="*/ 2147483647 h 512"/>
                <a:gd name="T46" fmla="*/ 2147483647 w 248"/>
                <a:gd name="T47" fmla="*/ 2147483647 h 512"/>
                <a:gd name="T48" fmla="*/ 2147483647 w 248"/>
                <a:gd name="T49" fmla="*/ 2147483647 h 512"/>
                <a:gd name="T50" fmla="*/ 2147483647 w 248"/>
                <a:gd name="T51" fmla="*/ 2147483647 h 512"/>
                <a:gd name="T52" fmla="*/ 2147483647 w 248"/>
                <a:gd name="T53" fmla="*/ 2147483647 h 512"/>
                <a:gd name="T54" fmla="*/ 2147483647 w 248"/>
                <a:gd name="T55" fmla="*/ 2147483647 h 512"/>
                <a:gd name="T56" fmla="*/ 2147483647 w 248"/>
                <a:gd name="T57" fmla="*/ 2147483647 h 512"/>
                <a:gd name="T58" fmla="*/ 2147483647 w 248"/>
                <a:gd name="T59" fmla="*/ 2147483647 h 512"/>
                <a:gd name="T60" fmla="*/ 2147483647 w 248"/>
                <a:gd name="T61" fmla="*/ 2147483647 h 512"/>
                <a:gd name="T62" fmla="*/ 2147483647 w 248"/>
                <a:gd name="T63" fmla="*/ 2147483647 h 512"/>
                <a:gd name="T64" fmla="*/ 0 w 248"/>
                <a:gd name="T65" fmla="*/ 2147483647 h 512"/>
                <a:gd name="T66" fmla="*/ 2147483647 w 248"/>
                <a:gd name="T67" fmla="*/ 2147483647 h 512"/>
                <a:gd name="T68" fmla="*/ 2147483647 w 248"/>
                <a:gd name="T69" fmla="*/ 2147483647 h 512"/>
                <a:gd name="T70" fmla="*/ 2147483647 w 248"/>
                <a:gd name="T71" fmla="*/ 2147483647 h 512"/>
                <a:gd name="T72" fmla="*/ 2147483647 w 248"/>
                <a:gd name="T73" fmla="*/ 2147483647 h 512"/>
                <a:gd name="T74" fmla="*/ 2147483647 w 248"/>
                <a:gd name="T75" fmla="*/ 2147483647 h 512"/>
                <a:gd name="T76" fmla="*/ 2147483647 w 248"/>
                <a:gd name="T77" fmla="*/ 2147483647 h 512"/>
                <a:gd name="T78" fmla="*/ 2147483647 w 248"/>
                <a:gd name="T79" fmla="*/ 2147483647 h 512"/>
                <a:gd name="T80" fmla="*/ 2147483647 w 248"/>
                <a:gd name="T81" fmla="*/ 2147483647 h 512"/>
                <a:gd name="T82" fmla="*/ 2147483647 w 248"/>
                <a:gd name="T83" fmla="*/ 2147483647 h 512"/>
                <a:gd name="T84" fmla="*/ 2147483647 w 248"/>
                <a:gd name="T85" fmla="*/ 2147483647 h 512"/>
                <a:gd name="T86" fmla="*/ 2147483647 w 248"/>
                <a:gd name="T87" fmla="*/ 2147483647 h 512"/>
                <a:gd name="T88" fmla="*/ 2147483647 w 248"/>
                <a:gd name="T89" fmla="*/ 2147483647 h 512"/>
                <a:gd name="T90" fmla="*/ 2147483647 w 248"/>
                <a:gd name="T91" fmla="*/ 2147483647 h 512"/>
                <a:gd name="T92" fmla="*/ 2147483647 w 248"/>
                <a:gd name="T93" fmla="*/ 2147483647 h 512"/>
                <a:gd name="T94" fmla="*/ 2147483647 w 248"/>
                <a:gd name="T95" fmla="*/ 2147483647 h 512"/>
                <a:gd name="T96" fmla="*/ 2147483647 w 248"/>
                <a:gd name="T97" fmla="*/ 2147483647 h 512"/>
                <a:gd name="T98" fmla="*/ 2147483647 w 248"/>
                <a:gd name="T99" fmla="*/ 2147483647 h 512"/>
                <a:gd name="T100" fmla="*/ 2147483647 w 248"/>
                <a:gd name="T101" fmla="*/ 2147483647 h 512"/>
                <a:gd name="T102" fmla="*/ 2147483647 w 248"/>
                <a:gd name="T103" fmla="*/ 2147483647 h 512"/>
                <a:gd name="T104" fmla="*/ 2147483647 w 248"/>
                <a:gd name="T105" fmla="*/ 2147483647 h 512"/>
                <a:gd name="T106" fmla="*/ 2147483647 w 248"/>
                <a:gd name="T107" fmla="*/ 2147483647 h 512"/>
                <a:gd name="T108" fmla="*/ 2147483647 w 248"/>
                <a:gd name="T109" fmla="*/ 2147483647 h 512"/>
                <a:gd name="T110" fmla="*/ 2147483647 w 248"/>
                <a:gd name="T111" fmla="*/ 2147483647 h 512"/>
                <a:gd name="T112" fmla="*/ 2147483647 w 248"/>
                <a:gd name="T113" fmla="*/ 2147483647 h 512"/>
                <a:gd name="T114" fmla="*/ 2147483647 w 248"/>
                <a:gd name="T115" fmla="*/ 2147483647 h 512"/>
                <a:gd name="T116" fmla="*/ 2147483647 w 248"/>
                <a:gd name="T117" fmla="*/ 2147483647 h 512"/>
                <a:gd name="T118" fmla="*/ 2147483647 w 248"/>
                <a:gd name="T119" fmla="*/ 2147483647 h 512"/>
                <a:gd name="T120" fmla="*/ 2147483647 w 248"/>
                <a:gd name="T121" fmla="*/ 2147483647 h 512"/>
                <a:gd name="T122" fmla="*/ 2147483647 w 248"/>
                <a:gd name="T123" fmla="*/ 2147483647 h 5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
                <a:gd name="T187" fmla="*/ 0 h 512"/>
                <a:gd name="T188" fmla="*/ 248 w 248"/>
                <a:gd name="T189" fmla="*/ 512 h 5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 h="512">
                  <a:moveTo>
                    <a:pt x="192" y="144"/>
                  </a:moveTo>
                  <a:lnTo>
                    <a:pt x="192" y="128"/>
                  </a:lnTo>
                  <a:lnTo>
                    <a:pt x="200" y="112"/>
                  </a:lnTo>
                  <a:lnTo>
                    <a:pt x="232" y="88"/>
                  </a:lnTo>
                  <a:lnTo>
                    <a:pt x="240" y="80"/>
                  </a:lnTo>
                  <a:lnTo>
                    <a:pt x="248" y="56"/>
                  </a:lnTo>
                  <a:lnTo>
                    <a:pt x="248" y="48"/>
                  </a:lnTo>
                  <a:lnTo>
                    <a:pt x="232" y="56"/>
                  </a:lnTo>
                  <a:lnTo>
                    <a:pt x="208" y="72"/>
                  </a:lnTo>
                  <a:lnTo>
                    <a:pt x="192" y="64"/>
                  </a:lnTo>
                  <a:lnTo>
                    <a:pt x="192" y="40"/>
                  </a:lnTo>
                  <a:lnTo>
                    <a:pt x="184" y="32"/>
                  </a:lnTo>
                  <a:lnTo>
                    <a:pt x="160" y="24"/>
                  </a:lnTo>
                  <a:lnTo>
                    <a:pt x="144" y="16"/>
                  </a:lnTo>
                  <a:lnTo>
                    <a:pt x="136" y="0"/>
                  </a:lnTo>
                  <a:lnTo>
                    <a:pt x="120" y="0"/>
                  </a:lnTo>
                  <a:lnTo>
                    <a:pt x="112" y="8"/>
                  </a:lnTo>
                  <a:lnTo>
                    <a:pt x="96" y="0"/>
                  </a:lnTo>
                  <a:lnTo>
                    <a:pt x="88" y="0"/>
                  </a:lnTo>
                  <a:lnTo>
                    <a:pt x="80" y="8"/>
                  </a:lnTo>
                  <a:lnTo>
                    <a:pt x="80" y="24"/>
                  </a:lnTo>
                  <a:lnTo>
                    <a:pt x="64" y="40"/>
                  </a:lnTo>
                  <a:lnTo>
                    <a:pt x="64" y="64"/>
                  </a:lnTo>
                  <a:lnTo>
                    <a:pt x="56" y="80"/>
                  </a:lnTo>
                  <a:lnTo>
                    <a:pt x="48" y="128"/>
                  </a:lnTo>
                  <a:lnTo>
                    <a:pt x="48" y="168"/>
                  </a:lnTo>
                  <a:lnTo>
                    <a:pt x="24" y="224"/>
                  </a:lnTo>
                  <a:lnTo>
                    <a:pt x="24" y="280"/>
                  </a:lnTo>
                  <a:lnTo>
                    <a:pt x="24" y="304"/>
                  </a:lnTo>
                  <a:lnTo>
                    <a:pt x="16" y="336"/>
                  </a:lnTo>
                  <a:lnTo>
                    <a:pt x="24" y="352"/>
                  </a:lnTo>
                  <a:lnTo>
                    <a:pt x="16" y="416"/>
                  </a:lnTo>
                  <a:lnTo>
                    <a:pt x="0" y="440"/>
                  </a:lnTo>
                  <a:lnTo>
                    <a:pt x="8" y="464"/>
                  </a:lnTo>
                  <a:lnTo>
                    <a:pt x="16" y="488"/>
                  </a:lnTo>
                  <a:lnTo>
                    <a:pt x="80" y="512"/>
                  </a:lnTo>
                  <a:lnTo>
                    <a:pt x="64" y="496"/>
                  </a:lnTo>
                  <a:lnTo>
                    <a:pt x="56" y="472"/>
                  </a:lnTo>
                  <a:lnTo>
                    <a:pt x="64" y="448"/>
                  </a:lnTo>
                  <a:lnTo>
                    <a:pt x="80" y="424"/>
                  </a:lnTo>
                  <a:lnTo>
                    <a:pt x="88" y="416"/>
                  </a:lnTo>
                  <a:lnTo>
                    <a:pt x="96" y="392"/>
                  </a:lnTo>
                  <a:lnTo>
                    <a:pt x="88" y="384"/>
                  </a:lnTo>
                  <a:lnTo>
                    <a:pt x="80" y="368"/>
                  </a:lnTo>
                  <a:lnTo>
                    <a:pt x="96" y="344"/>
                  </a:lnTo>
                  <a:lnTo>
                    <a:pt x="112" y="328"/>
                  </a:lnTo>
                  <a:lnTo>
                    <a:pt x="120" y="304"/>
                  </a:lnTo>
                  <a:lnTo>
                    <a:pt x="120" y="296"/>
                  </a:lnTo>
                  <a:lnTo>
                    <a:pt x="112" y="296"/>
                  </a:lnTo>
                  <a:lnTo>
                    <a:pt x="112" y="288"/>
                  </a:lnTo>
                  <a:lnTo>
                    <a:pt x="136" y="280"/>
                  </a:lnTo>
                  <a:lnTo>
                    <a:pt x="144" y="264"/>
                  </a:lnTo>
                  <a:lnTo>
                    <a:pt x="152" y="248"/>
                  </a:lnTo>
                  <a:lnTo>
                    <a:pt x="192" y="232"/>
                  </a:lnTo>
                  <a:lnTo>
                    <a:pt x="200" y="224"/>
                  </a:lnTo>
                  <a:lnTo>
                    <a:pt x="208" y="224"/>
                  </a:lnTo>
                  <a:lnTo>
                    <a:pt x="216" y="200"/>
                  </a:lnTo>
                  <a:lnTo>
                    <a:pt x="208" y="184"/>
                  </a:lnTo>
                  <a:lnTo>
                    <a:pt x="192" y="176"/>
                  </a:lnTo>
                  <a:lnTo>
                    <a:pt x="208" y="176"/>
                  </a:lnTo>
                  <a:lnTo>
                    <a:pt x="192" y="168"/>
                  </a:lnTo>
                  <a:lnTo>
                    <a:pt x="192" y="14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29" name="Freeform 793"/>
            <p:cNvSpPr>
              <a:spLocks/>
            </p:cNvSpPr>
            <p:nvPr/>
          </p:nvSpPr>
          <p:spPr bwMode="auto">
            <a:xfrm>
              <a:off x="8809949" y="2126817"/>
              <a:ext cx="62706" cy="77788"/>
            </a:xfrm>
            <a:custGeom>
              <a:avLst/>
              <a:gdLst>
                <a:gd name="T0" fmla="*/ 2147483647 w 64"/>
                <a:gd name="T1" fmla="*/ 2147483647 h 80"/>
                <a:gd name="T2" fmla="*/ 2147483647 w 64"/>
                <a:gd name="T3" fmla="*/ 2147483647 h 80"/>
                <a:gd name="T4" fmla="*/ 2147483647 w 64"/>
                <a:gd name="T5" fmla="*/ 0 h 80"/>
                <a:gd name="T6" fmla="*/ 0 w 64"/>
                <a:gd name="T7" fmla="*/ 2147483647 h 80"/>
                <a:gd name="T8" fmla="*/ 0 w 64"/>
                <a:gd name="T9" fmla="*/ 2147483647 h 80"/>
                <a:gd name="T10" fmla="*/ 0 w 64"/>
                <a:gd name="T11" fmla="*/ 2147483647 h 80"/>
                <a:gd name="T12" fmla="*/ 2147483647 w 64"/>
                <a:gd name="T13" fmla="*/ 2147483647 h 80"/>
                <a:gd name="T14" fmla="*/ 2147483647 w 64"/>
                <a:gd name="T15" fmla="*/ 2147483647 h 80"/>
                <a:gd name="T16" fmla="*/ 2147483647 w 64"/>
                <a:gd name="T17" fmla="*/ 2147483647 h 80"/>
                <a:gd name="T18" fmla="*/ 2147483647 w 64"/>
                <a:gd name="T19" fmla="*/ 2147483647 h 80"/>
                <a:gd name="T20" fmla="*/ 2147483647 w 64"/>
                <a:gd name="T21" fmla="*/ 2147483647 h 80"/>
                <a:gd name="T22" fmla="*/ 2147483647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40" y="16"/>
                  </a:moveTo>
                  <a:lnTo>
                    <a:pt x="24" y="8"/>
                  </a:lnTo>
                  <a:lnTo>
                    <a:pt x="8" y="0"/>
                  </a:lnTo>
                  <a:lnTo>
                    <a:pt x="0" y="16"/>
                  </a:lnTo>
                  <a:lnTo>
                    <a:pt x="0" y="32"/>
                  </a:lnTo>
                  <a:lnTo>
                    <a:pt x="0" y="56"/>
                  </a:lnTo>
                  <a:lnTo>
                    <a:pt x="16" y="64"/>
                  </a:lnTo>
                  <a:lnTo>
                    <a:pt x="24" y="72"/>
                  </a:lnTo>
                  <a:lnTo>
                    <a:pt x="40" y="80"/>
                  </a:lnTo>
                  <a:lnTo>
                    <a:pt x="64" y="64"/>
                  </a:lnTo>
                  <a:lnTo>
                    <a:pt x="64" y="56"/>
                  </a:lnTo>
                  <a:lnTo>
                    <a:pt x="56" y="32"/>
                  </a:lnTo>
                  <a:lnTo>
                    <a:pt x="4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0" name="Freeform 794"/>
            <p:cNvSpPr>
              <a:spLocks/>
            </p:cNvSpPr>
            <p:nvPr/>
          </p:nvSpPr>
          <p:spPr bwMode="auto">
            <a:xfrm>
              <a:off x="8670249" y="1862498"/>
              <a:ext cx="139700" cy="163513"/>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2147483647 h 168"/>
                <a:gd name="T14" fmla="*/ 2147483647 w 144"/>
                <a:gd name="T15" fmla="*/ 2147483647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2147483647 w 144"/>
                <a:gd name="T25" fmla="*/ 2147483647 h 168"/>
                <a:gd name="T26" fmla="*/ 2147483647 w 144"/>
                <a:gd name="T27" fmla="*/ 0 h 168"/>
                <a:gd name="T28" fmla="*/ 2147483647 w 144"/>
                <a:gd name="T29" fmla="*/ 2147483647 h 168"/>
                <a:gd name="T30" fmla="*/ 0 w 144"/>
                <a:gd name="T31" fmla="*/ 2147483647 h 168"/>
                <a:gd name="T32" fmla="*/ 2147483647 w 144"/>
                <a:gd name="T33" fmla="*/ 2147483647 h 168"/>
                <a:gd name="T34" fmla="*/ 2147483647 w 144"/>
                <a:gd name="T35" fmla="*/ 2147483647 h 168"/>
                <a:gd name="T36" fmla="*/ 0 w 144"/>
                <a:gd name="T37" fmla="*/ 2147483647 h 168"/>
                <a:gd name="T38" fmla="*/ 0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8"/>
                <a:gd name="T89" fmla="*/ 144 w 144"/>
                <a:gd name="T90" fmla="*/ 168 h 1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8">
                  <a:moveTo>
                    <a:pt x="88" y="160"/>
                  </a:moveTo>
                  <a:lnTo>
                    <a:pt x="88" y="152"/>
                  </a:lnTo>
                  <a:lnTo>
                    <a:pt x="120" y="128"/>
                  </a:lnTo>
                  <a:lnTo>
                    <a:pt x="136" y="128"/>
                  </a:lnTo>
                  <a:lnTo>
                    <a:pt x="144" y="128"/>
                  </a:lnTo>
                  <a:lnTo>
                    <a:pt x="144" y="104"/>
                  </a:lnTo>
                  <a:lnTo>
                    <a:pt x="144" y="88"/>
                  </a:lnTo>
                  <a:lnTo>
                    <a:pt x="120" y="80"/>
                  </a:lnTo>
                  <a:lnTo>
                    <a:pt x="112" y="72"/>
                  </a:lnTo>
                  <a:lnTo>
                    <a:pt x="112" y="56"/>
                  </a:lnTo>
                  <a:lnTo>
                    <a:pt x="88" y="40"/>
                  </a:lnTo>
                  <a:lnTo>
                    <a:pt x="64" y="32"/>
                  </a:lnTo>
                  <a:lnTo>
                    <a:pt x="56" y="8"/>
                  </a:lnTo>
                  <a:lnTo>
                    <a:pt x="32" y="0"/>
                  </a:lnTo>
                  <a:lnTo>
                    <a:pt x="16" y="16"/>
                  </a:lnTo>
                  <a:lnTo>
                    <a:pt x="0" y="16"/>
                  </a:lnTo>
                  <a:lnTo>
                    <a:pt x="8" y="32"/>
                  </a:lnTo>
                  <a:lnTo>
                    <a:pt x="8" y="64"/>
                  </a:lnTo>
                  <a:lnTo>
                    <a:pt x="0" y="88"/>
                  </a:lnTo>
                  <a:lnTo>
                    <a:pt x="0" y="104"/>
                  </a:lnTo>
                  <a:lnTo>
                    <a:pt x="16" y="112"/>
                  </a:lnTo>
                  <a:lnTo>
                    <a:pt x="8" y="128"/>
                  </a:lnTo>
                  <a:lnTo>
                    <a:pt x="24" y="160"/>
                  </a:lnTo>
                  <a:lnTo>
                    <a:pt x="32" y="168"/>
                  </a:lnTo>
                  <a:lnTo>
                    <a:pt x="40" y="160"/>
                  </a:lnTo>
                  <a:lnTo>
                    <a:pt x="48" y="160"/>
                  </a:lnTo>
                  <a:lnTo>
                    <a:pt x="64" y="168"/>
                  </a:lnTo>
                  <a:lnTo>
                    <a:pt x="72" y="160"/>
                  </a:lnTo>
                  <a:lnTo>
                    <a:pt x="88" y="16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1" name="Freeform 796"/>
            <p:cNvSpPr>
              <a:spLocks/>
            </p:cNvSpPr>
            <p:nvPr/>
          </p:nvSpPr>
          <p:spPr bwMode="auto">
            <a:xfrm>
              <a:off x="8809949" y="1987117"/>
              <a:ext cx="54769" cy="77788"/>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w 56"/>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80"/>
                <a:gd name="T29" fmla="*/ 56 w 56"/>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80">
                  <a:moveTo>
                    <a:pt x="0" y="0"/>
                  </a:moveTo>
                  <a:lnTo>
                    <a:pt x="0" y="8"/>
                  </a:lnTo>
                  <a:lnTo>
                    <a:pt x="16" y="24"/>
                  </a:lnTo>
                  <a:lnTo>
                    <a:pt x="24" y="32"/>
                  </a:lnTo>
                  <a:lnTo>
                    <a:pt x="40" y="56"/>
                  </a:lnTo>
                  <a:lnTo>
                    <a:pt x="48" y="64"/>
                  </a:lnTo>
                  <a:lnTo>
                    <a:pt x="48" y="72"/>
                  </a:lnTo>
                  <a:lnTo>
                    <a:pt x="56" y="80"/>
                  </a:lnTo>
                  <a:lnTo>
                    <a:pt x="0"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2" name="Freeform 797"/>
            <p:cNvSpPr>
              <a:spLocks/>
            </p:cNvSpPr>
            <p:nvPr/>
          </p:nvSpPr>
          <p:spPr bwMode="auto">
            <a:xfrm>
              <a:off x="8809949" y="2126817"/>
              <a:ext cx="62706" cy="77788"/>
            </a:xfrm>
            <a:custGeom>
              <a:avLst/>
              <a:gdLst>
                <a:gd name="T0" fmla="*/ 2147483647 w 64"/>
                <a:gd name="T1" fmla="*/ 2147483647 h 80"/>
                <a:gd name="T2" fmla="*/ 2147483647 w 64"/>
                <a:gd name="T3" fmla="*/ 2147483647 h 80"/>
                <a:gd name="T4" fmla="*/ 2147483647 w 64"/>
                <a:gd name="T5" fmla="*/ 0 h 80"/>
                <a:gd name="T6" fmla="*/ 0 w 64"/>
                <a:gd name="T7" fmla="*/ 2147483647 h 80"/>
                <a:gd name="T8" fmla="*/ 0 w 64"/>
                <a:gd name="T9" fmla="*/ 2147483647 h 80"/>
                <a:gd name="T10" fmla="*/ 0 w 64"/>
                <a:gd name="T11" fmla="*/ 2147483647 h 80"/>
                <a:gd name="T12" fmla="*/ 2147483647 w 64"/>
                <a:gd name="T13" fmla="*/ 2147483647 h 80"/>
                <a:gd name="T14" fmla="*/ 2147483647 w 64"/>
                <a:gd name="T15" fmla="*/ 2147483647 h 80"/>
                <a:gd name="T16" fmla="*/ 2147483647 w 64"/>
                <a:gd name="T17" fmla="*/ 2147483647 h 80"/>
                <a:gd name="T18" fmla="*/ 2147483647 w 64"/>
                <a:gd name="T19" fmla="*/ 2147483647 h 80"/>
                <a:gd name="T20" fmla="*/ 2147483647 w 64"/>
                <a:gd name="T21" fmla="*/ 2147483647 h 80"/>
                <a:gd name="T22" fmla="*/ 2147483647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40" y="16"/>
                  </a:moveTo>
                  <a:lnTo>
                    <a:pt x="24" y="8"/>
                  </a:lnTo>
                  <a:lnTo>
                    <a:pt x="8" y="0"/>
                  </a:lnTo>
                  <a:lnTo>
                    <a:pt x="0" y="16"/>
                  </a:lnTo>
                  <a:lnTo>
                    <a:pt x="0" y="32"/>
                  </a:lnTo>
                  <a:lnTo>
                    <a:pt x="0" y="56"/>
                  </a:lnTo>
                  <a:lnTo>
                    <a:pt x="16" y="64"/>
                  </a:lnTo>
                  <a:lnTo>
                    <a:pt x="24" y="72"/>
                  </a:lnTo>
                  <a:lnTo>
                    <a:pt x="40" y="80"/>
                  </a:lnTo>
                  <a:lnTo>
                    <a:pt x="64" y="64"/>
                  </a:lnTo>
                  <a:lnTo>
                    <a:pt x="64" y="56"/>
                  </a:lnTo>
                  <a:lnTo>
                    <a:pt x="56" y="32"/>
                  </a:lnTo>
                  <a:lnTo>
                    <a:pt x="40"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3" name="Freeform 798"/>
            <p:cNvSpPr>
              <a:spLocks/>
            </p:cNvSpPr>
            <p:nvPr/>
          </p:nvSpPr>
          <p:spPr bwMode="auto">
            <a:xfrm>
              <a:off x="8809949" y="1987117"/>
              <a:ext cx="54769" cy="77788"/>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80"/>
                <a:gd name="T26" fmla="*/ 56 w 5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80">
                  <a:moveTo>
                    <a:pt x="0" y="0"/>
                  </a:moveTo>
                  <a:lnTo>
                    <a:pt x="0" y="8"/>
                  </a:lnTo>
                  <a:lnTo>
                    <a:pt x="16" y="24"/>
                  </a:lnTo>
                  <a:lnTo>
                    <a:pt x="24" y="32"/>
                  </a:lnTo>
                  <a:lnTo>
                    <a:pt x="40" y="56"/>
                  </a:lnTo>
                  <a:lnTo>
                    <a:pt x="48" y="64"/>
                  </a:lnTo>
                  <a:lnTo>
                    <a:pt x="48" y="72"/>
                  </a:lnTo>
                  <a:lnTo>
                    <a:pt x="56" y="80"/>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4" name="Freeform 799"/>
            <p:cNvSpPr>
              <a:spLocks/>
            </p:cNvSpPr>
            <p:nvPr/>
          </p:nvSpPr>
          <p:spPr bwMode="auto">
            <a:xfrm>
              <a:off x="8809949" y="1987117"/>
              <a:ext cx="54769" cy="77788"/>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80"/>
                <a:gd name="T26" fmla="*/ 56 w 5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80">
                  <a:moveTo>
                    <a:pt x="0" y="0"/>
                  </a:moveTo>
                  <a:lnTo>
                    <a:pt x="0" y="8"/>
                  </a:lnTo>
                  <a:lnTo>
                    <a:pt x="16" y="24"/>
                  </a:lnTo>
                  <a:lnTo>
                    <a:pt x="24" y="32"/>
                  </a:lnTo>
                  <a:lnTo>
                    <a:pt x="40" y="56"/>
                  </a:lnTo>
                  <a:lnTo>
                    <a:pt x="48" y="64"/>
                  </a:lnTo>
                  <a:lnTo>
                    <a:pt x="48" y="72"/>
                  </a:lnTo>
                  <a:lnTo>
                    <a:pt x="56" y="80"/>
                  </a:lnTo>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5" name="Freeform 800"/>
            <p:cNvSpPr>
              <a:spLocks/>
            </p:cNvSpPr>
            <p:nvPr/>
          </p:nvSpPr>
          <p:spPr bwMode="auto">
            <a:xfrm>
              <a:off x="8817886" y="1660886"/>
              <a:ext cx="46832" cy="53975"/>
            </a:xfrm>
            <a:custGeom>
              <a:avLst/>
              <a:gdLst>
                <a:gd name="T0" fmla="*/ 2147483647 w 48"/>
                <a:gd name="T1" fmla="*/ 2147483647 h 56"/>
                <a:gd name="T2" fmla="*/ 2147483647 w 48"/>
                <a:gd name="T3" fmla="*/ 2147483647 h 56"/>
                <a:gd name="T4" fmla="*/ 2147483647 w 48"/>
                <a:gd name="T5" fmla="*/ 2147483647 h 56"/>
                <a:gd name="T6" fmla="*/ 2147483647 w 48"/>
                <a:gd name="T7" fmla="*/ 2147483647 h 56"/>
                <a:gd name="T8" fmla="*/ 2147483647 w 48"/>
                <a:gd name="T9" fmla="*/ 2147483647 h 56"/>
                <a:gd name="T10" fmla="*/ 2147483647 w 48"/>
                <a:gd name="T11" fmla="*/ 0 h 56"/>
                <a:gd name="T12" fmla="*/ 2147483647 w 48"/>
                <a:gd name="T13" fmla="*/ 2147483647 h 56"/>
                <a:gd name="T14" fmla="*/ 0 w 48"/>
                <a:gd name="T15" fmla="*/ 2147483647 h 56"/>
                <a:gd name="T16" fmla="*/ 2147483647 w 48"/>
                <a:gd name="T17" fmla="*/ 2147483647 h 56"/>
                <a:gd name="T18" fmla="*/ 2147483647 w 48"/>
                <a:gd name="T19" fmla="*/ 2147483647 h 56"/>
                <a:gd name="T20" fmla="*/ 2147483647 w 48"/>
                <a:gd name="T21" fmla="*/ 2147483647 h 56"/>
                <a:gd name="T22" fmla="*/ 2147483647 w 48"/>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6"/>
                <a:gd name="T38" fmla="*/ 48 w 48"/>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6">
                  <a:moveTo>
                    <a:pt x="48" y="56"/>
                  </a:moveTo>
                  <a:lnTo>
                    <a:pt x="48" y="40"/>
                  </a:lnTo>
                  <a:lnTo>
                    <a:pt x="40" y="24"/>
                  </a:lnTo>
                  <a:lnTo>
                    <a:pt x="48" y="8"/>
                  </a:lnTo>
                  <a:lnTo>
                    <a:pt x="16" y="8"/>
                  </a:lnTo>
                  <a:lnTo>
                    <a:pt x="16" y="0"/>
                  </a:lnTo>
                  <a:lnTo>
                    <a:pt x="8" y="16"/>
                  </a:lnTo>
                  <a:lnTo>
                    <a:pt x="0" y="24"/>
                  </a:lnTo>
                  <a:lnTo>
                    <a:pt x="8" y="40"/>
                  </a:lnTo>
                  <a:lnTo>
                    <a:pt x="16" y="56"/>
                  </a:lnTo>
                  <a:lnTo>
                    <a:pt x="24" y="56"/>
                  </a:lnTo>
                  <a:lnTo>
                    <a:pt x="48"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6" name="Freeform 801"/>
            <p:cNvSpPr>
              <a:spLocks/>
            </p:cNvSpPr>
            <p:nvPr/>
          </p:nvSpPr>
          <p:spPr bwMode="auto">
            <a:xfrm>
              <a:off x="8631356" y="1590242"/>
              <a:ext cx="163513" cy="140494"/>
            </a:xfrm>
            <a:custGeom>
              <a:avLst/>
              <a:gdLst>
                <a:gd name="T0" fmla="*/ 2147483647 w 168"/>
                <a:gd name="T1" fmla="*/ 2147483647 h 144"/>
                <a:gd name="T2" fmla="*/ 2147483647 w 168"/>
                <a:gd name="T3" fmla="*/ 2147483647 h 144"/>
                <a:gd name="T4" fmla="*/ 2147483647 w 168"/>
                <a:gd name="T5" fmla="*/ 2147483647 h 144"/>
                <a:gd name="T6" fmla="*/ 2147483647 w 168"/>
                <a:gd name="T7" fmla="*/ 2147483647 h 144"/>
                <a:gd name="T8" fmla="*/ 2147483647 w 168"/>
                <a:gd name="T9" fmla="*/ 2147483647 h 144"/>
                <a:gd name="T10" fmla="*/ 2147483647 w 168"/>
                <a:gd name="T11" fmla="*/ 2147483647 h 144"/>
                <a:gd name="T12" fmla="*/ 2147483647 w 168"/>
                <a:gd name="T13" fmla="*/ 2147483647 h 144"/>
                <a:gd name="T14" fmla="*/ 2147483647 w 168"/>
                <a:gd name="T15" fmla="*/ 2147483647 h 144"/>
                <a:gd name="T16" fmla="*/ 2147483647 w 168"/>
                <a:gd name="T17" fmla="*/ 2147483647 h 144"/>
                <a:gd name="T18" fmla="*/ 2147483647 w 168"/>
                <a:gd name="T19" fmla="*/ 2147483647 h 144"/>
                <a:gd name="T20" fmla="*/ 2147483647 w 168"/>
                <a:gd name="T21" fmla="*/ 2147483647 h 144"/>
                <a:gd name="T22" fmla="*/ 2147483647 w 168"/>
                <a:gd name="T23" fmla="*/ 2147483647 h 144"/>
                <a:gd name="T24" fmla="*/ 2147483647 w 168"/>
                <a:gd name="T25" fmla="*/ 0 h 144"/>
                <a:gd name="T26" fmla="*/ 0 w 168"/>
                <a:gd name="T27" fmla="*/ 2147483647 h 144"/>
                <a:gd name="T28" fmla="*/ 0 w 168"/>
                <a:gd name="T29" fmla="*/ 2147483647 h 144"/>
                <a:gd name="T30" fmla="*/ 2147483647 w 168"/>
                <a:gd name="T31" fmla="*/ 2147483647 h 144"/>
                <a:gd name="T32" fmla="*/ 2147483647 w 168"/>
                <a:gd name="T33" fmla="*/ 2147483647 h 144"/>
                <a:gd name="T34" fmla="*/ 2147483647 w 168"/>
                <a:gd name="T35" fmla="*/ 2147483647 h 144"/>
                <a:gd name="T36" fmla="*/ 2147483647 w 168"/>
                <a:gd name="T37" fmla="*/ 2147483647 h 144"/>
                <a:gd name="T38" fmla="*/ 2147483647 w 168"/>
                <a:gd name="T39" fmla="*/ 2147483647 h 144"/>
                <a:gd name="T40" fmla="*/ 2147483647 w 168"/>
                <a:gd name="T41" fmla="*/ 2147483647 h 144"/>
                <a:gd name="T42" fmla="*/ 2147483647 w 168"/>
                <a:gd name="T43" fmla="*/ 2147483647 h 144"/>
                <a:gd name="T44" fmla="*/ 2147483647 w 168"/>
                <a:gd name="T45" fmla="*/ 2147483647 h 144"/>
                <a:gd name="T46" fmla="*/ 2147483647 w 168"/>
                <a:gd name="T47" fmla="*/ 2147483647 h 144"/>
                <a:gd name="T48" fmla="*/ 2147483647 w 168"/>
                <a:gd name="T49" fmla="*/ 2147483647 h 144"/>
                <a:gd name="T50" fmla="*/ 2147483647 w 168"/>
                <a:gd name="T51" fmla="*/ 2147483647 h 144"/>
                <a:gd name="T52" fmla="*/ 2147483647 w 168"/>
                <a:gd name="T53" fmla="*/ 2147483647 h 144"/>
                <a:gd name="T54" fmla="*/ 2147483647 w 168"/>
                <a:gd name="T55" fmla="*/ 2147483647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8"/>
                <a:gd name="T85" fmla="*/ 0 h 144"/>
                <a:gd name="T86" fmla="*/ 168 w 168"/>
                <a:gd name="T87" fmla="*/ 144 h 144"/>
                <a:gd name="connsiteX0" fmla="*/ 9048 w 10000"/>
                <a:gd name="connsiteY0" fmla="*/ 6111 h 10000"/>
                <a:gd name="connsiteX1" fmla="*/ 8571 w 10000"/>
                <a:gd name="connsiteY1" fmla="*/ 5000 h 10000"/>
                <a:gd name="connsiteX2" fmla="*/ 9048 w 10000"/>
                <a:gd name="connsiteY2" fmla="*/ 4444 h 10000"/>
                <a:gd name="connsiteX3" fmla="*/ 10000 w 10000"/>
                <a:gd name="connsiteY3" fmla="*/ 3333 h 10000"/>
                <a:gd name="connsiteX4" fmla="*/ 9048 w 10000"/>
                <a:gd name="connsiteY4" fmla="*/ 2778 h 10000"/>
                <a:gd name="connsiteX5" fmla="*/ 9048 w 10000"/>
                <a:gd name="connsiteY5" fmla="*/ 2222 h 10000"/>
                <a:gd name="connsiteX6" fmla="*/ 7619 w 10000"/>
                <a:gd name="connsiteY6" fmla="*/ 1667 h 10000"/>
                <a:gd name="connsiteX7" fmla="*/ 5238 w 10000"/>
                <a:gd name="connsiteY7" fmla="*/ 1667 h 10000"/>
                <a:gd name="connsiteX8" fmla="*/ 3810 w 10000"/>
                <a:gd name="connsiteY8" fmla="*/ 1667 h 10000"/>
                <a:gd name="connsiteX9" fmla="*/ 3810 w 10000"/>
                <a:gd name="connsiteY9" fmla="*/ 1111 h 10000"/>
                <a:gd name="connsiteX10" fmla="*/ 2381 w 10000"/>
                <a:gd name="connsiteY10" fmla="*/ 556 h 10000"/>
                <a:gd name="connsiteX11" fmla="*/ 1429 w 10000"/>
                <a:gd name="connsiteY11" fmla="*/ 1111 h 10000"/>
                <a:gd name="connsiteX12" fmla="*/ 952 w 10000"/>
                <a:gd name="connsiteY12" fmla="*/ 0 h 10000"/>
                <a:gd name="connsiteX13" fmla="*/ 0 w 10000"/>
                <a:gd name="connsiteY13" fmla="*/ 556 h 10000"/>
                <a:gd name="connsiteX14" fmla="*/ 0 w 10000"/>
                <a:gd name="connsiteY14" fmla="*/ 2778 h 10000"/>
                <a:gd name="connsiteX15" fmla="*/ 476 w 10000"/>
                <a:gd name="connsiteY15" fmla="*/ 4444 h 10000"/>
                <a:gd name="connsiteX16" fmla="*/ 2857 w 10000"/>
                <a:gd name="connsiteY16" fmla="*/ 5556 h 10000"/>
                <a:gd name="connsiteX17" fmla="*/ 3810 w 10000"/>
                <a:gd name="connsiteY17" fmla="*/ 5556 h 10000"/>
                <a:gd name="connsiteX18" fmla="*/ 3810 w 10000"/>
                <a:gd name="connsiteY18" fmla="*/ 6111 h 10000"/>
                <a:gd name="connsiteX19" fmla="*/ 4286 w 10000"/>
                <a:gd name="connsiteY19" fmla="*/ 7222 h 10000"/>
                <a:gd name="connsiteX20" fmla="*/ 3995 w 10000"/>
                <a:gd name="connsiteY20" fmla="*/ 9190 h 10000"/>
                <a:gd name="connsiteX21" fmla="*/ 4762 w 10000"/>
                <a:gd name="connsiteY21" fmla="*/ 10000 h 10000"/>
                <a:gd name="connsiteX22" fmla="*/ 7143 w 10000"/>
                <a:gd name="connsiteY22" fmla="*/ 9444 h 10000"/>
                <a:gd name="connsiteX23" fmla="*/ 6667 w 10000"/>
                <a:gd name="connsiteY23" fmla="*/ 8333 h 10000"/>
                <a:gd name="connsiteX24" fmla="*/ 6190 w 10000"/>
                <a:gd name="connsiteY24" fmla="*/ 7222 h 10000"/>
                <a:gd name="connsiteX25" fmla="*/ 8095 w 10000"/>
                <a:gd name="connsiteY25" fmla="*/ 7222 h 10000"/>
                <a:gd name="connsiteX26" fmla="*/ 9048 w 10000"/>
                <a:gd name="connsiteY26" fmla="*/ 6667 h 10000"/>
                <a:gd name="connsiteX27" fmla="*/ 9048 w 10000"/>
                <a:gd name="connsiteY27" fmla="*/ 61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0" h="10000">
                  <a:moveTo>
                    <a:pt x="9048" y="6111"/>
                  </a:moveTo>
                  <a:lnTo>
                    <a:pt x="8571" y="5000"/>
                  </a:lnTo>
                  <a:lnTo>
                    <a:pt x="9048" y="4444"/>
                  </a:lnTo>
                  <a:lnTo>
                    <a:pt x="10000" y="3333"/>
                  </a:lnTo>
                  <a:lnTo>
                    <a:pt x="9048" y="2778"/>
                  </a:lnTo>
                  <a:lnTo>
                    <a:pt x="9048" y="2222"/>
                  </a:lnTo>
                  <a:lnTo>
                    <a:pt x="7619" y="1667"/>
                  </a:lnTo>
                  <a:lnTo>
                    <a:pt x="5238" y="1667"/>
                  </a:lnTo>
                  <a:lnTo>
                    <a:pt x="3810" y="1667"/>
                  </a:lnTo>
                  <a:lnTo>
                    <a:pt x="3810" y="1111"/>
                  </a:lnTo>
                  <a:lnTo>
                    <a:pt x="2381" y="556"/>
                  </a:lnTo>
                  <a:lnTo>
                    <a:pt x="1429" y="1111"/>
                  </a:lnTo>
                  <a:lnTo>
                    <a:pt x="952" y="0"/>
                  </a:lnTo>
                  <a:lnTo>
                    <a:pt x="0" y="556"/>
                  </a:lnTo>
                  <a:lnTo>
                    <a:pt x="0" y="2778"/>
                  </a:lnTo>
                  <a:lnTo>
                    <a:pt x="476" y="4444"/>
                  </a:lnTo>
                  <a:lnTo>
                    <a:pt x="2857" y="5556"/>
                  </a:lnTo>
                  <a:lnTo>
                    <a:pt x="3810" y="5556"/>
                  </a:lnTo>
                  <a:lnTo>
                    <a:pt x="3810" y="6111"/>
                  </a:lnTo>
                  <a:lnTo>
                    <a:pt x="4286" y="7222"/>
                  </a:lnTo>
                  <a:lnTo>
                    <a:pt x="3995" y="9190"/>
                  </a:lnTo>
                  <a:lnTo>
                    <a:pt x="4762" y="10000"/>
                  </a:lnTo>
                  <a:lnTo>
                    <a:pt x="7143" y="9444"/>
                  </a:lnTo>
                  <a:lnTo>
                    <a:pt x="6667" y="8333"/>
                  </a:lnTo>
                  <a:lnTo>
                    <a:pt x="6190" y="7222"/>
                  </a:lnTo>
                  <a:lnTo>
                    <a:pt x="8095" y="7222"/>
                  </a:lnTo>
                  <a:lnTo>
                    <a:pt x="9048" y="6667"/>
                  </a:lnTo>
                  <a:lnTo>
                    <a:pt x="9048" y="6111"/>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7" name="Freeform 803"/>
            <p:cNvSpPr>
              <a:spLocks/>
            </p:cNvSpPr>
            <p:nvPr/>
          </p:nvSpPr>
          <p:spPr bwMode="auto">
            <a:xfrm>
              <a:off x="8817886" y="1660886"/>
              <a:ext cx="46832" cy="53975"/>
            </a:xfrm>
            <a:custGeom>
              <a:avLst/>
              <a:gdLst>
                <a:gd name="T0" fmla="*/ 2147483647 w 48"/>
                <a:gd name="T1" fmla="*/ 2147483647 h 56"/>
                <a:gd name="T2" fmla="*/ 2147483647 w 48"/>
                <a:gd name="T3" fmla="*/ 2147483647 h 56"/>
                <a:gd name="T4" fmla="*/ 2147483647 w 48"/>
                <a:gd name="T5" fmla="*/ 2147483647 h 56"/>
                <a:gd name="T6" fmla="*/ 2147483647 w 48"/>
                <a:gd name="T7" fmla="*/ 2147483647 h 56"/>
                <a:gd name="T8" fmla="*/ 2147483647 w 48"/>
                <a:gd name="T9" fmla="*/ 2147483647 h 56"/>
                <a:gd name="T10" fmla="*/ 2147483647 w 48"/>
                <a:gd name="T11" fmla="*/ 0 h 56"/>
                <a:gd name="T12" fmla="*/ 2147483647 w 48"/>
                <a:gd name="T13" fmla="*/ 2147483647 h 56"/>
                <a:gd name="T14" fmla="*/ 0 w 48"/>
                <a:gd name="T15" fmla="*/ 2147483647 h 56"/>
                <a:gd name="T16" fmla="*/ 2147483647 w 48"/>
                <a:gd name="T17" fmla="*/ 2147483647 h 56"/>
                <a:gd name="T18" fmla="*/ 2147483647 w 48"/>
                <a:gd name="T19" fmla="*/ 2147483647 h 56"/>
                <a:gd name="T20" fmla="*/ 2147483647 w 48"/>
                <a:gd name="T21" fmla="*/ 2147483647 h 56"/>
                <a:gd name="T22" fmla="*/ 2147483647 w 48"/>
                <a:gd name="T23" fmla="*/ 2147483647 h 56"/>
                <a:gd name="T24" fmla="*/ 2147483647 w 48"/>
                <a:gd name="T25" fmla="*/ 2147483647 h 56"/>
                <a:gd name="T26" fmla="*/ 2147483647 w 48"/>
                <a:gd name="T27" fmla="*/ 2147483647 h 56"/>
                <a:gd name="T28" fmla="*/ 2147483647 w 48"/>
                <a:gd name="T29" fmla="*/ 2147483647 h 56"/>
                <a:gd name="T30" fmla="*/ 2147483647 w 48"/>
                <a:gd name="T31" fmla="*/ 2147483647 h 56"/>
                <a:gd name="T32" fmla="*/ 2147483647 w 48"/>
                <a:gd name="T33" fmla="*/ 2147483647 h 56"/>
                <a:gd name="T34" fmla="*/ 2147483647 w 48"/>
                <a:gd name="T35" fmla="*/ 2147483647 h 56"/>
                <a:gd name="T36" fmla="*/ 2147483647 w 48"/>
                <a:gd name="T37" fmla="*/ 0 h 56"/>
                <a:gd name="T38" fmla="*/ 2147483647 w 48"/>
                <a:gd name="T39" fmla="*/ 2147483647 h 56"/>
                <a:gd name="T40" fmla="*/ 0 w 48"/>
                <a:gd name="T41" fmla="*/ 2147483647 h 56"/>
                <a:gd name="T42" fmla="*/ 2147483647 w 48"/>
                <a:gd name="T43" fmla="*/ 2147483647 h 56"/>
                <a:gd name="T44" fmla="*/ 2147483647 w 48"/>
                <a:gd name="T45" fmla="*/ 2147483647 h 56"/>
                <a:gd name="T46" fmla="*/ 2147483647 w 48"/>
                <a:gd name="T47" fmla="*/ 2147483647 h 56"/>
                <a:gd name="T48" fmla="*/ 2147483647 w 48"/>
                <a:gd name="T49" fmla="*/ 2147483647 h 56"/>
                <a:gd name="T50" fmla="*/ 2147483647 w 48"/>
                <a:gd name="T51" fmla="*/ 2147483647 h 56"/>
                <a:gd name="T52" fmla="*/ 2147483647 w 48"/>
                <a:gd name="T53" fmla="*/ 2147483647 h 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56"/>
                <a:gd name="T83" fmla="*/ 48 w 48"/>
                <a:gd name="T84" fmla="*/ 56 h 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56">
                  <a:moveTo>
                    <a:pt x="48" y="56"/>
                  </a:moveTo>
                  <a:lnTo>
                    <a:pt x="48" y="40"/>
                  </a:lnTo>
                  <a:lnTo>
                    <a:pt x="40" y="24"/>
                  </a:lnTo>
                  <a:lnTo>
                    <a:pt x="48" y="8"/>
                  </a:lnTo>
                  <a:lnTo>
                    <a:pt x="16" y="8"/>
                  </a:lnTo>
                  <a:lnTo>
                    <a:pt x="16" y="0"/>
                  </a:lnTo>
                  <a:lnTo>
                    <a:pt x="8" y="16"/>
                  </a:lnTo>
                  <a:lnTo>
                    <a:pt x="0" y="24"/>
                  </a:lnTo>
                  <a:lnTo>
                    <a:pt x="8" y="40"/>
                  </a:lnTo>
                  <a:lnTo>
                    <a:pt x="16" y="56"/>
                  </a:lnTo>
                  <a:lnTo>
                    <a:pt x="24" y="56"/>
                  </a:lnTo>
                  <a:lnTo>
                    <a:pt x="48" y="56"/>
                  </a:lnTo>
                  <a:lnTo>
                    <a:pt x="48" y="40"/>
                  </a:lnTo>
                  <a:lnTo>
                    <a:pt x="40" y="24"/>
                  </a:lnTo>
                  <a:lnTo>
                    <a:pt x="48" y="8"/>
                  </a:lnTo>
                  <a:lnTo>
                    <a:pt x="16" y="8"/>
                  </a:lnTo>
                  <a:lnTo>
                    <a:pt x="16" y="0"/>
                  </a:lnTo>
                  <a:lnTo>
                    <a:pt x="8" y="16"/>
                  </a:lnTo>
                  <a:lnTo>
                    <a:pt x="0" y="24"/>
                  </a:lnTo>
                  <a:lnTo>
                    <a:pt x="8" y="40"/>
                  </a:lnTo>
                  <a:lnTo>
                    <a:pt x="16" y="56"/>
                  </a:lnTo>
                  <a:lnTo>
                    <a:pt x="24" y="56"/>
                  </a:lnTo>
                  <a:lnTo>
                    <a:pt x="48" y="5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8" name="Freeform 804"/>
            <p:cNvSpPr>
              <a:spLocks/>
            </p:cNvSpPr>
            <p:nvPr/>
          </p:nvSpPr>
          <p:spPr bwMode="auto">
            <a:xfrm>
              <a:off x="8522612" y="1745817"/>
              <a:ext cx="155575" cy="217488"/>
            </a:xfrm>
            <a:custGeom>
              <a:avLst/>
              <a:gdLst>
                <a:gd name="T0" fmla="*/ 2147483647 w 160"/>
                <a:gd name="T1" fmla="*/ 2147483647 h 224"/>
                <a:gd name="T2" fmla="*/ 2147483647 w 160"/>
                <a:gd name="T3" fmla="*/ 2147483647 h 224"/>
                <a:gd name="T4" fmla="*/ 2147483647 w 160"/>
                <a:gd name="T5" fmla="*/ 2147483647 h 224"/>
                <a:gd name="T6" fmla="*/ 2147483647 w 160"/>
                <a:gd name="T7" fmla="*/ 2147483647 h 224"/>
                <a:gd name="T8" fmla="*/ 2147483647 w 160"/>
                <a:gd name="T9" fmla="*/ 2147483647 h 224"/>
                <a:gd name="T10" fmla="*/ 2147483647 w 160"/>
                <a:gd name="T11" fmla="*/ 2147483647 h 224"/>
                <a:gd name="T12" fmla="*/ 2147483647 w 160"/>
                <a:gd name="T13" fmla="*/ 2147483647 h 224"/>
                <a:gd name="T14" fmla="*/ 2147483647 w 160"/>
                <a:gd name="T15" fmla="*/ 2147483647 h 224"/>
                <a:gd name="T16" fmla="*/ 2147483647 w 160"/>
                <a:gd name="T17" fmla="*/ 2147483647 h 224"/>
                <a:gd name="T18" fmla="*/ 2147483647 w 160"/>
                <a:gd name="T19" fmla="*/ 2147483647 h 224"/>
                <a:gd name="T20" fmla="*/ 2147483647 w 160"/>
                <a:gd name="T21" fmla="*/ 2147483647 h 224"/>
                <a:gd name="T22" fmla="*/ 2147483647 w 160"/>
                <a:gd name="T23" fmla="*/ 2147483647 h 224"/>
                <a:gd name="T24" fmla="*/ 2147483647 w 160"/>
                <a:gd name="T25" fmla="*/ 2147483647 h 224"/>
                <a:gd name="T26" fmla="*/ 2147483647 w 160"/>
                <a:gd name="T27" fmla="*/ 0 h 224"/>
                <a:gd name="T28" fmla="*/ 2147483647 w 160"/>
                <a:gd name="T29" fmla="*/ 0 h 224"/>
                <a:gd name="T30" fmla="*/ 2147483647 w 160"/>
                <a:gd name="T31" fmla="*/ 2147483647 h 224"/>
                <a:gd name="T32" fmla="*/ 2147483647 w 160"/>
                <a:gd name="T33" fmla="*/ 2147483647 h 224"/>
                <a:gd name="T34" fmla="*/ 2147483647 w 160"/>
                <a:gd name="T35" fmla="*/ 2147483647 h 224"/>
                <a:gd name="T36" fmla="*/ 2147483647 w 160"/>
                <a:gd name="T37" fmla="*/ 2147483647 h 224"/>
                <a:gd name="T38" fmla="*/ 2147483647 w 160"/>
                <a:gd name="T39" fmla="*/ 2147483647 h 224"/>
                <a:gd name="T40" fmla="*/ 2147483647 w 160"/>
                <a:gd name="T41" fmla="*/ 2147483647 h 224"/>
                <a:gd name="T42" fmla="*/ 0 w 160"/>
                <a:gd name="T43" fmla="*/ 2147483647 h 224"/>
                <a:gd name="T44" fmla="*/ 2147483647 w 160"/>
                <a:gd name="T45" fmla="*/ 2147483647 h 224"/>
                <a:gd name="T46" fmla="*/ 2147483647 w 160"/>
                <a:gd name="T47" fmla="*/ 2147483647 h 224"/>
                <a:gd name="T48" fmla="*/ 2147483647 w 160"/>
                <a:gd name="T49" fmla="*/ 2147483647 h 224"/>
                <a:gd name="T50" fmla="*/ 2147483647 w 160"/>
                <a:gd name="T51" fmla="*/ 2147483647 h 224"/>
                <a:gd name="T52" fmla="*/ 2147483647 w 160"/>
                <a:gd name="T53" fmla="*/ 2147483647 h 224"/>
                <a:gd name="T54" fmla="*/ 2147483647 w 160"/>
                <a:gd name="T55" fmla="*/ 2147483647 h 224"/>
                <a:gd name="T56" fmla="*/ 2147483647 w 160"/>
                <a:gd name="T57" fmla="*/ 2147483647 h 224"/>
                <a:gd name="T58" fmla="*/ 2147483647 w 160"/>
                <a:gd name="T59" fmla="*/ 2147483647 h 224"/>
                <a:gd name="T60" fmla="*/ 2147483647 w 160"/>
                <a:gd name="T61" fmla="*/ 2147483647 h 224"/>
                <a:gd name="T62" fmla="*/ 2147483647 w 160"/>
                <a:gd name="T63" fmla="*/ 2147483647 h 224"/>
                <a:gd name="T64" fmla="*/ 2147483647 w 160"/>
                <a:gd name="T65" fmla="*/ 2147483647 h 224"/>
                <a:gd name="T66" fmla="*/ 2147483647 w 160"/>
                <a:gd name="T67" fmla="*/ 2147483647 h 224"/>
                <a:gd name="T68" fmla="*/ 2147483647 w 160"/>
                <a:gd name="T69" fmla="*/ 2147483647 h 224"/>
                <a:gd name="T70" fmla="*/ 2147483647 w 160"/>
                <a:gd name="T71" fmla="*/ 2147483647 h 224"/>
                <a:gd name="T72" fmla="*/ 2147483647 w 160"/>
                <a:gd name="T73" fmla="*/ 2147483647 h 224"/>
                <a:gd name="T74" fmla="*/ 2147483647 w 160"/>
                <a:gd name="T75" fmla="*/ 2147483647 h 224"/>
                <a:gd name="T76" fmla="*/ 2147483647 w 160"/>
                <a:gd name="T77" fmla="*/ 2147483647 h 224"/>
                <a:gd name="T78" fmla="*/ 2147483647 w 160"/>
                <a:gd name="T79" fmla="*/ 2147483647 h 224"/>
                <a:gd name="T80" fmla="*/ 2147483647 w 160"/>
                <a:gd name="T81" fmla="*/ 2147483647 h 224"/>
                <a:gd name="T82" fmla="*/ 2147483647 w 160"/>
                <a:gd name="T83" fmla="*/ 2147483647 h 224"/>
                <a:gd name="T84" fmla="*/ 2147483647 w 160"/>
                <a:gd name="T85" fmla="*/ 2147483647 h 224"/>
                <a:gd name="T86" fmla="*/ 2147483647 w 160"/>
                <a:gd name="T87" fmla="*/ 2147483647 h 224"/>
                <a:gd name="T88" fmla="*/ 2147483647 w 160"/>
                <a:gd name="T89" fmla="*/ 0 h 224"/>
                <a:gd name="T90" fmla="*/ 2147483647 w 160"/>
                <a:gd name="T91" fmla="*/ 0 h 224"/>
                <a:gd name="T92" fmla="*/ 2147483647 w 160"/>
                <a:gd name="T93" fmla="*/ 2147483647 h 224"/>
                <a:gd name="T94" fmla="*/ 2147483647 w 160"/>
                <a:gd name="T95" fmla="*/ 2147483647 h 224"/>
                <a:gd name="T96" fmla="*/ 2147483647 w 160"/>
                <a:gd name="T97" fmla="*/ 2147483647 h 224"/>
                <a:gd name="T98" fmla="*/ 2147483647 w 160"/>
                <a:gd name="T99" fmla="*/ 2147483647 h 224"/>
                <a:gd name="T100" fmla="*/ 2147483647 w 160"/>
                <a:gd name="T101" fmla="*/ 2147483647 h 224"/>
                <a:gd name="T102" fmla="*/ 2147483647 w 160"/>
                <a:gd name="T103" fmla="*/ 2147483647 h 224"/>
                <a:gd name="T104" fmla="*/ 0 w 160"/>
                <a:gd name="T105" fmla="*/ 2147483647 h 224"/>
                <a:gd name="T106" fmla="*/ 2147483647 w 160"/>
                <a:gd name="T107" fmla="*/ 2147483647 h 224"/>
                <a:gd name="T108" fmla="*/ 2147483647 w 160"/>
                <a:gd name="T109" fmla="*/ 2147483647 h 224"/>
                <a:gd name="T110" fmla="*/ 2147483647 w 160"/>
                <a:gd name="T111" fmla="*/ 2147483647 h 224"/>
                <a:gd name="T112" fmla="*/ 2147483647 w 160"/>
                <a:gd name="T113" fmla="*/ 2147483647 h 224"/>
                <a:gd name="T114" fmla="*/ 2147483647 w 160"/>
                <a:gd name="T115" fmla="*/ 2147483647 h 224"/>
                <a:gd name="T116" fmla="*/ 2147483647 w 160"/>
                <a:gd name="T117" fmla="*/ 2147483647 h 224"/>
                <a:gd name="T118" fmla="*/ 2147483647 w 160"/>
                <a:gd name="T119" fmla="*/ 2147483647 h 224"/>
                <a:gd name="T120" fmla="*/ 2147483647 w 160"/>
                <a:gd name="T121" fmla="*/ 2147483647 h 224"/>
                <a:gd name="T122" fmla="*/ 2147483647 w 160"/>
                <a:gd name="T123" fmla="*/ 2147483647 h 224"/>
                <a:gd name="T124" fmla="*/ 2147483647 w 160"/>
                <a:gd name="T125" fmla="*/ 2147483647 h 2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0"/>
                <a:gd name="T190" fmla="*/ 0 h 224"/>
                <a:gd name="T191" fmla="*/ 160 w 160"/>
                <a:gd name="T192" fmla="*/ 224 h 2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0" h="224">
                  <a:moveTo>
                    <a:pt x="152" y="136"/>
                  </a:moveTo>
                  <a:lnTo>
                    <a:pt x="152" y="136"/>
                  </a:ln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39" name="Freeform 805"/>
            <p:cNvSpPr>
              <a:spLocks/>
            </p:cNvSpPr>
            <p:nvPr/>
          </p:nvSpPr>
          <p:spPr bwMode="auto">
            <a:xfrm>
              <a:off x="8538486" y="1722798"/>
              <a:ext cx="61913" cy="77788"/>
            </a:xfrm>
            <a:custGeom>
              <a:avLst/>
              <a:gdLst>
                <a:gd name="T0" fmla="*/ 2147483647 w 64"/>
                <a:gd name="T1" fmla="*/ 2147483647 h 80"/>
                <a:gd name="T2" fmla="*/ 2147483647 w 64"/>
                <a:gd name="T3" fmla="*/ 2147483647 h 80"/>
                <a:gd name="T4" fmla="*/ 2147483647 w 64"/>
                <a:gd name="T5" fmla="*/ 2147483647 h 80"/>
                <a:gd name="T6" fmla="*/ 2147483647 w 64"/>
                <a:gd name="T7" fmla="*/ 2147483647 h 80"/>
                <a:gd name="T8" fmla="*/ 2147483647 w 64"/>
                <a:gd name="T9" fmla="*/ 2147483647 h 80"/>
                <a:gd name="T10" fmla="*/ 2147483647 w 64"/>
                <a:gd name="T11" fmla="*/ 2147483647 h 80"/>
                <a:gd name="T12" fmla="*/ 2147483647 w 64"/>
                <a:gd name="T13" fmla="*/ 0 h 80"/>
                <a:gd name="T14" fmla="*/ 2147483647 w 64"/>
                <a:gd name="T15" fmla="*/ 2147483647 h 80"/>
                <a:gd name="T16" fmla="*/ 0 w 64"/>
                <a:gd name="T17" fmla="*/ 2147483647 h 80"/>
                <a:gd name="T18" fmla="*/ 2147483647 w 64"/>
                <a:gd name="T19" fmla="*/ 2147483647 h 80"/>
                <a:gd name="T20" fmla="*/ 0 w 64"/>
                <a:gd name="T21" fmla="*/ 2147483647 h 80"/>
                <a:gd name="T22" fmla="*/ 0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16" y="80"/>
                  </a:moveTo>
                  <a:lnTo>
                    <a:pt x="32" y="64"/>
                  </a:lnTo>
                  <a:lnTo>
                    <a:pt x="40" y="56"/>
                  </a:lnTo>
                  <a:lnTo>
                    <a:pt x="56" y="40"/>
                  </a:lnTo>
                  <a:lnTo>
                    <a:pt x="64" y="24"/>
                  </a:lnTo>
                  <a:lnTo>
                    <a:pt x="48" y="16"/>
                  </a:lnTo>
                  <a:lnTo>
                    <a:pt x="16" y="0"/>
                  </a:lnTo>
                  <a:lnTo>
                    <a:pt x="16" y="8"/>
                  </a:lnTo>
                  <a:lnTo>
                    <a:pt x="0" y="48"/>
                  </a:lnTo>
                  <a:lnTo>
                    <a:pt x="8" y="64"/>
                  </a:lnTo>
                  <a:lnTo>
                    <a:pt x="0" y="64"/>
                  </a:lnTo>
                  <a:lnTo>
                    <a:pt x="0" y="72"/>
                  </a:lnTo>
                  <a:lnTo>
                    <a:pt x="16"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40" name="Freeform 806"/>
            <p:cNvSpPr>
              <a:spLocks/>
            </p:cNvSpPr>
            <p:nvPr/>
          </p:nvSpPr>
          <p:spPr bwMode="auto">
            <a:xfrm>
              <a:off x="8429743" y="1544204"/>
              <a:ext cx="69850" cy="30957"/>
            </a:xfrm>
            <a:custGeom>
              <a:avLst/>
              <a:gdLst>
                <a:gd name="T0" fmla="*/ 2147483647 w 72"/>
                <a:gd name="T1" fmla="*/ 2147483647 h 32"/>
                <a:gd name="T2" fmla="*/ 2147483647 w 72"/>
                <a:gd name="T3" fmla="*/ 0 h 32"/>
                <a:gd name="T4" fmla="*/ 2147483647 w 72"/>
                <a:gd name="T5" fmla="*/ 0 h 32"/>
                <a:gd name="T6" fmla="*/ 0 w 72"/>
                <a:gd name="T7" fmla="*/ 2147483647 h 32"/>
                <a:gd name="T8" fmla="*/ 0 w 72"/>
                <a:gd name="T9" fmla="*/ 2147483647 h 32"/>
                <a:gd name="T10" fmla="*/ 2147483647 w 72"/>
                <a:gd name="T11" fmla="*/ 2147483647 h 32"/>
                <a:gd name="T12" fmla="*/ 2147483647 w 72"/>
                <a:gd name="T13" fmla="*/ 2147483647 h 32"/>
                <a:gd name="T14" fmla="*/ 2147483647 w 72"/>
                <a:gd name="T15" fmla="*/ 2147483647 h 32"/>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2"/>
                <a:gd name="T26" fmla="*/ 72 w 72"/>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2">
                  <a:moveTo>
                    <a:pt x="72" y="8"/>
                  </a:moveTo>
                  <a:lnTo>
                    <a:pt x="32" y="0"/>
                  </a:lnTo>
                  <a:lnTo>
                    <a:pt x="16" y="0"/>
                  </a:lnTo>
                  <a:lnTo>
                    <a:pt x="0" y="8"/>
                  </a:lnTo>
                  <a:lnTo>
                    <a:pt x="0" y="24"/>
                  </a:lnTo>
                  <a:lnTo>
                    <a:pt x="16" y="32"/>
                  </a:lnTo>
                  <a:lnTo>
                    <a:pt x="48" y="24"/>
                  </a:lnTo>
                  <a:lnTo>
                    <a:pt x="72"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41" name="Freeform 807"/>
            <p:cNvSpPr>
              <a:spLocks/>
            </p:cNvSpPr>
            <p:nvPr/>
          </p:nvSpPr>
          <p:spPr bwMode="auto">
            <a:xfrm>
              <a:off x="8390849" y="1520392"/>
              <a:ext cx="53975" cy="46832"/>
            </a:xfrm>
            <a:custGeom>
              <a:avLst/>
              <a:gdLst>
                <a:gd name="T0" fmla="*/ 2147483647 w 56"/>
                <a:gd name="T1" fmla="*/ 2147483647 h 48"/>
                <a:gd name="T2" fmla="*/ 2147483647 w 56"/>
                <a:gd name="T3" fmla="*/ 2147483647 h 48"/>
                <a:gd name="T4" fmla="*/ 2147483647 w 56"/>
                <a:gd name="T5" fmla="*/ 0 h 48"/>
                <a:gd name="T6" fmla="*/ 2147483647 w 56"/>
                <a:gd name="T7" fmla="*/ 0 h 48"/>
                <a:gd name="T8" fmla="*/ 2147483647 w 56"/>
                <a:gd name="T9" fmla="*/ 2147483647 h 48"/>
                <a:gd name="T10" fmla="*/ 2147483647 w 56"/>
                <a:gd name="T11" fmla="*/ 2147483647 h 48"/>
                <a:gd name="T12" fmla="*/ 2147483647 w 56"/>
                <a:gd name="T13" fmla="*/ 2147483647 h 48"/>
                <a:gd name="T14" fmla="*/ 0 w 56"/>
                <a:gd name="T15" fmla="*/ 2147483647 h 48"/>
                <a:gd name="T16" fmla="*/ 0 w 56"/>
                <a:gd name="T17" fmla="*/ 2147483647 h 48"/>
                <a:gd name="T18" fmla="*/ 0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24"/>
                  </a:moveTo>
                  <a:lnTo>
                    <a:pt x="40" y="16"/>
                  </a:lnTo>
                  <a:lnTo>
                    <a:pt x="40" y="0"/>
                  </a:lnTo>
                  <a:lnTo>
                    <a:pt x="24" y="0"/>
                  </a:lnTo>
                  <a:lnTo>
                    <a:pt x="16" y="8"/>
                  </a:lnTo>
                  <a:lnTo>
                    <a:pt x="24" y="24"/>
                  </a:lnTo>
                  <a:lnTo>
                    <a:pt x="8" y="24"/>
                  </a:lnTo>
                  <a:lnTo>
                    <a:pt x="0" y="32"/>
                  </a:lnTo>
                  <a:lnTo>
                    <a:pt x="0" y="40"/>
                  </a:lnTo>
                  <a:lnTo>
                    <a:pt x="0" y="48"/>
                  </a:lnTo>
                  <a:lnTo>
                    <a:pt x="24" y="48"/>
                  </a:lnTo>
                  <a:lnTo>
                    <a:pt x="40" y="48"/>
                  </a:lnTo>
                  <a:lnTo>
                    <a:pt x="40" y="32"/>
                  </a:lnTo>
                  <a:lnTo>
                    <a:pt x="56" y="24"/>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42" name="Freeform 808"/>
            <p:cNvSpPr>
              <a:spLocks/>
            </p:cNvSpPr>
            <p:nvPr/>
          </p:nvSpPr>
          <p:spPr bwMode="auto">
            <a:xfrm>
              <a:off x="8087637" y="1318779"/>
              <a:ext cx="373063" cy="240506"/>
            </a:xfrm>
            <a:custGeom>
              <a:avLst/>
              <a:gdLst>
                <a:gd name="T0" fmla="*/ 2147483647 w 384"/>
                <a:gd name="T1" fmla="*/ 2147483647 h 248"/>
                <a:gd name="T2" fmla="*/ 2147483647 w 384"/>
                <a:gd name="T3" fmla="*/ 2147483647 h 248"/>
                <a:gd name="T4" fmla="*/ 2147483647 w 384"/>
                <a:gd name="T5" fmla="*/ 2147483647 h 248"/>
                <a:gd name="T6" fmla="*/ 2147483647 w 384"/>
                <a:gd name="T7" fmla="*/ 2147483647 h 248"/>
                <a:gd name="T8" fmla="*/ 2147483647 w 384"/>
                <a:gd name="T9" fmla="*/ 2147483647 h 248"/>
                <a:gd name="T10" fmla="*/ 2147483647 w 384"/>
                <a:gd name="T11" fmla="*/ 2147483647 h 248"/>
                <a:gd name="T12" fmla="*/ 2147483647 w 384"/>
                <a:gd name="T13" fmla="*/ 2147483647 h 248"/>
                <a:gd name="T14" fmla="*/ 2147483647 w 384"/>
                <a:gd name="T15" fmla="*/ 2147483647 h 248"/>
                <a:gd name="T16" fmla="*/ 2147483647 w 384"/>
                <a:gd name="T17" fmla="*/ 2147483647 h 248"/>
                <a:gd name="T18" fmla="*/ 2147483647 w 384"/>
                <a:gd name="T19" fmla="*/ 2147483647 h 248"/>
                <a:gd name="T20" fmla="*/ 2147483647 w 384"/>
                <a:gd name="T21" fmla="*/ 2147483647 h 248"/>
                <a:gd name="T22" fmla="*/ 2147483647 w 384"/>
                <a:gd name="T23" fmla="*/ 2147483647 h 248"/>
                <a:gd name="T24" fmla="*/ 2147483647 w 384"/>
                <a:gd name="T25" fmla="*/ 2147483647 h 248"/>
                <a:gd name="T26" fmla="*/ 2147483647 w 384"/>
                <a:gd name="T27" fmla="*/ 2147483647 h 248"/>
                <a:gd name="T28" fmla="*/ 2147483647 w 384"/>
                <a:gd name="T29" fmla="*/ 2147483647 h 248"/>
                <a:gd name="T30" fmla="*/ 2147483647 w 384"/>
                <a:gd name="T31" fmla="*/ 2147483647 h 248"/>
                <a:gd name="T32" fmla="*/ 2147483647 w 384"/>
                <a:gd name="T33" fmla="*/ 2147483647 h 248"/>
                <a:gd name="T34" fmla="*/ 2147483647 w 384"/>
                <a:gd name="T35" fmla="*/ 2147483647 h 248"/>
                <a:gd name="T36" fmla="*/ 2147483647 w 384"/>
                <a:gd name="T37" fmla="*/ 2147483647 h 248"/>
                <a:gd name="T38" fmla="*/ 2147483647 w 384"/>
                <a:gd name="T39" fmla="*/ 2147483647 h 248"/>
                <a:gd name="T40" fmla="*/ 2147483647 w 384"/>
                <a:gd name="T41" fmla="*/ 2147483647 h 248"/>
                <a:gd name="T42" fmla="*/ 2147483647 w 384"/>
                <a:gd name="T43" fmla="*/ 2147483647 h 248"/>
                <a:gd name="T44" fmla="*/ 2147483647 w 384"/>
                <a:gd name="T45" fmla="*/ 2147483647 h 248"/>
                <a:gd name="T46" fmla="*/ 2147483647 w 384"/>
                <a:gd name="T47" fmla="*/ 0 h 248"/>
                <a:gd name="T48" fmla="*/ 0 w 384"/>
                <a:gd name="T49" fmla="*/ 0 h 248"/>
                <a:gd name="T50" fmla="*/ 2147483647 w 384"/>
                <a:gd name="T51" fmla="*/ 2147483647 h 248"/>
                <a:gd name="T52" fmla="*/ 2147483647 w 384"/>
                <a:gd name="T53" fmla="*/ 2147483647 h 248"/>
                <a:gd name="T54" fmla="*/ 2147483647 w 384"/>
                <a:gd name="T55" fmla="*/ 2147483647 h 248"/>
                <a:gd name="T56" fmla="*/ 2147483647 w 384"/>
                <a:gd name="T57" fmla="*/ 2147483647 h 248"/>
                <a:gd name="T58" fmla="*/ 2147483647 w 384"/>
                <a:gd name="T59" fmla="*/ 2147483647 h 248"/>
                <a:gd name="T60" fmla="*/ 2147483647 w 384"/>
                <a:gd name="T61" fmla="*/ 2147483647 h 248"/>
                <a:gd name="T62" fmla="*/ 2147483647 w 384"/>
                <a:gd name="T63" fmla="*/ 2147483647 h 248"/>
                <a:gd name="T64" fmla="*/ 2147483647 w 384"/>
                <a:gd name="T65" fmla="*/ 2147483647 h 248"/>
                <a:gd name="T66" fmla="*/ 2147483647 w 384"/>
                <a:gd name="T67" fmla="*/ 2147483647 h 248"/>
                <a:gd name="T68" fmla="*/ 2147483647 w 384"/>
                <a:gd name="T69" fmla="*/ 2147483647 h 248"/>
                <a:gd name="T70" fmla="*/ 2147483647 w 384"/>
                <a:gd name="T71" fmla="*/ 2147483647 h 248"/>
                <a:gd name="T72" fmla="*/ 2147483647 w 384"/>
                <a:gd name="T73" fmla="*/ 2147483647 h 248"/>
                <a:gd name="T74" fmla="*/ 2147483647 w 384"/>
                <a:gd name="T75" fmla="*/ 2147483647 h 248"/>
                <a:gd name="T76" fmla="*/ 2147483647 w 384"/>
                <a:gd name="T77" fmla="*/ 2147483647 h 248"/>
                <a:gd name="T78" fmla="*/ 2147483647 w 384"/>
                <a:gd name="T79" fmla="*/ 2147483647 h 248"/>
                <a:gd name="T80" fmla="*/ 2147483647 w 384"/>
                <a:gd name="T81" fmla="*/ 2147483647 h 248"/>
                <a:gd name="T82" fmla="*/ 2147483647 w 384"/>
                <a:gd name="T83" fmla="*/ 2147483647 h 248"/>
                <a:gd name="T84" fmla="*/ 2147483647 w 384"/>
                <a:gd name="T85" fmla="*/ 2147483647 h 248"/>
                <a:gd name="T86" fmla="*/ 2147483647 w 384"/>
                <a:gd name="T87" fmla="*/ 2147483647 h 248"/>
                <a:gd name="T88" fmla="*/ 2147483647 w 384"/>
                <a:gd name="T89" fmla="*/ 2147483647 h 248"/>
                <a:gd name="T90" fmla="*/ 2147483647 w 384"/>
                <a:gd name="T91" fmla="*/ 2147483647 h 248"/>
                <a:gd name="T92" fmla="*/ 2147483647 w 384"/>
                <a:gd name="T93" fmla="*/ 2147483647 h 248"/>
                <a:gd name="T94" fmla="*/ 2147483647 w 384"/>
                <a:gd name="T95" fmla="*/ 2147483647 h 248"/>
                <a:gd name="T96" fmla="*/ 2147483647 w 384"/>
                <a:gd name="T97" fmla="*/ 2147483647 h 248"/>
                <a:gd name="T98" fmla="*/ 2147483647 w 384"/>
                <a:gd name="T99" fmla="*/ 2147483647 h 248"/>
                <a:gd name="T100" fmla="*/ 2147483647 w 384"/>
                <a:gd name="T101" fmla="*/ 2147483647 h 248"/>
                <a:gd name="T102" fmla="*/ 2147483647 w 384"/>
                <a:gd name="T103" fmla="*/ 2147483647 h 248"/>
                <a:gd name="T104" fmla="*/ 2147483647 w 384"/>
                <a:gd name="T105" fmla="*/ 2147483647 h 248"/>
                <a:gd name="T106" fmla="*/ 2147483647 w 384"/>
                <a:gd name="T107" fmla="*/ 2147483647 h 248"/>
                <a:gd name="T108" fmla="*/ 2147483647 w 384"/>
                <a:gd name="T109" fmla="*/ 2147483647 h 2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4"/>
                <a:gd name="T166" fmla="*/ 0 h 248"/>
                <a:gd name="T167" fmla="*/ 384 w 384"/>
                <a:gd name="T168" fmla="*/ 248 h 2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4" h="248">
                  <a:moveTo>
                    <a:pt x="320" y="232"/>
                  </a:moveTo>
                  <a:lnTo>
                    <a:pt x="336" y="232"/>
                  </a:lnTo>
                  <a:lnTo>
                    <a:pt x="328" y="216"/>
                  </a:lnTo>
                  <a:lnTo>
                    <a:pt x="336" y="208"/>
                  </a:lnTo>
                  <a:lnTo>
                    <a:pt x="352" y="208"/>
                  </a:lnTo>
                  <a:lnTo>
                    <a:pt x="360" y="200"/>
                  </a:lnTo>
                  <a:lnTo>
                    <a:pt x="376" y="192"/>
                  </a:lnTo>
                  <a:lnTo>
                    <a:pt x="384" y="160"/>
                  </a:lnTo>
                  <a:lnTo>
                    <a:pt x="336" y="168"/>
                  </a:lnTo>
                  <a:lnTo>
                    <a:pt x="312" y="192"/>
                  </a:lnTo>
                  <a:lnTo>
                    <a:pt x="280" y="200"/>
                  </a:lnTo>
                  <a:lnTo>
                    <a:pt x="248" y="160"/>
                  </a:lnTo>
                  <a:lnTo>
                    <a:pt x="248" y="104"/>
                  </a:lnTo>
                  <a:lnTo>
                    <a:pt x="256" y="96"/>
                  </a:lnTo>
                  <a:lnTo>
                    <a:pt x="232" y="88"/>
                  </a:lnTo>
                  <a:lnTo>
                    <a:pt x="216" y="72"/>
                  </a:lnTo>
                  <a:lnTo>
                    <a:pt x="208" y="56"/>
                  </a:lnTo>
                  <a:lnTo>
                    <a:pt x="192" y="40"/>
                  </a:lnTo>
                  <a:lnTo>
                    <a:pt x="168" y="48"/>
                  </a:lnTo>
                  <a:lnTo>
                    <a:pt x="136" y="16"/>
                  </a:lnTo>
                  <a:lnTo>
                    <a:pt x="112" y="8"/>
                  </a:lnTo>
                  <a:lnTo>
                    <a:pt x="104" y="16"/>
                  </a:lnTo>
                  <a:lnTo>
                    <a:pt x="72" y="16"/>
                  </a:lnTo>
                  <a:lnTo>
                    <a:pt x="32" y="0"/>
                  </a:lnTo>
                  <a:lnTo>
                    <a:pt x="0" y="0"/>
                  </a:lnTo>
                  <a:lnTo>
                    <a:pt x="24" y="48"/>
                  </a:lnTo>
                  <a:lnTo>
                    <a:pt x="40" y="72"/>
                  </a:lnTo>
                  <a:lnTo>
                    <a:pt x="32" y="80"/>
                  </a:lnTo>
                  <a:lnTo>
                    <a:pt x="64" y="96"/>
                  </a:lnTo>
                  <a:lnTo>
                    <a:pt x="64" y="120"/>
                  </a:lnTo>
                  <a:lnTo>
                    <a:pt x="80" y="128"/>
                  </a:lnTo>
                  <a:lnTo>
                    <a:pt x="96" y="144"/>
                  </a:lnTo>
                  <a:lnTo>
                    <a:pt x="96" y="128"/>
                  </a:lnTo>
                  <a:lnTo>
                    <a:pt x="80" y="120"/>
                  </a:lnTo>
                  <a:lnTo>
                    <a:pt x="64" y="80"/>
                  </a:lnTo>
                  <a:lnTo>
                    <a:pt x="40" y="40"/>
                  </a:lnTo>
                  <a:lnTo>
                    <a:pt x="32" y="16"/>
                  </a:lnTo>
                  <a:lnTo>
                    <a:pt x="48" y="24"/>
                  </a:lnTo>
                  <a:lnTo>
                    <a:pt x="72" y="64"/>
                  </a:lnTo>
                  <a:lnTo>
                    <a:pt x="80" y="80"/>
                  </a:lnTo>
                  <a:lnTo>
                    <a:pt x="96" y="88"/>
                  </a:lnTo>
                  <a:lnTo>
                    <a:pt x="96" y="104"/>
                  </a:lnTo>
                  <a:lnTo>
                    <a:pt x="112" y="112"/>
                  </a:lnTo>
                  <a:lnTo>
                    <a:pt x="120" y="120"/>
                  </a:lnTo>
                  <a:lnTo>
                    <a:pt x="144" y="144"/>
                  </a:lnTo>
                  <a:lnTo>
                    <a:pt x="144" y="168"/>
                  </a:lnTo>
                  <a:lnTo>
                    <a:pt x="144" y="184"/>
                  </a:lnTo>
                  <a:lnTo>
                    <a:pt x="200" y="216"/>
                  </a:lnTo>
                  <a:lnTo>
                    <a:pt x="224" y="224"/>
                  </a:lnTo>
                  <a:lnTo>
                    <a:pt x="264" y="240"/>
                  </a:lnTo>
                  <a:lnTo>
                    <a:pt x="280" y="232"/>
                  </a:lnTo>
                  <a:lnTo>
                    <a:pt x="288" y="232"/>
                  </a:lnTo>
                  <a:lnTo>
                    <a:pt x="312" y="248"/>
                  </a:lnTo>
                  <a:lnTo>
                    <a:pt x="312" y="240"/>
                  </a:lnTo>
                  <a:lnTo>
                    <a:pt x="320" y="23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43" name="Freeform 809"/>
            <p:cNvSpPr>
              <a:spLocks/>
            </p:cNvSpPr>
            <p:nvPr/>
          </p:nvSpPr>
          <p:spPr bwMode="auto">
            <a:xfrm>
              <a:off x="8538486" y="1722798"/>
              <a:ext cx="61913" cy="77788"/>
            </a:xfrm>
            <a:custGeom>
              <a:avLst/>
              <a:gdLst>
                <a:gd name="T0" fmla="*/ 2147483647 w 64"/>
                <a:gd name="T1" fmla="*/ 2147483647 h 80"/>
                <a:gd name="T2" fmla="*/ 2147483647 w 64"/>
                <a:gd name="T3" fmla="*/ 2147483647 h 80"/>
                <a:gd name="T4" fmla="*/ 2147483647 w 64"/>
                <a:gd name="T5" fmla="*/ 2147483647 h 80"/>
                <a:gd name="T6" fmla="*/ 2147483647 w 64"/>
                <a:gd name="T7" fmla="*/ 2147483647 h 80"/>
                <a:gd name="T8" fmla="*/ 2147483647 w 64"/>
                <a:gd name="T9" fmla="*/ 2147483647 h 80"/>
                <a:gd name="T10" fmla="*/ 2147483647 w 64"/>
                <a:gd name="T11" fmla="*/ 2147483647 h 80"/>
                <a:gd name="T12" fmla="*/ 2147483647 w 64"/>
                <a:gd name="T13" fmla="*/ 0 h 80"/>
                <a:gd name="T14" fmla="*/ 2147483647 w 64"/>
                <a:gd name="T15" fmla="*/ 2147483647 h 80"/>
                <a:gd name="T16" fmla="*/ 0 w 64"/>
                <a:gd name="T17" fmla="*/ 2147483647 h 80"/>
                <a:gd name="T18" fmla="*/ 2147483647 w 64"/>
                <a:gd name="T19" fmla="*/ 2147483647 h 80"/>
                <a:gd name="T20" fmla="*/ 0 w 64"/>
                <a:gd name="T21" fmla="*/ 2147483647 h 80"/>
                <a:gd name="T22" fmla="*/ 0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16" y="80"/>
                  </a:moveTo>
                  <a:lnTo>
                    <a:pt x="32" y="64"/>
                  </a:lnTo>
                  <a:lnTo>
                    <a:pt x="40" y="56"/>
                  </a:lnTo>
                  <a:lnTo>
                    <a:pt x="56" y="40"/>
                  </a:lnTo>
                  <a:lnTo>
                    <a:pt x="64" y="24"/>
                  </a:lnTo>
                  <a:lnTo>
                    <a:pt x="48" y="16"/>
                  </a:lnTo>
                  <a:lnTo>
                    <a:pt x="16" y="0"/>
                  </a:lnTo>
                  <a:lnTo>
                    <a:pt x="16" y="8"/>
                  </a:lnTo>
                  <a:lnTo>
                    <a:pt x="0" y="48"/>
                  </a:lnTo>
                  <a:lnTo>
                    <a:pt x="8" y="64"/>
                  </a:lnTo>
                  <a:lnTo>
                    <a:pt x="0" y="64"/>
                  </a:lnTo>
                  <a:lnTo>
                    <a:pt x="0" y="72"/>
                  </a:lnTo>
                  <a:lnTo>
                    <a:pt x="16"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44" name="Freeform 810"/>
            <p:cNvSpPr>
              <a:spLocks/>
            </p:cNvSpPr>
            <p:nvPr/>
          </p:nvSpPr>
          <p:spPr bwMode="auto">
            <a:xfrm>
              <a:off x="8087637" y="1318779"/>
              <a:ext cx="373063" cy="240506"/>
            </a:xfrm>
            <a:custGeom>
              <a:avLst/>
              <a:gdLst>
                <a:gd name="T0" fmla="*/ 2147483647 w 384"/>
                <a:gd name="T1" fmla="*/ 2147483647 h 248"/>
                <a:gd name="T2" fmla="*/ 2147483647 w 384"/>
                <a:gd name="T3" fmla="*/ 2147483647 h 248"/>
                <a:gd name="T4" fmla="*/ 2147483647 w 384"/>
                <a:gd name="T5" fmla="*/ 2147483647 h 248"/>
                <a:gd name="T6" fmla="*/ 2147483647 w 384"/>
                <a:gd name="T7" fmla="*/ 2147483647 h 248"/>
                <a:gd name="T8" fmla="*/ 2147483647 w 384"/>
                <a:gd name="T9" fmla="*/ 2147483647 h 248"/>
                <a:gd name="T10" fmla="*/ 2147483647 w 384"/>
                <a:gd name="T11" fmla="*/ 2147483647 h 248"/>
                <a:gd name="T12" fmla="*/ 2147483647 w 384"/>
                <a:gd name="T13" fmla="*/ 2147483647 h 248"/>
                <a:gd name="T14" fmla="*/ 2147483647 w 384"/>
                <a:gd name="T15" fmla="*/ 2147483647 h 248"/>
                <a:gd name="T16" fmla="*/ 2147483647 w 384"/>
                <a:gd name="T17" fmla="*/ 2147483647 h 248"/>
                <a:gd name="T18" fmla="*/ 2147483647 w 384"/>
                <a:gd name="T19" fmla="*/ 2147483647 h 248"/>
                <a:gd name="T20" fmla="*/ 2147483647 w 384"/>
                <a:gd name="T21" fmla="*/ 2147483647 h 248"/>
                <a:gd name="T22" fmla="*/ 2147483647 w 384"/>
                <a:gd name="T23" fmla="*/ 2147483647 h 248"/>
                <a:gd name="T24" fmla="*/ 2147483647 w 384"/>
                <a:gd name="T25" fmla="*/ 2147483647 h 248"/>
                <a:gd name="T26" fmla="*/ 2147483647 w 384"/>
                <a:gd name="T27" fmla="*/ 2147483647 h 248"/>
                <a:gd name="T28" fmla="*/ 2147483647 w 384"/>
                <a:gd name="T29" fmla="*/ 2147483647 h 248"/>
                <a:gd name="T30" fmla="*/ 2147483647 w 384"/>
                <a:gd name="T31" fmla="*/ 2147483647 h 248"/>
                <a:gd name="T32" fmla="*/ 2147483647 w 384"/>
                <a:gd name="T33" fmla="*/ 2147483647 h 248"/>
                <a:gd name="T34" fmla="*/ 2147483647 w 384"/>
                <a:gd name="T35" fmla="*/ 2147483647 h 248"/>
                <a:gd name="T36" fmla="*/ 2147483647 w 384"/>
                <a:gd name="T37" fmla="*/ 2147483647 h 248"/>
                <a:gd name="T38" fmla="*/ 2147483647 w 384"/>
                <a:gd name="T39" fmla="*/ 2147483647 h 248"/>
                <a:gd name="T40" fmla="*/ 2147483647 w 384"/>
                <a:gd name="T41" fmla="*/ 2147483647 h 248"/>
                <a:gd name="T42" fmla="*/ 2147483647 w 384"/>
                <a:gd name="T43" fmla="*/ 2147483647 h 248"/>
                <a:gd name="T44" fmla="*/ 2147483647 w 384"/>
                <a:gd name="T45" fmla="*/ 2147483647 h 248"/>
                <a:gd name="T46" fmla="*/ 2147483647 w 384"/>
                <a:gd name="T47" fmla="*/ 2147483647 h 248"/>
                <a:gd name="T48" fmla="*/ 2147483647 w 384"/>
                <a:gd name="T49" fmla="*/ 0 h 248"/>
                <a:gd name="T50" fmla="*/ 0 w 384"/>
                <a:gd name="T51" fmla="*/ 0 h 248"/>
                <a:gd name="T52" fmla="*/ 2147483647 w 384"/>
                <a:gd name="T53" fmla="*/ 2147483647 h 248"/>
                <a:gd name="T54" fmla="*/ 2147483647 w 384"/>
                <a:gd name="T55" fmla="*/ 2147483647 h 248"/>
                <a:gd name="T56" fmla="*/ 2147483647 w 384"/>
                <a:gd name="T57" fmla="*/ 2147483647 h 248"/>
                <a:gd name="T58" fmla="*/ 2147483647 w 384"/>
                <a:gd name="T59" fmla="*/ 2147483647 h 248"/>
                <a:gd name="T60" fmla="*/ 2147483647 w 384"/>
                <a:gd name="T61" fmla="*/ 2147483647 h 248"/>
                <a:gd name="T62" fmla="*/ 2147483647 w 384"/>
                <a:gd name="T63" fmla="*/ 2147483647 h 248"/>
                <a:gd name="T64" fmla="*/ 2147483647 w 384"/>
                <a:gd name="T65" fmla="*/ 2147483647 h 248"/>
                <a:gd name="T66" fmla="*/ 2147483647 w 384"/>
                <a:gd name="T67" fmla="*/ 2147483647 h 248"/>
                <a:gd name="T68" fmla="*/ 2147483647 w 384"/>
                <a:gd name="T69" fmla="*/ 2147483647 h 248"/>
                <a:gd name="T70" fmla="*/ 2147483647 w 384"/>
                <a:gd name="T71" fmla="*/ 2147483647 h 248"/>
                <a:gd name="T72" fmla="*/ 2147483647 w 384"/>
                <a:gd name="T73" fmla="*/ 2147483647 h 248"/>
                <a:gd name="T74" fmla="*/ 2147483647 w 384"/>
                <a:gd name="T75" fmla="*/ 2147483647 h 248"/>
                <a:gd name="T76" fmla="*/ 2147483647 w 384"/>
                <a:gd name="T77" fmla="*/ 2147483647 h 248"/>
                <a:gd name="T78" fmla="*/ 2147483647 w 384"/>
                <a:gd name="T79" fmla="*/ 2147483647 h 248"/>
                <a:gd name="T80" fmla="*/ 2147483647 w 384"/>
                <a:gd name="T81" fmla="*/ 2147483647 h 248"/>
                <a:gd name="T82" fmla="*/ 2147483647 w 384"/>
                <a:gd name="T83" fmla="*/ 2147483647 h 248"/>
                <a:gd name="T84" fmla="*/ 2147483647 w 384"/>
                <a:gd name="T85" fmla="*/ 2147483647 h 248"/>
                <a:gd name="T86" fmla="*/ 2147483647 w 384"/>
                <a:gd name="T87" fmla="*/ 2147483647 h 248"/>
                <a:gd name="T88" fmla="*/ 2147483647 w 384"/>
                <a:gd name="T89" fmla="*/ 2147483647 h 248"/>
                <a:gd name="T90" fmla="*/ 2147483647 w 384"/>
                <a:gd name="T91" fmla="*/ 2147483647 h 248"/>
                <a:gd name="T92" fmla="*/ 2147483647 w 384"/>
                <a:gd name="T93" fmla="*/ 2147483647 h 248"/>
                <a:gd name="T94" fmla="*/ 2147483647 w 384"/>
                <a:gd name="T95" fmla="*/ 2147483647 h 248"/>
                <a:gd name="T96" fmla="*/ 2147483647 w 384"/>
                <a:gd name="T97" fmla="*/ 2147483647 h 248"/>
                <a:gd name="T98" fmla="*/ 2147483647 w 384"/>
                <a:gd name="T99" fmla="*/ 2147483647 h 248"/>
                <a:gd name="T100" fmla="*/ 2147483647 w 384"/>
                <a:gd name="T101" fmla="*/ 2147483647 h 248"/>
                <a:gd name="T102" fmla="*/ 2147483647 w 384"/>
                <a:gd name="T103" fmla="*/ 2147483647 h 248"/>
                <a:gd name="T104" fmla="*/ 2147483647 w 384"/>
                <a:gd name="T105" fmla="*/ 2147483647 h 248"/>
                <a:gd name="T106" fmla="*/ 2147483647 w 384"/>
                <a:gd name="T107" fmla="*/ 2147483647 h 248"/>
                <a:gd name="T108" fmla="*/ 2147483647 w 384"/>
                <a:gd name="T109" fmla="*/ 2147483647 h 248"/>
                <a:gd name="T110" fmla="*/ 2147483647 w 384"/>
                <a:gd name="T111" fmla="*/ 2147483647 h 2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4"/>
                <a:gd name="T169" fmla="*/ 0 h 248"/>
                <a:gd name="T170" fmla="*/ 384 w 384"/>
                <a:gd name="T171" fmla="*/ 248 h 2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4" h="248">
                  <a:moveTo>
                    <a:pt x="320" y="232"/>
                  </a:moveTo>
                  <a:lnTo>
                    <a:pt x="336" y="232"/>
                  </a:lnTo>
                  <a:lnTo>
                    <a:pt x="328" y="216"/>
                  </a:lnTo>
                  <a:lnTo>
                    <a:pt x="336" y="208"/>
                  </a:lnTo>
                  <a:lnTo>
                    <a:pt x="352" y="208"/>
                  </a:lnTo>
                  <a:lnTo>
                    <a:pt x="360" y="200"/>
                  </a:lnTo>
                  <a:lnTo>
                    <a:pt x="376" y="192"/>
                  </a:lnTo>
                  <a:lnTo>
                    <a:pt x="384" y="160"/>
                  </a:lnTo>
                  <a:lnTo>
                    <a:pt x="336" y="168"/>
                  </a:lnTo>
                  <a:lnTo>
                    <a:pt x="312" y="192"/>
                  </a:lnTo>
                  <a:lnTo>
                    <a:pt x="280" y="200"/>
                  </a:lnTo>
                  <a:lnTo>
                    <a:pt x="248" y="160"/>
                  </a:lnTo>
                  <a:lnTo>
                    <a:pt x="248" y="104"/>
                  </a:lnTo>
                  <a:lnTo>
                    <a:pt x="256" y="96"/>
                  </a:lnTo>
                  <a:lnTo>
                    <a:pt x="232" y="88"/>
                  </a:lnTo>
                  <a:lnTo>
                    <a:pt x="216" y="72"/>
                  </a:lnTo>
                  <a:lnTo>
                    <a:pt x="208" y="56"/>
                  </a:lnTo>
                  <a:lnTo>
                    <a:pt x="192" y="40"/>
                  </a:lnTo>
                  <a:lnTo>
                    <a:pt x="168" y="48"/>
                  </a:lnTo>
                  <a:lnTo>
                    <a:pt x="136" y="16"/>
                  </a:lnTo>
                  <a:lnTo>
                    <a:pt x="112" y="8"/>
                  </a:lnTo>
                  <a:lnTo>
                    <a:pt x="104" y="16"/>
                  </a:lnTo>
                  <a:lnTo>
                    <a:pt x="72" y="16"/>
                  </a:lnTo>
                  <a:lnTo>
                    <a:pt x="32" y="0"/>
                  </a:lnTo>
                  <a:lnTo>
                    <a:pt x="0" y="0"/>
                  </a:lnTo>
                  <a:lnTo>
                    <a:pt x="24" y="48"/>
                  </a:lnTo>
                  <a:lnTo>
                    <a:pt x="40" y="72"/>
                  </a:lnTo>
                  <a:lnTo>
                    <a:pt x="32" y="80"/>
                  </a:lnTo>
                  <a:lnTo>
                    <a:pt x="64" y="96"/>
                  </a:lnTo>
                  <a:lnTo>
                    <a:pt x="64" y="120"/>
                  </a:lnTo>
                  <a:lnTo>
                    <a:pt x="80" y="128"/>
                  </a:lnTo>
                  <a:lnTo>
                    <a:pt x="96" y="144"/>
                  </a:lnTo>
                  <a:lnTo>
                    <a:pt x="96" y="128"/>
                  </a:lnTo>
                  <a:lnTo>
                    <a:pt x="80" y="120"/>
                  </a:lnTo>
                  <a:lnTo>
                    <a:pt x="64" y="80"/>
                  </a:lnTo>
                  <a:lnTo>
                    <a:pt x="40" y="40"/>
                  </a:lnTo>
                  <a:lnTo>
                    <a:pt x="32" y="16"/>
                  </a:lnTo>
                  <a:lnTo>
                    <a:pt x="48" y="24"/>
                  </a:lnTo>
                  <a:lnTo>
                    <a:pt x="72" y="64"/>
                  </a:lnTo>
                  <a:lnTo>
                    <a:pt x="80" y="80"/>
                  </a:lnTo>
                  <a:lnTo>
                    <a:pt x="96" y="88"/>
                  </a:lnTo>
                  <a:lnTo>
                    <a:pt x="96" y="104"/>
                  </a:lnTo>
                  <a:lnTo>
                    <a:pt x="112" y="112"/>
                  </a:lnTo>
                  <a:lnTo>
                    <a:pt x="120" y="120"/>
                  </a:lnTo>
                  <a:lnTo>
                    <a:pt x="144" y="144"/>
                  </a:lnTo>
                  <a:lnTo>
                    <a:pt x="144" y="168"/>
                  </a:lnTo>
                  <a:lnTo>
                    <a:pt x="144" y="184"/>
                  </a:lnTo>
                  <a:lnTo>
                    <a:pt x="200" y="216"/>
                  </a:lnTo>
                  <a:lnTo>
                    <a:pt x="224" y="224"/>
                  </a:lnTo>
                  <a:lnTo>
                    <a:pt x="264" y="240"/>
                  </a:lnTo>
                  <a:lnTo>
                    <a:pt x="280" y="232"/>
                  </a:lnTo>
                  <a:lnTo>
                    <a:pt x="288" y="232"/>
                  </a:lnTo>
                  <a:lnTo>
                    <a:pt x="312" y="248"/>
                  </a:lnTo>
                  <a:lnTo>
                    <a:pt x="312" y="240"/>
                  </a:lnTo>
                  <a:lnTo>
                    <a:pt x="320" y="232"/>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245" name="Freeform 778"/>
            <p:cNvSpPr>
              <a:spLocks/>
            </p:cNvSpPr>
            <p:nvPr/>
          </p:nvSpPr>
          <p:spPr bwMode="auto">
            <a:xfrm>
              <a:off x="7792361" y="448035"/>
              <a:ext cx="1049338" cy="723106"/>
            </a:xfrm>
            <a:custGeom>
              <a:avLst/>
              <a:gdLst>
                <a:gd name="T0" fmla="*/ 2147483647 w 1080"/>
                <a:gd name="T1" fmla="*/ 2147483647 h 744"/>
                <a:gd name="T2" fmla="*/ 2147483647 w 1080"/>
                <a:gd name="T3" fmla="*/ 2147483647 h 744"/>
                <a:gd name="T4" fmla="*/ 2147483647 w 1080"/>
                <a:gd name="T5" fmla="*/ 2147483647 h 744"/>
                <a:gd name="T6" fmla="*/ 2147483647 w 1080"/>
                <a:gd name="T7" fmla="*/ 2147483647 h 744"/>
                <a:gd name="T8" fmla="*/ 2147483647 w 1080"/>
                <a:gd name="T9" fmla="*/ 2147483647 h 744"/>
                <a:gd name="T10" fmla="*/ 2147483647 w 1080"/>
                <a:gd name="T11" fmla="*/ 2147483647 h 744"/>
                <a:gd name="T12" fmla="*/ 2147483647 w 1080"/>
                <a:gd name="T13" fmla="*/ 2147483647 h 744"/>
                <a:gd name="T14" fmla="*/ 2147483647 w 1080"/>
                <a:gd name="T15" fmla="*/ 2147483647 h 744"/>
                <a:gd name="T16" fmla="*/ 2147483647 w 1080"/>
                <a:gd name="T17" fmla="*/ 2147483647 h 744"/>
                <a:gd name="T18" fmla="*/ 2147483647 w 1080"/>
                <a:gd name="T19" fmla="*/ 2147483647 h 744"/>
                <a:gd name="T20" fmla="*/ 2147483647 w 1080"/>
                <a:gd name="T21" fmla="*/ 2147483647 h 744"/>
                <a:gd name="T22" fmla="*/ 2147483647 w 1080"/>
                <a:gd name="T23" fmla="*/ 2147483647 h 744"/>
                <a:gd name="T24" fmla="*/ 2147483647 w 1080"/>
                <a:gd name="T25" fmla="*/ 2147483647 h 744"/>
                <a:gd name="T26" fmla="*/ 2147483647 w 1080"/>
                <a:gd name="T27" fmla="*/ 2147483647 h 744"/>
                <a:gd name="T28" fmla="*/ 2147483647 w 1080"/>
                <a:gd name="T29" fmla="*/ 2147483647 h 744"/>
                <a:gd name="T30" fmla="*/ 2147483647 w 1080"/>
                <a:gd name="T31" fmla="*/ 2147483647 h 744"/>
                <a:gd name="T32" fmla="*/ 2147483647 w 1080"/>
                <a:gd name="T33" fmla="*/ 2147483647 h 744"/>
                <a:gd name="T34" fmla="*/ 2147483647 w 1080"/>
                <a:gd name="T35" fmla="*/ 2147483647 h 744"/>
                <a:gd name="T36" fmla="*/ 2147483647 w 1080"/>
                <a:gd name="T37" fmla="*/ 2147483647 h 744"/>
                <a:gd name="T38" fmla="*/ 2147483647 w 1080"/>
                <a:gd name="T39" fmla="*/ 2147483647 h 744"/>
                <a:gd name="T40" fmla="*/ 2147483647 w 1080"/>
                <a:gd name="T41" fmla="*/ 2147483647 h 744"/>
                <a:gd name="T42" fmla="*/ 2147483647 w 1080"/>
                <a:gd name="T43" fmla="*/ 2147483647 h 744"/>
                <a:gd name="T44" fmla="*/ 2147483647 w 1080"/>
                <a:gd name="T45" fmla="*/ 2147483647 h 744"/>
                <a:gd name="T46" fmla="*/ 2147483647 w 1080"/>
                <a:gd name="T47" fmla="*/ 2147483647 h 744"/>
                <a:gd name="T48" fmla="*/ 2147483647 w 1080"/>
                <a:gd name="T49" fmla="*/ 2147483647 h 744"/>
                <a:gd name="T50" fmla="*/ 2147483647 w 1080"/>
                <a:gd name="T51" fmla="*/ 2147483647 h 744"/>
                <a:gd name="T52" fmla="*/ 2147483647 w 1080"/>
                <a:gd name="T53" fmla="*/ 2147483647 h 744"/>
                <a:gd name="T54" fmla="*/ 2147483647 w 1080"/>
                <a:gd name="T55" fmla="*/ 2147483647 h 744"/>
                <a:gd name="T56" fmla="*/ 2147483647 w 1080"/>
                <a:gd name="T57" fmla="*/ 2147483647 h 744"/>
                <a:gd name="T58" fmla="*/ 2147483647 w 1080"/>
                <a:gd name="T59" fmla="*/ 2147483647 h 744"/>
                <a:gd name="T60" fmla="*/ 2147483647 w 1080"/>
                <a:gd name="T61" fmla="*/ 2147483647 h 744"/>
                <a:gd name="T62" fmla="*/ 2147483647 w 1080"/>
                <a:gd name="T63" fmla="*/ 2147483647 h 744"/>
                <a:gd name="T64" fmla="*/ 2147483647 w 1080"/>
                <a:gd name="T65" fmla="*/ 2147483647 h 744"/>
                <a:gd name="T66" fmla="*/ 2147483647 w 1080"/>
                <a:gd name="T67" fmla="*/ 2147483647 h 744"/>
                <a:gd name="T68" fmla="*/ 2147483647 w 1080"/>
                <a:gd name="T69" fmla="*/ 2147483647 h 744"/>
                <a:gd name="T70" fmla="*/ 2147483647 w 1080"/>
                <a:gd name="T71" fmla="*/ 2147483647 h 744"/>
                <a:gd name="T72" fmla="*/ 2147483647 w 1080"/>
                <a:gd name="T73" fmla="*/ 2147483647 h 744"/>
                <a:gd name="T74" fmla="*/ 2147483647 w 1080"/>
                <a:gd name="T75" fmla="*/ 2147483647 h 744"/>
                <a:gd name="T76" fmla="*/ 2147483647 w 1080"/>
                <a:gd name="T77" fmla="*/ 2147483647 h 744"/>
                <a:gd name="T78" fmla="*/ 2147483647 w 1080"/>
                <a:gd name="T79" fmla="*/ 2147483647 h 744"/>
                <a:gd name="T80" fmla="*/ 2147483647 w 1080"/>
                <a:gd name="T81" fmla="*/ 0 h 744"/>
                <a:gd name="T82" fmla="*/ 2147483647 w 1080"/>
                <a:gd name="T83" fmla="*/ 2147483647 h 744"/>
                <a:gd name="T84" fmla="*/ 2147483647 w 1080"/>
                <a:gd name="T85" fmla="*/ 2147483647 h 744"/>
                <a:gd name="T86" fmla="*/ 2147483647 w 1080"/>
                <a:gd name="T87" fmla="*/ 2147483647 h 744"/>
                <a:gd name="T88" fmla="*/ 2147483647 w 1080"/>
                <a:gd name="T89" fmla="*/ 2147483647 h 744"/>
                <a:gd name="T90" fmla="*/ 2147483647 w 1080"/>
                <a:gd name="T91" fmla="*/ 2147483647 h 744"/>
                <a:gd name="T92" fmla="*/ 2147483647 w 1080"/>
                <a:gd name="T93" fmla="*/ 2147483647 h 744"/>
                <a:gd name="T94" fmla="*/ 2147483647 w 1080"/>
                <a:gd name="T95" fmla="*/ 2147483647 h 744"/>
                <a:gd name="T96" fmla="*/ 2147483647 w 1080"/>
                <a:gd name="T97" fmla="*/ 2147483647 h 744"/>
                <a:gd name="T98" fmla="*/ 2147483647 w 1080"/>
                <a:gd name="T99" fmla="*/ 2147483647 h 744"/>
                <a:gd name="T100" fmla="*/ 2147483647 w 1080"/>
                <a:gd name="T101" fmla="*/ 2147483647 h 744"/>
                <a:gd name="T102" fmla="*/ 2147483647 w 1080"/>
                <a:gd name="T103" fmla="*/ 2147483647 h 744"/>
                <a:gd name="T104" fmla="*/ 2147483647 w 1080"/>
                <a:gd name="T105" fmla="*/ 2147483647 h 744"/>
                <a:gd name="T106" fmla="*/ 2147483647 w 1080"/>
                <a:gd name="T107" fmla="*/ 2147483647 h 744"/>
                <a:gd name="T108" fmla="*/ 2147483647 w 1080"/>
                <a:gd name="T109" fmla="*/ 2147483647 h 744"/>
                <a:gd name="T110" fmla="*/ 0 w 1080"/>
                <a:gd name="T111" fmla="*/ 2147483647 h 744"/>
                <a:gd name="T112" fmla="*/ 2147483647 w 1080"/>
                <a:gd name="T113" fmla="*/ 2147483647 h 744"/>
                <a:gd name="T114" fmla="*/ 2147483647 w 1080"/>
                <a:gd name="T115" fmla="*/ 2147483647 h 744"/>
                <a:gd name="T116" fmla="*/ 2147483647 w 1080"/>
                <a:gd name="T117" fmla="*/ 2147483647 h 744"/>
                <a:gd name="T118" fmla="*/ 2147483647 w 1080"/>
                <a:gd name="T119" fmla="*/ 2147483647 h 744"/>
                <a:gd name="T120" fmla="*/ 2147483647 w 1080"/>
                <a:gd name="T121" fmla="*/ 2147483647 h 744"/>
                <a:gd name="T122" fmla="*/ 2147483647 w 1080"/>
                <a:gd name="T123" fmla="*/ 2147483647 h 7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0"/>
                <a:gd name="T187" fmla="*/ 0 h 744"/>
                <a:gd name="T188" fmla="*/ 1080 w 1080"/>
                <a:gd name="T189" fmla="*/ 744 h 7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0" h="744">
                  <a:moveTo>
                    <a:pt x="624" y="632"/>
                  </a:moveTo>
                  <a:lnTo>
                    <a:pt x="648" y="640"/>
                  </a:lnTo>
                  <a:lnTo>
                    <a:pt x="720" y="672"/>
                  </a:lnTo>
                  <a:lnTo>
                    <a:pt x="744" y="720"/>
                  </a:lnTo>
                  <a:lnTo>
                    <a:pt x="744" y="744"/>
                  </a:lnTo>
                  <a:lnTo>
                    <a:pt x="792" y="728"/>
                  </a:lnTo>
                  <a:lnTo>
                    <a:pt x="824" y="704"/>
                  </a:lnTo>
                  <a:lnTo>
                    <a:pt x="840" y="704"/>
                  </a:lnTo>
                  <a:lnTo>
                    <a:pt x="880" y="696"/>
                  </a:lnTo>
                  <a:lnTo>
                    <a:pt x="912" y="656"/>
                  </a:lnTo>
                  <a:lnTo>
                    <a:pt x="928" y="656"/>
                  </a:lnTo>
                  <a:lnTo>
                    <a:pt x="936" y="696"/>
                  </a:lnTo>
                  <a:lnTo>
                    <a:pt x="952" y="688"/>
                  </a:lnTo>
                  <a:lnTo>
                    <a:pt x="968" y="688"/>
                  </a:lnTo>
                  <a:lnTo>
                    <a:pt x="960" y="704"/>
                  </a:lnTo>
                  <a:lnTo>
                    <a:pt x="968" y="720"/>
                  </a:lnTo>
                  <a:lnTo>
                    <a:pt x="1000" y="688"/>
                  </a:lnTo>
                  <a:lnTo>
                    <a:pt x="1016" y="672"/>
                  </a:lnTo>
                  <a:lnTo>
                    <a:pt x="976" y="672"/>
                  </a:lnTo>
                  <a:lnTo>
                    <a:pt x="960" y="648"/>
                  </a:lnTo>
                  <a:lnTo>
                    <a:pt x="976" y="632"/>
                  </a:lnTo>
                  <a:lnTo>
                    <a:pt x="976" y="616"/>
                  </a:lnTo>
                  <a:lnTo>
                    <a:pt x="920" y="632"/>
                  </a:lnTo>
                  <a:lnTo>
                    <a:pt x="896" y="656"/>
                  </a:lnTo>
                  <a:lnTo>
                    <a:pt x="904" y="624"/>
                  </a:lnTo>
                  <a:lnTo>
                    <a:pt x="936" y="608"/>
                  </a:lnTo>
                  <a:lnTo>
                    <a:pt x="952" y="592"/>
                  </a:lnTo>
                  <a:lnTo>
                    <a:pt x="1000" y="600"/>
                  </a:lnTo>
                  <a:lnTo>
                    <a:pt x="1032" y="592"/>
                  </a:lnTo>
                  <a:lnTo>
                    <a:pt x="1064" y="576"/>
                  </a:lnTo>
                  <a:lnTo>
                    <a:pt x="1080" y="560"/>
                  </a:lnTo>
                  <a:lnTo>
                    <a:pt x="1064" y="520"/>
                  </a:lnTo>
                  <a:lnTo>
                    <a:pt x="1064" y="496"/>
                  </a:lnTo>
                  <a:lnTo>
                    <a:pt x="1008" y="472"/>
                  </a:lnTo>
                  <a:lnTo>
                    <a:pt x="1008" y="456"/>
                  </a:lnTo>
                  <a:lnTo>
                    <a:pt x="968" y="368"/>
                  </a:lnTo>
                  <a:lnTo>
                    <a:pt x="952" y="408"/>
                  </a:lnTo>
                  <a:lnTo>
                    <a:pt x="928" y="416"/>
                  </a:lnTo>
                  <a:lnTo>
                    <a:pt x="920" y="408"/>
                  </a:lnTo>
                  <a:lnTo>
                    <a:pt x="904" y="408"/>
                  </a:lnTo>
                  <a:lnTo>
                    <a:pt x="904" y="352"/>
                  </a:lnTo>
                  <a:lnTo>
                    <a:pt x="880" y="344"/>
                  </a:lnTo>
                  <a:lnTo>
                    <a:pt x="864" y="320"/>
                  </a:lnTo>
                  <a:lnTo>
                    <a:pt x="840" y="320"/>
                  </a:lnTo>
                  <a:lnTo>
                    <a:pt x="816" y="312"/>
                  </a:lnTo>
                  <a:lnTo>
                    <a:pt x="800" y="320"/>
                  </a:lnTo>
                  <a:lnTo>
                    <a:pt x="800" y="336"/>
                  </a:lnTo>
                  <a:lnTo>
                    <a:pt x="800" y="360"/>
                  </a:lnTo>
                  <a:lnTo>
                    <a:pt x="800" y="400"/>
                  </a:lnTo>
                  <a:lnTo>
                    <a:pt x="792" y="416"/>
                  </a:lnTo>
                  <a:lnTo>
                    <a:pt x="816" y="464"/>
                  </a:lnTo>
                  <a:lnTo>
                    <a:pt x="776" y="504"/>
                  </a:lnTo>
                  <a:lnTo>
                    <a:pt x="784" y="560"/>
                  </a:lnTo>
                  <a:lnTo>
                    <a:pt x="768" y="576"/>
                  </a:lnTo>
                  <a:lnTo>
                    <a:pt x="752" y="568"/>
                  </a:lnTo>
                  <a:lnTo>
                    <a:pt x="744" y="496"/>
                  </a:lnTo>
                  <a:lnTo>
                    <a:pt x="704" y="488"/>
                  </a:lnTo>
                  <a:lnTo>
                    <a:pt x="632" y="448"/>
                  </a:lnTo>
                  <a:lnTo>
                    <a:pt x="616" y="448"/>
                  </a:lnTo>
                  <a:lnTo>
                    <a:pt x="600" y="408"/>
                  </a:lnTo>
                  <a:lnTo>
                    <a:pt x="592" y="400"/>
                  </a:lnTo>
                  <a:lnTo>
                    <a:pt x="624" y="304"/>
                  </a:lnTo>
                  <a:lnTo>
                    <a:pt x="640" y="280"/>
                  </a:lnTo>
                  <a:lnTo>
                    <a:pt x="664" y="272"/>
                  </a:lnTo>
                  <a:lnTo>
                    <a:pt x="672" y="272"/>
                  </a:lnTo>
                  <a:lnTo>
                    <a:pt x="688" y="232"/>
                  </a:lnTo>
                  <a:lnTo>
                    <a:pt x="696" y="200"/>
                  </a:lnTo>
                  <a:lnTo>
                    <a:pt x="736" y="192"/>
                  </a:lnTo>
                  <a:lnTo>
                    <a:pt x="752" y="176"/>
                  </a:lnTo>
                  <a:lnTo>
                    <a:pt x="744" y="136"/>
                  </a:lnTo>
                  <a:lnTo>
                    <a:pt x="752" y="112"/>
                  </a:lnTo>
                  <a:lnTo>
                    <a:pt x="736" y="96"/>
                  </a:lnTo>
                  <a:lnTo>
                    <a:pt x="712" y="88"/>
                  </a:lnTo>
                  <a:lnTo>
                    <a:pt x="704" y="128"/>
                  </a:lnTo>
                  <a:lnTo>
                    <a:pt x="680" y="168"/>
                  </a:lnTo>
                  <a:lnTo>
                    <a:pt x="672" y="120"/>
                  </a:lnTo>
                  <a:lnTo>
                    <a:pt x="656" y="104"/>
                  </a:lnTo>
                  <a:lnTo>
                    <a:pt x="640" y="128"/>
                  </a:lnTo>
                  <a:lnTo>
                    <a:pt x="632" y="104"/>
                  </a:lnTo>
                  <a:lnTo>
                    <a:pt x="616" y="80"/>
                  </a:lnTo>
                  <a:lnTo>
                    <a:pt x="608" y="40"/>
                  </a:lnTo>
                  <a:lnTo>
                    <a:pt x="584" y="0"/>
                  </a:lnTo>
                  <a:lnTo>
                    <a:pt x="568" y="56"/>
                  </a:lnTo>
                  <a:lnTo>
                    <a:pt x="568" y="80"/>
                  </a:lnTo>
                  <a:lnTo>
                    <a:pt x="592" y="104"/>
                  </a:lnTo>
                  <a:lnTo>
                    <a:pt x="600" y="128"/>
                  </a:lnTo>
                  <a:lnTo>
                    <a:pt x="576" y="144"/>
                  </a:lnTo>
                  <a:lnTo>
                    <a:pt x="568" y="136"/>
                  </a:lnTo>
                  <a:lnTo>
                    <a:pt x="552" y="136"/>
                  </a:lnTo>
                  <a:lnTo>
                    <a:pt x="544" y="160"/>
                  </a:lnTo>
                  <a:lnTo>
                    <a:pt x="512" y="152"/>
                  </a:lnTo>
                  <a:lnTo>
                    <a:pt x="472" y="152"/>
                  </a:lnTo>
                  <a:lnTo>
                    <a:pt x="448" y="136"/>
                  </a:lnTo>
                  <a:lnTo>
                    <a:pt x="416" y="144"/>
                  </a:lnTo>
                  <a:lnTo>
                    <a:pt x="416" y="152"/>
                  </a:lnTo>
                  <a:lnTo>
                    <a:pt x="424" y="176"/>
                  </a:lnTo>
                  <a:lnTo>
                    <a:pt x="408" y="176"/>
                  </a:lnTo>
                  <a:lnTo>
                    <a:pt x="392" y="152"/>
                  </a:lnTo>
                  <a:lnTo>
                    <a:pt x="344" y="160"/>
                  </a:lnTo>
                  <a:lnTo>
                    <a:pt x="328" y="144"/>
                  </a:lnTo>
                  <a:lnTo>
                    <a:pt x="336" y="128"/>
                  </a:lnTo>
                  <a:lnTo>
                    <a:pt x="304" y="120"/>
                  </a:lnTo>
                  <a:lnTo>
                    <a:pt x="272" y="104"/>
                  </a:lnTo>
                  <a:lnTo>
                    <a:pt x="232" y="88"/>
                  </a:lnTo>
                  <a:lnTo>
                    <a:pt x="200" y="96"/>
                  </a:lnTo>
                  <a:lnTo>
                    <a:pt x="176" y="64"/>
                  </a:lnTo>
                  <a:lnTo>
                    <a:pt x="96" y="104"/>
                  </a:lnTo>
                  <a:lnTo>
                    <a:pt x="80" y="120"/>
                  </a:lnTo>
                  <a:lnTo>
                    <a:pt x="48" y="112"/>
                  </a:lnTo>
                  <a:lnTo>
                    <a:pt x="24" y="96"/>
                  </a:lnTo>
                  <a:lnTo>
                    <a:pt x="0" y="88"/>
                  </a:lnTo>
                  <a:lnTo>
                    <a:pt x="0" y="368"/>
                  </a:lnTo>
                  <a:lnTo>
                    <a:pt x="40" y="392"/>
                  </a:lnTo>
                  <a:lnTo>
                    <a:pt x="72" y="376"/>
                  </a:lnTo>
                  <a:lnTo>
                    <a:pt x="120" y="456"/>
                  </a:lnTo>
                  <a:lnTo>
                    <a:pt x="144" y="472"/>
                  </a:lnTo>
                  <a:lnTo>
                    <a:pt x="144" y="504"/>
                  </a:lnTo>
                  <a:lnTo>
                    <a:pt x="152" y="528"/>
                  </a:lnTo>
                  <a:lnTo>
                    <a:pt x="184" y="576"/>
                  </a:lnTo>
                  <a:lnTo>
                    <a:pt x="232" y="600"/>
                  </a:lnTo>
                  <a:lnTo>
                    <a:pt x="232" y="624"/>
                  </a:lnTo>
                  <a:lnTo>
                    <a:pt x="584" y="624"/>
                  </a:lnTo>
                  <a:lnTo>
                    <a:pt x="624" y="632"/>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246" name="Freeform 245"/>
            <p:cNvSpPr/>
            <p:nvPr/>
          </p:nvSpPr>
          <p:spPr bwMode="auto">
            <a:xfrm>
              <a:off x="10928392" y="1451308"/>
              <a:ext cx="18434" cy="7786"/>
            </a:xfrm>
            <a:custGeom>
              <a:avLst/>
              <a:gdLst>
                <a:gd name="connsiteX0" fmla="*/ 947 w 36868"/>
                <a:gd name="connsiteY0" fmla="*/ 14342 h 15572"/>
                <a:gd name="connsiteX1" fmla="*/ 8090 w 36868"/>
                <a:gd name="connsiteY1" fmla="*/ 2436 h 15572"/>
                <a:gd name="connsiteX2" fmla="*/ 34284 w 36868"/>
                <a:gd name="connsiteY2" fmla="*/ 2436 h 15572"/>
                <a:gd name="connsiteX3" fmla="*/ 36665 w 36868"/>
                <a:gd name="connsiteY3" fmla="*/ 9580 h 15572"/>
                <a:gd name="connsiteX4" fmla="*/ 29522 w 36868"/>
                <a:gd name="connsiteY4" fmla="*/ 14342 h 15572"/>
                <a:gd name="connsiteX5" fmla="*/ 947 w 36868"/>
                <a:gd name="connsiteY5" fmla="*/ 14342 h 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68" h="15572">
                  <a:moveTo>
                    <a:pt x="947" y="14342"/>
                  </a:moveTo>
                  <a:cubicBezTo>
                    <a:pt x="-2625" y="12358"/>
                    <a:pt x="4817" y="5709"/>
                    <a:pt x="8090" y="2436"/>
                  </a:cubicBezTo>
                  <a:cubicBezTo>
                    <a:pt x="13473" y="-2947"/>
                    <a:pt x="32710" y="2239"/>
                    <a:pt x="34284" y="2436"/>
                  </a:cubicBezTo>
                  <a:cubicBezTo>
                    <a:pt x="35078" y="4817"/>
                    <a:pt x="37597" y="7249"/>
                    <a:pt x="36665" y="9580"/>
                  </a:cubicBezTo>
                  <a:cubicBezTo>
                    <a:pt x="35602" y="12237"/>
                    <a:pt x="32359" y="13964"/>
                    <a:pt x="29522" y="14342"/>
                  </a:cubicBezTo>
                  <a:cubicBezTo>
                    <a:pt x="20081" y="15601"/>
                    <a:pt x="4519" y="16326"/>
                    <a:pt x="947" y="14342"/>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7" name="Freeform 246"/>
            <p:cNvSpPr/>
            <p:nvPr/>
          </p:nvSpPr>
          <p:spPr bwMode="auto">
            <a:xfrm>
              <a:off x="9696337" y="1084290"/>
              <a:ext cx="34760" cy="34806"/>
            </a:xfrm>
            <a:custGeom>
              <a:avLst/>
              <a:gdLst>
                <a:gd name="connsiteX0" fmla="*/ 11629 w 66398"/>
                <a:gd name="connsiteY0" fmla="*/ 64960 h 67610"/>
                <a:gd name="connsiteX1" fmla="*/ 23536 w 66398"/>
                <a:gd name="connsiteY1" fmla="*/ 62578 h 67610"/>
                <a:gd name="connsiteX2" fmla="*/ 30679 w 66398"/>
                <a:gd name="connsiteY2" fmla="*/ 60197 h 67610"/>
                <a:gd name="connsiteX3" fmla="*/ 59254 w 66398"/>
                <a:gd name="connsiteY3" fmla="*/ 57816 h 67610"/>
                <a:gd name="connsiteX4" fmla="*/ 64017 w 66398"/>
                <a:gd name="connsiteY4" fmla="*/ 50672 h 67610"/>
                <a:gd name="connsiteX5" fmla="*/ 59254 w 66398"/>
                <a:gd name="connsiteY5" fmla="*/ 34003 h 67610"/>
                <a:gd name="connsiteX6" fmla="*/ 64017 w 66398"/>
                <a:gd name="connsiteY6" fmla="*/ 19716 h 67610"/>
                <a:gd name="connsiteX7" fmla="*/ 66398 w 66398"/>
                <a:gd name="connsiteY7" fmla="*/ 12572 h 67610"/>
                <a:gd name="connsiteX8" fmla="*/ 64017 w 66398"/>
                <a:gd name="connsiteY8" fmla="*/ 3047 h 67610"/>
                <a:gd name="connsiteX9" fmla="*/ 49729 w 66398"/>
                <a:gd name="connsiteY9" fmla="*/ 7810 h 67610"/>
                <a:gd name="connsiteX10" fmla="*/ 28298 w 66398"/>
                <a:gd name="connsiteY10" fmla="*/ 19716 h 67610"/>
                <a:gd name="connsiteX11" fmla="*/ 2104 w 66398"/>
                <a:gd name="connsiteY11" fmla="*/ 22097 h 67610"/>
                <a:gd name="connsiteX12" fmla="*/ 11629 w 66398"/>
                <a:gd name="connsiteY12" fmla="*/ 64960 h 67610"/>
                <a:gd name="connsiteX0" fmla="*/ 2845 w 69520"/>
                <a:gd name="connsiteY0" fmla="*/ 67341 h 69612"/>
                <a:gd name="connsiteX1" fmla="*/ 26658 w 69520"/>
                <a:gd name="connsiteY1" fmla="*/ 62578 h 69612"/>
                <a:gd name="connsiteX2" fmla="*/ 33801 w 69520"/>
                <a:gd name="connsiteY2" fmla="*/ 60197 h 69612"/>
                <a:gd name="connsiteX3" fmla="*/ 62376 w 69520"/>
                <a:gd name="connsiteY3" fmla="*/ 57816 h 69612"/>
                <a:gd name="connsiteX4" fmla="*/ 67139 w 69520"/>
                <a:gd name="connsiteY4" fmla="*/ 50672 h 69612"/>
                <a:gd name="connsiteX5" fmla="*/ 62376 w 69520"/>
                <a:gd name="connsiteY5" fmla="*/ 34003 h 69612"/>
                <a:gd name="connsiteX6" fmla="*/ 67139 w 69520"/>
                <a:gd name="connsiteY6" fmla="*/ 19716 h 69612"/>
                <a:gd name="connsiteX7" fmla="*/ 69520 w 69520"/>
                <a:gd name="connsiteY7" fmla="*/ 12572 h 69612"/>
                <a:gd name="connsiteX8" fmla="*/ 67139 w 69520"/>
                <a:gd name="connsiteY8" fmla="*/ 3047 h 69612"/>
                <a:gd name="connsiteX9" fmla="*/ 52851 w 69520"/>
                <a:gd name="connsiteY9" fmla="*/ 7810 h 69612"/>
                <a:gd name="connsiteX10" fmla="*/ 31420 w 69520"/>
                <a:gd name="connsiteY10" fmla="*/ 19716 h 69612"/>
                <a:gd name="connsiteX11" fmla="*/ 5226 w 69520"/>
                <a:gd name="connsiteY11" fmla="*/ 22097 h 69612"/>
                <a:gd name="connsiteX12" fmla="*/ 2845 w 69520"/>
                <a:gd name="connsiteY12" fmla="*/ 67341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20" h="69612">
                  <a:moveTo>
                    <a:pt x="2845" y="67341"/>
                  </a:moveTo>
                  <a:cubicBezTo>
                    <a:pt x="6417" y="74088"/>
                    <a:pt x="21499" y="63769"/>
                    <a:pt x="26658" y="62578"/>
                  </a:cubicBezTo>
                  <a:cubicBezTo>
                    <a:pt x="31817" y="61387"/>
                    <a:pt x="31313" y="60529"/>
                    <a:pt x="33801" y="60197"/>
                  </a:cubicBezTo>
                  <a:cubicBezTo>
                    <a:pt x="43275" y="58934"/>
                    <a:pt x="52851" y="58610"/>
                    <a:pt x="62376" y="57816"/>
                  </a:cubicBezTo>
                  <a:cubicBezTo>
                    <a:pt x="63964" y="55435"/>
                    <a:pt x="66734" y="53505"/>
                    <a:pt x="67139" y="50672"/>
                  </a:cubicBezTo>
                  <a:cubicBezTo>
                    <a:pt x="67438" y="48577"/>
                    <a:pt x="63270" y="36685"/>
                    <a:pt x="62376" y="34003"/>
                  </a:cubicBezTo>
                  <a:lnTo>
                    <a:pt x="67139" y="19716"/>
                  </a:lnTo>
                  <a:lnTo>
                    <a:pt x="69520" y="12572"/>
                  </a:lnTo>
                  <a:cubicBezTo>
                    <a:pt x="68726" y="9397"/>
                    <a:pt x="69183" y="5603"/>
                    <a:pt x="67139" y="3047"/>
                  </a:cubicBezTo>
                  <a:cubicBezTo>
                    <a:pt x="60745" y="-4945"/>
                    <a:pt x="56476" y="4990"/>
                    <a:pt x="52851" y="7810"/>
                  </a:cubicBezTo>
                  <a:cubicBezTo>
                    <a:pt x="47941" y="11629"/>
                    <a:pt x="38966" y="18638"/>
                    <a:pt x="31420" y="19716"/>
                  </a:cubicBezTo>
                  <a:cubicBezTo>
                    <a:pt x="22741" y="20956"/>
                    <a:pt x="9619" y="14510"/>
                    <a:pt x="5226" y="22097"/>
                  </a:cubicBezTo>
                  <a:cubicBezTo>
                    <a:pt x="-1933" y="34462"/>
                    <a:pt x="-727" y="60594"/>
                    <a:pt x="2845" y="67341"/>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8" name="Freeform 247"/>
            <p:cNvSpPr/>
            <p:nvPr/>
          </p:nvSpPr>
          <p:spPr bwMode="auto">
            <a:xfrm>
              <a:off x="11140796" y="1745420"/>
              <a:ext cx="135740" cy="112206"/>
            </a:xfrm>
            <a:custGeom>
              <a:avLst/>
              <a:gdLst>
                <a:gd name="connsiteX0" fmla="*/ 264319 w 271480"/>
                <a:gd name="connsiteY0" fmla="*/ 52387 h 224411"/>
                <a:gd name="connsiteX1" fmla="*/ 261938 w 271480"/>
                <a:gd name="connsiteY1" fmla="*/ 138112 h 224411"/>
                <a:gd name="connsiteX2" fmla="*/ 252413 w 271480"/>
                <a:gd name="connsiteY2" fmla="*/ 152400 h 224411"/>
                <a:gd name="connsiteX3" fmla="*/ 257175 w 271480"/>
                <a:gd name="connsiteY3" fmla="*/ 173831 h 224411"/>
                <a:gd name="connsiteX4" fmla="*/ 261938 w 271480"/>
                <a:gd name="connsiteY4" fmla="*/ 180975 h 224411"/>
                <a:gd name="connsiteX5" fmla="*/ 264319 w 271480"/>
                <a:gd name="connsiteY5" fmla="*/ 188118 h 224411"/>
                <a:gd name="connsiteX6" fmla="*/ 269081 w 271480"/>
                <a:gd name="connsiteY6" fmla="*/ 195262 h 224411"/>
                <a:gd name="connsiteX7" fmla="*/ 271463 w 271480"/>
                <a:gd name="connsiteY7" fmla="*/ 209550 h 224411"/>
                <a:gd name="connsiteX8" fmla="*/ 269081 w 271480"/>
                <a:gd name="connsiteY8" fmla="*/ 223837 h 224411"/>
                <a:gd name="connsiteX9" fmla="*/ 257175 w 271480"/>
                <a:gd name="connsiteY9" fmla="*/ 219075 h 224411"/>
                <a:gd name="connsiteX10" fmla="*/ 250031 w 271480"/>
                <a:gd name="connsiteY10" fmla="*/ 216693 h 224411"/>
                <a:gd name="connsiteX11" fmla="*/ 235744 w 271480"/>
                <a:gd name="connsiteY11" fmla="*/ 207168 h 224411"/>
                <a:gd name="connsiteX12" fmla="*/ 228600 w 271480"/>
                <a:gd name="connsiteY12" fmla="*/ 202406 h 224411"/>
                <a:gd name="connsiteX13" fmla="*/ 221456 w 271480"/>
                <a:gd name="connsiteY13" fmla="*/ 200025 h 224411"/>
                <a:gd name="connsiteX14" fmla="*/ 169069 w 271480"/>
                <a:gd name="connsiteY14" fmla="*/ 195262 h 224411"/>
                <a:gd name="connsiteX15" fmla="*/ 185738 w 271480"/>
                <a:gd name="connsiteY15" fmla="*/ 185737 h 224411"/>
                <a:gd name="connsiteX16" fmla="*/ 202406 w 271480"/>
                <a:gd name="connsiteY16" fmla="*/ 180975 h 224411"/>
                <a:gd name="connsiteX17" fmla="*/ 200025 w 271480"/>
                <a:gd name="connsiteY17" fmla="*/ 164306 h 224411"/>
                <a:gd name="connsiteX18" fmla="*/ 178594 w 271480"/>
                <a:gd name="connsiteY18" fmla="*/ 154781 h 224411"/>
                <a:gd name="connsiteX19" fmla="*/ 164306 w 271480"/>
                <a:gd name="connsiteY19" fmla="*/ 150018 h 224411"/>
                <a:gd name="connsiteX20" fmla="*/ 157163 w 271480"/>
                <a:gd name="connsiteY20" fmla="*/ 147637 h 224411"/>
                <a:gd name="connsiteX21" fmla="*/ 140494 w 271480"/>
                <a:gd name="connsiteY21" fmla="*/ 140493 h 224411"/>
                <a:gd name="connsiteX22" fmla="*/ 126206 w 271480"/>
                <a:gd name="connsiteY22" fmla="*/ 128587 h 224411"/>
                <a:gd name="connsiteX23" fmla="*/ 119063 w 271480"/>
                <a:gd name="connsiteY23" fmla="*/ 126206 h 224411"/>
                <a:gd name="connsiteX24" fmla="*/ 111919 w 271480"/>
                <a:gd name="connsiteY24" fmla="*/ 121443 h 224411"/>
                <a:gd name="connsiteX25" fmla="*/ 90488 w 271480"/>
                <a:gd name="connsiteY25" fmla="*/ 102393 h 224411"/>
                <a:gd name="connsiteX26" fmla="*/ 83344 w 271480"/>
                <a:gd name="connsiteY26" fmla="*/ 100012 h 224411"/>
                <a:gd name="connsiteX27" fmla="*/ 69056 w 271480"/>
                <a:gd name="connsiteY27" fmla="*/ 102393 h 224411"/>
                <a:gd name="connsiteX28" fmla="*/ 54769 w 271480"/>
                <a:gd name="connsiteY28" fmla="*/ 107156 h 224411"/>
                <a:gd name="connsiteX29" fmla="*/ 47625 w 271480"/>
                <a:gd name="connsiteY29" fmla="*/ 59531 h 224411"/>
                <a:gd name="connsiteX30" fmla="*/ 40481 w 271480"/>
                <a:gd name="connsiteY30" fmla="*/ 54768 h 224411"/>
                <a:gd name="connsiteX31" fmla="*/ 28575 w 271480"/>
                <a:gd name="connsiteY31" fmla="*/ 52387 h 224411"/>
                <a:gd name="connsiteX32" fmla="*/ 21431 w 271480"/>
                <a:gd name="connsiteY32" fmla="*/ 50006 h 224411"/>
                <a:gd name="connsiteX33" fmla="*/ 0 w 271480"/>
                <a:gd name="connsiteY33" fmla="*/ 38100 h 224411"/>
                <a:gd name="connsiteX34" fmla="*/ 4763 w 271480"/>
                <a:gd name="connsiteY34" fmla="*/ 21431 h 224411"/>
                <a:gd name="connsiteX35" fmla="*/ 11906 w 271480"/>
                <a:gd name="connsiteY35" fmla="*/ 4762 h 224411"/>
                <a:gd name="connsiteX36" fmla="*/ 21431 w 271480"/>
                <a:gd name="connsiteY36" fmla="*/ 0 h 224411"/>
                <a:gd name="connsiteX37" fmla="*/ 50006 w 271480"/>
                <a:gd name="connsiteY37" fmla="*/ 4762 h 224411"/>
                <a:gd name="connsiteX38" fmla="*/ 64294 w 271480"/>
                <a:gd name="connsiteY38" fmla="*/ 14287 h 224411"/>
                <a:gd name="connsiteX39" fmla="*/ 71438 w 271480"/>
                <a:gd name="connsiteY39" fmla="*/ 19050 h 224411"/>
                <a:gd name="connsiteX40" fmla="*/ 80963 w 271480"/>
                <a:gd name="connsiteY40" fmla="*/ 26193 h 224411"/>
                <a:gd name="connsiteX41" fmla="*/ 88106 w 271480"/>
                <a:gd name="connsiteY41" fmla="*/ 28575 h 224411"/>
                <a:gd name="connsiteX42" fmla="*/ 102394 w 271480"/>
                <a:gd name="connsiteY42" fmla="*/ 42862 h 224411"/>
                <a:gd name="connsiteX43" fmla="*/ 107156 w 271480"/>
                <a:gd name="connsiteY43" fmla="*/ 50006 h 224411"/>
                <a:gd name="connsiteX44" fmla="*/ 114300 w 271480"/>
                <a:gd name="connsiteY44" fmla="*/ 52387 h 224411"/>
                <a:gd name="connsiteX45" fmla="*/ 121444 w 271480"/>
                <a:gd name="connsiteY45" fmla="*/ 57150 h 224411"/>
                <a:gd name="connsiteX46" fmla="*/ 142875 w 271480"/>
                <a:gd name="connsiteY46" fmla="*/ 47625 h 224411"/>
                <a:gd name="connsiteX47" fmla="*/ 152400 w 271480"/>
                <a:gd name="connsiteY47" fmla="*/ 42862 h 224411"/>
                <a:gd name="connsiteX48" fmla="*/ 159544 w 271480"/>
                <a:gd name="connsiteY48" fmla="*/ 38100 h 224411"/>
                <a:gd name="connsiteX49" fmla="*/ 176213 w 271480"/>
                <a:gd name="connsiteY49" fmla="*/ 33337 h 224411"/>
                <a:gd name="connsiteX50" fmla="*/ 183356 w 271480"/>
                <a:gd name="connsiteY50" fmla="*/ 30956 h 224411"/>
                <a:gd name="connsiteX51" fmla="*/ 202406 w 271480"/>
                <a:gd name="connsiteY51" fmla="*/ 33337 h 224411"/>
                <a:gd name="connsiteX52" fmla="*/ 226219 w 271480"/>
                <a:gd name="connsiteY52" fmla="*/ 40481 h 224411"/>
                <a:gd name="connsiteX53" fmla="*/ 235744 w 271480"/>
                <a:gd name="connsiteY53" fmla="*/ 42862 h 224411"/>
                <a:gd name="connsiteX54" fmla="*/ 242888 w 271480"/>
                <a:gd name="connsiteY54" fmla="*/ 45243 h 224411"/>
                <a:gd name="connsiteX55" fmla="*/ 254794 w 271480"/>
                <a:gd name="connsiteY55" fmla="*/ 47625 h 224411"/>
                <a:gd name="connsiteX56" fmla="*/ 264319 w 271480"/>
                <a:gd name="connsiteY56" fmla="*/ 52387 h 2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1480" h="224411">
                  <a:moveTo>
                    <a:pt x="264319" y="52387"/>
                  </a:moveTo>
                  <a:cubicBezTo>
                    <a:pt x="265510" y="67468"/>
                    <a:pt x="265317" y="109726"/>
                    <a:pt x="261938" y="138112"/>
                  </a:cubicBezTo>
                  <a:cubicBezTo>
                    <a:pt x="261261" y="143796"/>
                    <a:pt x="252413" y="152400"/>
                    <a:pt x="252413" y="152400"/>
                  </a:cubicBezTo>
                  <a:cubicBezTo>
                    <a:pt x="252837" y="154518"/>
                    <a:pt x="255914" y="170889"/>
                    <a:pt x="257175" y="173831"/>
                  </a:cubicBezTo>
                  <a:cubicBezTo>
                    <a:pt x="258302" y="176462"/>
                    <a:pt x="260350" y="178594"/>
                    <a:pt x="261938" y="180975"/>
                  </a:cubicBezTo>
                  <a:cubicBezTo>
                    <a:pt x="262732" y="183356"/>
                    <a:pt x="263197" y="185873"/>
                    <a:pt x="264319" y="188118"/>
                  </a:cubicBezTo>
                  <a:cubicBezTo>
                    <a:pt x="265599" y="190678"/>
                    <a:pt x="268176" y="192547"/>
                    <a:pt x="269081" y="195262"/>
                  </a:cubicBezTo>
                  <a:cubicBezTo>
                    <a:pt x="270608" y="199843"/>
                    <a:pt x="270669" y="204787"/>
                    <a:pt x="271463" y="209550"/>
                  </a:cubicBezTo>
                  <a:cubicBezTo>
                    <a:pt x="270669" y="214312"/>
                    <a:pt x="273098" y="221159"/>
                    <a:pt x="269081" y="223837"/>
                  </a:cubicBezTo>
                  <a:cubicBezTo>
                    <a:pt x="265524" y="226208"/>
                    <a:pt x="261177" y="220576"/>
                    <a:pt x="257175" y="219075"/>
                  </a:cubicBezTo>
                  <a:cubicBezTo>
                    <a:pt x="254825" y="218194"/>
                    <a:pt x="252225" y="217912"/>
                    <a:pt x="250031" y="216693"/>
                  </a:cubicBezTo>
                  <a:cubicBezTo>
                    <a:pt x="245028" y="213913"/>
                    <a:pt x="240506" y="210343"/>
                    <a:pt x="235744" y="207168"/>
                  </a:cubicBezTo>
                  <a:lnTo>
                    <a:pt x="228600" y="202406"/>
                  </a:lnTo>
                  <a:cubicBezTo>
                    <a:pt x="226511" y="201014"/>
                    <a:pt x="223870" y="200715"/>
                    <a:pt x="221456" y="200025"/>
                  </a:cubicBezTo>
                  <a:cubicBezTo>
                    <a:pt x="201675" y="194373"/>
                    <a:pt x="199344" y="196944"/>
                    <a:pt x="169069" y="195262"/>
                  </a:cubicBezTo>
                  <a:cubicBezTo>
                    <a:pt x="185447" y="189803"/>
                    <a:pt x="165558" y="197269"/>
                    <a:pt x="185738" y="185737"/>
                  </a:cubicBezTo>
                  <a:cubicBezTo>
                    <a:pt x="188395" y="184219"/>
                    <a:pt x="200344" y="181490"/>
                    <a:pt x="202406" y="180975"/>
                  </a:cubicBezTo>
                  <a:cubicBezTo>
                    <a:pt x="201612" y="175419"/>
                    <a:pt x="202304" y="169435"/>
                    <a:pt x="200025" y="164306"/>
                  </a:cubicBezTo>
                  <a:cubicBezTo>
                    <a:pt x="198056" y="159875"/>
                    <a:pt x="179194" y="154981"/>
                    <a:pt x="178594" y="154781"/>
                  </a:cubicBezTo>
                  <a:lnTo>
                    <a:pt x="164306" y="150018"/>
                  </a:lnTo>
                  <a:cubicBezTo>
                    <a:pt x="161925" y="149224"/>
                    <a:pt x="159251" y="149029"/>
                    <a:pt x="157163" y="147637"/>
                  </a:cubicBezTo>
                  <a:cubicBezTo>
                    <a:pt x="147296" y="141060"/>
                    <a:pt x="152795" y="143569"/>
                    <a:pt x="140494" y="140493"/>
                  </a:cubicBezTo>
                  <a:cubicBezTo>
                    <a:pt x="135228" y="135228"/>
                    <a:pt x="132835" y="131902"/>
                    <a:pt x="126206" y="128587"/>
                  </a:cubicBezTo>
                  <a:cubicBezTo>
                    <a:pt x="123961" y="127465"/>
                    <a:pt x="121444" y="127000"/>
                    <a:pt x="119063" y="126206"/>
                  </a:cubicBezTo>
                  <a:cubicBezTo>
                    <a:pt x="116682" y="124618"/>
                    <a:pt x="114058" y="123344"/>
                    <a:pt x="111919" y="121443"/>
                  </a:cubicBezTo>
                  <a:cubicBezTo>
                    <a:pt x="103815" y="114239"/>
                    <a:pt x="99747" y="107023"/>
                    <a:pt x="90488" y="102393"/>
                  </a:cubicBezTo>
                  <a:cubicBezTo>
                    <a:pt x="88243" y="101270"/>
                    <a:pt x="85725" y="100806"/>
                    <a:pt x="83344" y="100012"/>
                  </a:cubicBezTo>
                  <a:cubicBezTo>
                    <a:pt x="78581" y="100806"/>
                    <a:pt x="73740" y="101222"/>
                    <a:pt x="69056" y="102393"/>
                  </a:cubicBezTo>
                  <a:cubicBezTo>
                    <a:pt x="64186" y="103611"/>
                    <a:pt x="54769" y="107156"/>
                    <a:pt x="54769" y="107156"/>
                  </a:cubicBezTo>
                  <a:cubicBezTo>
                    <a:pt x="40473" y="85714"/>
                    <a:pt x="59783" y="117281"/>
                    <a:pt x="47625" y="59531"/>
                  </a:cubicBezTo>
                  <a:cubicBezTo>
                    <a:pt x="47035" y="56730"/>
                    <a:pt x="43161" y="55773"/>
                    <a:pt x="40481" y="54768"/>
                  </a:cubicBezTo>
                  <a:cubicBezTo>
                    <a:pt x="36691" y="53347"/>
                    <a:pt x="32501" y="53369"/>
                    <a:pt x="28575" y="52387"/>
                  </a:cubicBezTo>
                  <a:cubicBezTo>
                    <a:pt x="26140" y="51778"/>
                    <a:pt x="23812" y="50800"/>
                    <a:pt x="21431" y="50006"/>
                  </a:cubicBezTo>
                  <a:cubicBezTo>
                    <a:pt x="5055" y="39089"/>
                    <a:pt x="12574" y="42291"/>
                    <a:pt x="0" y="38100"/>
                  </a:cubicBezTo>
                  <a:cubicBezTo>
                    <a:pt x="7443" y="8325"/>
                    <a:pt x="-2070" y="45344"/>
                    <a:pt x="4763" y="21431"/>
                  </a:cubicBezTo>
                  <a:cubicBezTo>
                    <a:pt x="6534" y="15232"/>
                    <a:pt x="6469" y="9293"/>
                    <a:pt x="11906" y="4762"/>
                  </a:cubicBezTo>
                  <a:cubicBezTo>
                    <a:pt x="14633" y="2490"/>
                    <a:pt x="18256" y="1587"/>
                    <a:pt x="21431" y="0"/>
                  </a:cubicBezTo>
                  <a:cubicBezTo>
                    <a:pt x="23218" y="223"/>
                    <a:pt x="44762" y="2140"/>
                    <a:pt x="50006" y="4762"/>
                  </a:cubicBezTo>
                  <a:cubicBezTo>
                    <a:pt x="55126" y="7322"/>
                    <a:pt x="59531" y="11112"/>
                    <a:pt x="64294" y="14287"/>
                  </a:cubicBezTo>
                  <a:cubicBezTo>
                    <a:pt x="66675" y="15875"/>
                    <a:pt x="69148" y="17333"/>
                    <a:pt x="71438" y="19050"/>
                  </a:cubicBezTo>
                  <a:cubicBezTo>
                    <a:pt x="74613" y="21431"/>
                    <a:pt x="77517" y="24224"/>
                    <a:pt x="80963" y="26193"/>
                  </a:cubicBezTo>
                  <a:cubicBezTo>
                    <a:pt x="83142" y="27438"/>
                    <a:pt x="85725" y="27781"/>
                    <a:pt x="88106" y="28575"/>
                  </a:cubicBezTo>
                  <a:cubicBezTo>
                    <a:pt x="92869" y="33337"/>
                    <a:pt x="98658" y="37258"/>
                    <a:pt x="102394" y="42862"/>
                  </a:cubicBezTo>
                  <a:cubicBezTo>
                    <a:pt x="103981" y="45243"/>
                    <a:pt x="104921" y="48218"/>
                    <a:pt x="107156" y="50006"/>
                  </a:cubicBezTo>
                  <a:cubicBezTo>
                    <a:pt x="109116" y="51574"/>
                    <a:pt x="111919" y="51593"/>
                    <a:pt x="114300" y="52387"/>
                  </a:cubicBezTo>
                  <a:cubicBezTo>
                    <a:pt x="116681" y="53975"/>
                    <a:pt x="118599" y="56834"/>
                    <a:pt x="121444" y="57150"/>
                  </a:cubicBezTo>
                  <a:cubicBezTo>
                    <a:pt x="138363" y="59030"/>
                    <a:pt x="132797" y="54823"/>
                    <a:pt x="142875" y="47625"/>
                  </a:cubicBezTo>
                  <a:cubicBezTo>
                    <a:pt x="145764" y="45562"/>
                    <a:pt x="149318" y="44623"/>
                    <a:pt x="152400" y="42862"/>
                  </a:cubicBezTo>
                  <a:cubicBezTo>
                    <a:pt x="154885" y="41442"/>
                    <a:pt x="156984" y="39380"/>
                    <a:pt x="159544" y="38100"/>
                  </a:cubicBezTo>
                  <a:cubicBezTo>
                    <a:pt x="163356" y="36194"/>
                    <a:pt x="172645" y="34356"/>
                    <a:pt x="176213" y="33337"/>
                  </a:cubicBezTo>
                  <a:cubicBezTo>
                    <a:pt x="178626" y="32648"/>
                    <a:pt x="180975" y="31750"/>
                    <a:pt x="183356" y="30956"/>
                  </a:cubicBezTo>
                  <a:cubicBezTo>
                    <a:pt x="189706" y="31750"/>
                    <a:pt x="196094" y="32285"/>
                    <a:pt x="202406" y="33337"/>
                  </a:cubicBezTo>
                  <a:cubicBezTo>
                    <a:pt x="209606" y="34537"/>
                    <a:pt x="219864" y="38362"/>
                    <a:pt x="226219" y="40481"/>
                  </a:cubicBezTo>
                  <a:cubicBezTo>
                    <a:pt x="229324" y="41516"/>
                    <a:pt x="232597" y="41963"/>
                    <a:pt x="235744" y="42862"/>
                  </a:cubicBezTo>
                  <a:cubicBezTo>
                    <a:pt x="238158" y="43552"/>
                    <a:pt x="240453" y="44634"/>
                    <a:pt x="242888" y="45243"/>
                  </a:cubicBezTo>
                  <a:cubicBezTo>
                    <a:pt x="246814" y="46225"/>
                    <a:pt x="250868" y="46643"/>
                    <a:pt x="254794" y="47625"/>
                  </a:cubicBezTo>
                  <a:cubicBezTo>
                    <a:pt x="265321" y="50257"/>
                    <a:pt x="263128" y="37306"/>
                    <a:pt x="264319" y="52387"/>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9" name="Freeform 248"/>
            <p:cNvSpPr/>
            <p:nvPr/>
          </p:nvSpPr>
          <p:spPr bwMode="auto">
            <a:xfrm>
              <a:off x="10762178" y="1668029"/>
              <a:ext cx="58340" cy="56029"/>
            </a:xfrm>
            <a:custGeom>
              <a:avLst/>
              <a:gdLst>
                <a:gd name="connsiteX0" fmla="*/ 0 w 116681"/>
                <a:gd name="connsiteY0" fmla="*/ 2382 h 112057"/>
                <a:gd name="connsiteX1" fmla="*/ 11906 w 116681"/>
                <a:gd name="connsiteY1" fmla="*/ 4763 h 112057"/>
                <a:gd name="connsiteX2" fmla="*/ 26193 w 116681"/>
                <a:gd name="connsiteY2" fmla="*/ 14288 h 112057"/>
                <a:gd name="connsiteX3" fmla="*/ 38100 w 116681"/>
                <a:gd name="connsiteY3" fmla="*/ 11907 h 112057"/>
                <a:gd name="connsiteX4" fmla="*/ 42862 w 116681"/>
                <a:gd name="connsiteY4" fmla="*/ 4763 h 112057"/>
                <a:gd name="connsiteX5" fmla="*/ 50006 w 116681"/>
                <a:gd name="connsiteY5" fmla="*/ 0 h 112057"/>
                <a:gd name="connsiteX6" fmla="*/ 71437 w 116681"/>
                <a:gd name="connsiteY6" fmla="*/ 9525 h 112057"/>
                <a:gd name="connsiteX7" fmla="*/ 83343 w 116681"/>
                <a:gd name="connsiteY7" fmla="*/ 23813 h 112057"/>
                <a:gd name="connsiteX8" fmla="*/ 88106 w 116681"/>
                <a:gd name="connsiteY8" fmla="*/ 30957 h 112057"/>
                <a:gd name="connsiteX9" fmla="*/ 95250 w 116681"/>
                <a:gd name="connsiteY9" fmla="*/ 45244 h 112057"/>
                <a:gd name="connsiteX10" fmla="*/ 97631 w 116681"/>
                <a:gd name="connsiteY10" fmla="*/ 52388 h 112057"/>
                <a:gd name="connsiteX11" fmla="*/ 107156 w 116681"/>
                <a:gd name="connsiteY11" fmla="*/ 66675 h 112057"/>
                <a:gd name="connsiteX12" fmla="*/ 109537 w 116681"/>
                <a:gd name="connsiteY12" fmla="*/ 73819 h 112057"/>
                <a:gd name="connsiteX13" fmla="*/ 116681 w 116681"/>
                <a:gd name="connsiteY13" fmla="*/ 88107 h 112057"/>
                <a:gd name="connsiteX14" fmla="*/ 114300 w 116681"/>
                <a:gd name="connsiteY14" fmla="*/ 100013 h 112057"/>
                <a:gd name="connsiteX15" fmla="*/ 104775 w 116681"/>
                <a:gd name="connsiteY15" fmla="*/ 102394 h 112057"/>
                <a:gd name="connsiteX16" fmla="*/ 97631 w 116681"/>
                <a:gd name="connsiteY16" fmla="*/ 104775 h 112057"/>
                <a:gd name="connsiteX17" fmla="*/ 83343 w 116681"/>
                <a:gd name="connsiteY17" fmla="*/ 111919 h 112057"/>
                <a:gd name="connsiteX18" fmla="*/ 78581 w 116681"/>
                <a:gd name="connsiteY18" fmla="*/ 104775 h 112057"/>
                <a:gd name="connsiteX19" fmla="*/ 71437 w 116681"/>
                <a:gd name="connsiteY19" fmla="*/ 88107 h 112057"/>
                <a:gd name="connsiteX20" fmla="*/ 64293 w 116681"/>
                <a:gd name="connsiteY20" fmla="*/ 83344 h 112057"/>
                <a:gd name="connsiteX21" fmla="*/ 54768 w 116681"/>
                <a:gd name="connsiteY21" fmla="*/ 69057 h 112057"/>
                <a:gd name="connsiteX22" fmla="*/ 33337 w 116681"/>
                <a:gd name="connsiteY22" fmla="*/ 54769 h 112057"/>
                <a:gd name="connsiteX23" fmla="*/ 26193 w 116681"/>
                <a:gd name="connsiteY23" fmla="*/ 52388 h 112057"/>
                <a:gd name="connsiteX24" fmla="*/ 11906 w 116681"/>
                <a:gd name="connsiteY24" fmla="*/ 40482 h 112057"/>
                <a:gd name="connsiteX25" fmla="*/ 7143 w 116681"/>
                <a:gd name="connsiteY25" fmla="*/ 26194 h 112057"/>
                <a:gd name="connsiteX26" fmla="*/ 2381 w 116681"/>
                <a:gd name="connsiteY26" fmla="*/ 11907 h 112057"/>
                <a:gd name="connsiteX27" fmla="*/ 0 w 116681"/>
                <a:gd name="connsiteY27" fmla="*/ 4763 h 112057"/>
                <a:gd name="connsiteX28" fmla="*/ 0 w 116681"/>
                <a:gd name="connsiteY28" fmla="*/ 2382 h 11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81" h="112057">
                  <a:moveTo>
                    <a:pt x="0" y="2382"/>
                  </a:moveTo>
                  <a:cubicBezTo>
                    <a:pt x="3969" y="3176"/>
                    <a:pt x="8222" y="3088"/>
                    <a:pt x="11906" y="4763"/>
                  </a:cubicBezTo>
                  <a:cubicBezTo>
                    <a:pt x="17117" y="7131"/>
                    <a:pt x="26193" y="14288"/>
                    <a:pt x="26193" y="14288"/>
                  </a:cubicBezTo>
                  <a:cubicBezTo>
                    <a:pt x="30162" y="13494"/>
                    <a:pt x="34586" y="13915"/>
                    <a:pt x="38100" y="11907"/>
                  </a:cubicBezTo>
                  <a:cubicBezTo>
                    <a:pt x="40585" y="10487"/>
                    <a:pt x="40838" y="6787"/>
                    <a:pt x="42862" y="4763"/>
                  </a:cubicBezTo>
                  <a:cubicBezTo>
                    <a:pt x="44886" y="2739"/>
                    <a:pt x="47625" y="1588"/>
                    <a:pt x="50006" y="0"/>
                  </a:cubicBezTo>
                  <a:cubicBezTo>
                    <a:pt x="67008" y="5668"/>
                    <a:pt x="60116" y="1979"/>
                    <a:pt x="71437" y="9525"/>
                  </a:cubicBezTo>
                  <a:cubicBezTo>
                    <a:pt x="83263" y="27263"/>
                    <a:pt x="68064" y="5477"/>
                    <a:pt x="83343" y="23813"/>
                  </a:cubicBezTo>
                  <a:cubicBezTo>
                    <a:pt x="85175" y="26012"/>
                    <a:pt x="86518" y="28576"/>
                    <a:pt x="88106" y="30957"/>
                  </a:cubicBezTo>
                  <a:cubicBezTo>
                    <a:pt x="94091" y="48913"/>
                    <a:pt x="86016" y="26777"/>
                    <a:pt x="95250" y="45244"/>
                  </a:cubicBezTo>
                  <a:cubicBezTo>
                    <a:pt x="96373" y="47489"/>
                    <a:pt x="96412" y="50194"/>
                    <a:pt x="97631" y="52388"/>
                  </a:cubicBezTo>
                  <a:cubicBezTo>
                    <a:pt x="100411" y="57391"/>
                    <a:pt x="107156" y="66675"/>
                    <a:pt x="107156" y="66675"/>
                  </a:cubicBezTo>
                  <a:cubicBezTo>
                    <a:pt x="107950" y="69056"/>
                    <a:pt x="108414" y="71574"/>
                    <a:pt x="109537" y="73819"/>
                  </a:cubicBezTo>
                  <a:cubicBezTo>
                    <a:pt x="118769" y="92284"/>
                    <a:pt x="110696" y="70151"/>
                    <a:pt x="116681" y="88107"/>
                  </a:cubicBezTo>
                  <a:cubicBezTo>
                    <a:pt x="115887" y="92076"/>
                    <a:pt x="116891" y="96904"/>
                    <a:pt x="114300" y="100013"/>
                  </a:cubicBezTo>
                  <a:cubicBezTo>
                    <a:pt x="112205" y="102527"/>
                    <a:pt x="107922" y="101495"/>
                    <a:pt x="104775" y="102394"/>
                  </a:cubicBezTo>
                  <a:cubicBezTo>
                    <a:pt x="102361" y="103084"/>
                    <a:pt x="100012" y="103981"/>
                    <a:pt x="97631" y="104775"/>
                  </a:cubicBezTo>
                  <a:cubicBezTo>
                    <a:pt x="96126" y="105778"/>
                    <a:pt x="86425" y="113152"/>
                    <a:pt x="83343" y="111919"/>
                  </a:cubicBezTo>
                  <a:cubicBezTo>
                    <a:pt x="80686" y="110856"/>
                    <a:pt x="80168" y="107156"/>
                    <a:pt x="78581" y="104775"/>
                  </a:cubicBezTo>
                  <a:cubicBezTo>
                    <a:pt x="76759" y="97486"/>
                    <a:pt x="76920" y="93589"/>
                    <a:pt x="71437" y="88107"/>
                  </a:cubicBezTo>
                  <a:cubicBezTo>
                    <a:pt x="69413" y="86083"/>
                    <a:pt x="66674" y="84932"/>
                    <a:pt x="64293" y="83344"/>
                  </a:cubicBezTo>
                  <a:cubicBezTo>
                    <a:pt x="61118" y="78582"/>
                    <a:pt x="59530" y="72232"/>
                    <a:pt x="54768" y="69057"/>
                  </a:cubicBezTo>
                  <a:lnTo>
                    <a:pt x="33337" y="54769"/>
                  </a:lnTo>
                  <a:cubicBezTo>
                    <a:pt x="31249" y="53377"/>
                    <a:pt x="28574" y="53182"/>
                    <a:pt x="26193" y="52388"/>
                  </a:cubicBezTo>
                  <a:cubicBezTo>
                    <a:pt x="21749" y="49425"/>
                    <a:pt x="14601" y="45332"/>
                    <a:pt x="11906" y="40482"/>
                  </a:cubicBezTo>
                  <a:cubicBezTo>
                    <a:pt x="9468" y="36094"/>
                    <a:pt x="8731" y="30957"/>
                    <a:pt x="7143" y="26194"/>
                  </a:cubicBezTo>
                  <a:lnTo>
                    <a:pt x="2381" y="11907"/>
                  </a:lnTo>
                  <a:cubicBezTo>
                    <a:pt x="1587" y="9526"/>
                    <a:pt x="0" y="7273"/>
                    <a:pt x="0" y="4763"/>
                  </a:cubicBezTo>
                  <a:lnTo>
                    <a:pt x="0" y="2382"/>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0" name="Freeform 249"/>
            <p:cNvSpPr/>
            <p:nvPr/>
          </p:nvSpPr>
          <p:spPr bwMode="auto">
            <a:xfrm>
              <a:off x="10878859" y="1652551"/>
              <a:ext cx="116682" cy="80963"/>
            </a:xfrm>
            <a:custGeom>
              <a:avLst/>
              <a:gdLst>
                <a:gd name="connsiteX0" fmla="*/ 0 w 233363"/>
                <a:gd name="connsiteY0" fmla="*/ 147638 h 161925"/>
                <a:gd name="connsiteX1" fmla="*/ 19050 w 233363"/>
                <a:gd name="connsiteY1" fmla="*/ 154781 h 161925"/>
                <a:gd name="connsiteX2" fmla="*/ 35719 w 233363"/>
                <a:gd name="connsiteY2" fmla="*/ 159544 h 161925"/>
                <a:gd name="connsiteX3" fmla="*/ 42863 w 233363"/>
                <a:gd name="connsiteY3" fmla="*/ 161925 h 161925"/>
                <a:gd name="connsiteX4" fmla="*/ 66675 w 233363"/>
                <a:gd name="connsiteY4" fmla="*/ 159544 h 161925"/>
                <a:gd name="connsiteX5" fmla="*/ 88106 w 233363"/>
                <a:gd name="connsiteY5" fmla="*/ 150019 h 161925"/>
                <a:gd name="connsiteX6" fmla="*/ 95250 w 233363"/>
                <a:gd name="connsiteY6" fmla="*/ 147638 h 161925"/>
                <a:gd name="connsiteX7" fmla="*/ 104775 w 233363"/>
                <a:gd name="connsiteY7" fmla="*/ 133350 h 161925"/>
                <a:gd name="connsiteX8" fmla="*/ 109538 w 233363"/>
                <a:gd name="connsiteY8" fmla="*/ 126206 h 161925"/>
                <a:gd name="connsiteX9" fmla="*/ 111919 w 233363"/>
                <a:gd name="connsiteY9" fmla="*/ 119063 h 161925"/>
                <a:gd name="connsiteX10" fmla="*/ 119063 w 233363"/>
                <a:gd name="connsiteY10" fmla="*/ 111919 h 161925"/>
                <a:gd name="connsiteX11" fmla="*/ 123825 w 233363"/>
                <a:gd name="connsiteY11" fmla="*/ 104775 h 161925"/>
                <a:gd name="connsiteX12" fmla="*/ 126206 w 233363"/>
                <a:gd name="connsiteY12" fmla="*/ 92869 h 161925"/>
                <a:gd name="connsiteX13" fmla="*/ 138113 w 233363"/>
                <a:gd name="connsiteY13" fmla="*/ 80963 h 161925"/>
                <a:gd name="connsiteX14" fmla="*/ 147638 w 233363"/>
                <a:gd name="connsiteY14" fmla="*/ 78581 h 161925"/>
                <a:gd name="connsiteX15" fmla="*/ 188119 w 233363"/>
                <a:gd name="connsiteY15" fmla="*/ 71438 h 161925"/>
                <a:gd name="connsiteX16" fmla="*/ 195263 w 233363"/>
                <a:gd name="connsiteY16" fmla="*/ 69056 h 161925"/>
                <a:gd name="connsiteX17" fmla="*/ 204788 w 233363"/>
                <a:gd name="connsiteY17" fmla="*/ 66675 h 161925"/>
                <a:gd name="connsiteX18" fmla="*/ 211931 w 233363"/>
                <a:gd name="connsiteY18" fmla="*/ 61913 h 161925"/>
                <a:gd name="connsiteX19" fmla="*/ 219075 w 233363"/>
                <a:gd name="connsiteY19" fmla="*/ 59531 h 161925"/>
                <a:gd name="connsiteX20" fmla="*/ 223838 w 233363"/>
                <a:gd name="connsiteY20" fmla="*/ 52388 h 161925"/>
                <a:gd name="connsiteX21" fmla="*/ 230981 w 233363"/>
                <a:gd name="connsiteY21" fmla="*/ 47625 h 161925"/>
                <a:gd name="connsiteX22" fmla="*/ 233363 w 233363"/>
                <a:gd name="connsiteY22" fmla="*/ 40481 h 161925"/>
                <a:gd name="connsiteX23" fmla="*/ 226219 w 233363"/>
                <a:gd name="connsiteY23" fmla="*/ 23813 h 161925"/>
                <a:gd name="connsiteX24" fmla="*/ 219075 w 233363"/>
                <a:gd name="connsiteY24" fmla="*/ 21431 h 161925"/>
                <a:gd name="connsiteX25" fmla="*/ 214313 w 233363"/>
                <a:gd name="connsiteY25" fmla="*/ 7144 h 161925"/>
                <a:gd name="connsiteX26" fmla="*/ 200025 w 233363"/>
                <a:gd name="connsiteY26" fmla="*/ 2381 h 161925"/>
                <a:gd name="connsiteX27" fmla="*/ 192881 w 233363"/>
                <a:gd name="connsiteY27" fmla="*/ 0 h 161925"/>
                <a:gd name="connsiteX28" fmla="*/ 171450 w 233363"/>
                <a:gd name="connsiteY28" fmla="*/ 4763 h 161925"/>
                <a:gd name="connsiteX29" fmla="*/ 164306 w 233363"/>
                <a:gd name="connsiteY29" fmla="*/ 9525 h 161925"/>
                <a:gd name="connsiteX30" fmla="*/ 145256 w 233363"/>
                <a:gd name="connsiteY30" fmla="*/ 21431 h 161925"/>
                <a:gd name="connsiteX31" fmla="*/ 135731 w 233363"/>
                <a:gd name="connsiteY31" fmla="*/ 26194 h 161925"/>
                <a:gd name="connsiteX32" fmla="*/ 111919 w 233363"/>
                <a:gd name="connsiteY32" fmla="*/ 33338 h 161925"/>
                <a:gd name="connsiteX33" fmla="*/ 107156 w 233363"/>
                <a:gd name="connsiteY33" fmla="*/ 40481 h 161925"/>
                <a:gd name="connsiteX34" fmla="*/ 104775 w 233363"/>
                <a:gd name="connsiteY34" fmla="*/ 47625 h 161925"/>
                <a:gd name="connsiteX35" fmla="*/ 95250 w 233363"/>
                <a:gd name="connsiteY35" fmla="*/ 61913 h 161925"/>
                <a:gd name="connsiteX36" fmla="*/ 85725 w 233363"/>
                <a:gd name="connsiteY36" fmla="*/ 76200 h 161925"/>
                <a:gd name="connsiteX37" fmla="*/ 78581 w 233363"/>
                <a:gd name="connsiteY37" fmla="*/ 83344 h 161925"/>
                <a:gd name="connsiteX38" fmla="*/ 71438 w 233363"/>
                <a:gd name="connsiteY38" fmla="*/ 88106 h 161925"/>
                <a:gd name="connsiteX39" fmla="*/ 59531 w 233363"/>
                <a:gd name="connsiteY39" fmla="*/ 102394 h 161925"/>
                <a:gd name="connsiteX40" fmla="*/ 45244 w 233363"/>
                <a:gd name="connsiteY40" fmla="*/ 107156 h 161925"/>
                <a:gd name="connsiteX41" fmla="*/ 38100 w 233363"/>
                <a:gd name="connsiteY41" fmla="*/ 109538 h 161925"/>
                <a:gd name="connsiteX42" fmla="*/ 16669 w 233363"/>
                <a:gd name="connsiteY42" fmla="*/ 121444 h 161925"/>
                <a:gd name="connsiteX43" fmla="*/ 4763 w 233363"/>
                <a:gd name="connsiteY43" fmla="*/ 133350 h 161925"/>
                <a:gd name="connsiteX44" fmla="*/ 0 w 233363"/>
                <a:gd name="connsiteY44" fmla="*/ 140494 h 161925"/>
                <a:gd name="connsiteX45" fmla="*/ 0 w 233363"/>
                <a:gd name="connsiteY45" fmla="*/ 14763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3363" h="161925">
                  <a:moveTo>
                    <a:pt x="0" y="147638"/>
                  </a:moveTo>
                  <a:cubicBezTo>
                    <a:pt x="22966" y="152231"/>
                    <a:pt x="2702" y="146607"/>
                    <a:pt x="19050" y="154781"/>
                  </a:cubicBezTo>
                  <a:cubicBezTo>
                    <a:pt x="22862" y="156687"/>
                    <a:pt x="32151" y="158525"/>
                    <a:pt x="35719" y="159544"/>
                  </a:cubicBezTo>
                  <a:cubicBezTo>
                    <a:pt x="38133" y="160234"/>
                    <a:pt x="40482" y="161131"/>
                    <a:pt x="42863" y="161925"/>
                  </a:cubicBezTo>
                  <a:cubicBezTo>
                    <a:pt x="50800" y="161131"/>
                    <a:pt x="58835" y="161014"/>
                    <a:pt x="66675" y="159544"/>
                  </a:cubicBezTo>
                  <a:cubicBezTo>
                    <a:pt x="86337" y="155857"/>
                    <a:pt x="75270" y="156436"/>
                    <a:pt x="88106" y="150019"/>
                  </a:cubicBezTo>
                  <a:cubicBezTo>
                    <a:pt x="90351" y="148897"/>
                    <a:pt x="92869" y="148432"/>
                    <a:pt x="95250" y="147638"/>
                  </a:cubicBezTo>
                  <a:lnTo>
                    <a:pt x="104775" y="133350"/>
                  </a:lnTo>
                  <a:lnTo>
                    <a:pt x="109538" y="126206"/>
                  </a:lnTo>
                  <a:cubicBezTo>
                    <a:pt x="110332" y="123825"/>
                    <a:pt x="110527" y="121151"/>
                    <a:pt x="111919" y="119063"/>
                  </a:cubicBezTo>
                  <a:cubicBezTo>
                    <a:pt x="113787" y="116261"/>
                    <a:pt x="116907" y="114506"/>
                    <a:pt x="119063" y="111919"/>
                  </a:cubicBezTo>
                  <a:cubicBezTo>
                    <a:pt x="120895" y="109720"/>
                    <a:pt x="122238" y="107156"/>
                    <a:pt x="123825" y="104775"/>
                  </a:cubicBezTo>
                  <a:cubicBezTo>
                    <a:pt x="124619" y="100806"/>
                    <a:pt x="124785" y="96659"/>
                    <a:pt x="126206" y="92869"/>
                  </a:cubicBezTo>
                  <a:cubicBezTo>
                    <a:pt x="128233" y="87464"/>
                    <a:pt x="132911" y="83193"/>
                    <a:pt x="138113" y="80963"/>
                  </a:cubicBezTo>
                  <a:cubicBezTo>
                    <a:pt x="141121" y="79674"/>
                    <a:pt x="144463" y="79375"/>
                    <a:pt x="147638" y="78581"/>
                  </a:cubicBezTo>
                  <a:cubicBezTo>
                    <a:pt x="164834" y="67117"/>
                    <a:pt x="148879" y="76055"/>
                    <a:pt x="188119" y="71438"/>
                  </a:cubicBezTo>
                  <a:cubicBezTo>
                    <a:pt x="190612" y="71145"/>
                    <a:pt x="192849" y="69746"/>
                    <a:pt x="195263" y="69056"/>
                  </a:cubicBezTo>
                  <a:cubicBezTo>
                    <a:pt x="198410" y="68157"/>
                    <a:pt x="201613" y="67469"/>
                    <a:pt x="204788" y="66675"/>
                  </a:cubicBezTo>
                  <a:cubicBezTo>
                    <a:pt x="207169" y="65088"/>
                    <a:pt x="209372" y="63193"/>
                    <a:pt x="211931" y="61913"/>
                  </a:cubicBezTo>
                  <a:cubicBezTo>
                    <a:pt x="214176" y="60790"/>
                    <a:pt x="217115" y="61099"/>
                    <a:pt x="219075" y="59531"/>
                  </a:cubicBezTo>
                  <a:cubicBezTo>
                    <a:pt x="221310" y="57743"/>
                    <a:pt x="221814" y="54412"/>
                    <a:pt x="223838" y="52388"/>
                  </a:cubicBezTo>
                  <a:cubicBezTo>
                    <a:pt x="225862" y="50364"/>
                    <a:pt x="228600" y="49213"/>
                    <a:pt x="230981" y="47625"/>
                  </a:cubicBezTo>
                  <a:cubicBezTo>
                    <a:pt x="231775" y="45244"/>
                    <a:pt x="233363" y="42991"/>
                    <a:pt x="233363" y="40481"/>
                  </a:cubicBezTo>
                  <a:cubicBezTo>
                    <a:pt x="233363" y="37637"/>
                    <a:pt x="227146" y="24741"/>
                    <a:pt x="226219" y="23813"/>
                  </a:cubicBezTo>
                  <a:cubicBezTo>
                    <a:pt x="224444" y="22038"/>
                    <a:pt x="221456" y="22225"/>
                    <a:pt x="219075" y="21431"/>
                  </a:cubicBezTo>
                  <a:cubicBezTo>
                    <a:pt x="217488" y="16669"/>
                    <a:pt x="219075" y="8732"/>
                    <a:pt x="214313" y="7144"/>
                  </a:cubicBezTo>
                  <a:lnTo>
                    <a:pt x="200025" y="2381"/>
                  </a:lnTo>
                  <a:lnTo>
                    <a:pt x="192881" y="0"/>
                  </a:lnTo>
                  <a:cubicBezTo>
                    <a:pt x="187386" y="916"/>
                    <a:pt x="177316" y="1830"/>
                    <a:pt x="171450" y="4763"/>
                  </a:cubicBezTo>
                  <a:cubicBezTo>
                    <a:pt x="168890" y="6043"/>
                    <a:pt x="166687" y="7938"/>
                    <a:pt x="164306" y="9525"/>
                  </a:cubicBezTo>
                  <a:cubicBezTo>
                    <a:pt x="155143" y="23271"/>
                    <a:pt x="165094" y="11511"/>
                    <a:pt x="145256" y="21431"/>
                  </a:cubicBezTo>
                  <a:cubicBezTo>
                    <a:pt x="142081" y="23019"/>
                    <a:pt x="139027" y="24876"/>
                    <a:pt x="135731" y="26194"/>
                  </a:cubicBezTo>
                  <a:cubicBezTo>
                    <a:pt x="126076" y="30056"/>
                    <a:pt x="121270" y="31000"/>
                    <a:pt x="111919" y="33338"/>
                  </a:cubicBezTo>
                  <a:cubicBezTo>
                    <a:pt x="110331" y="35719"/>
                    <a:pt x="108436" y="37921"/>
                    <a:pt x="107156" y="40481"/>
                  </a:cubicBezTo>
                  <a:cubicBezTo>
                    <a:pt x="106033" y="42726"/>
                    <a:pt x="105994" y="45431"/>
                    <a:pt x="104775" y="47625"/>
                  </a:cubicBezTo>
                  <a:cubicBezTo>
                    <a:pt x="101995" y="52629"/>
                    <a:pt x="98425" y="57150"/>
                    <a:pt x="95250" y="61913"/>
                  </a:cubicBezTo>
                  <a:lnTo>
                    <a:pt x="85725" y="76200"/>
                  </a:lnTo>
                  <a:cubicBezTo>
                    <a:pt x="83857" y="79002"/>
                    <a:pt x="81168" y="81188"/>
                    <a:pt x="78581" y="83344"/>
                  </a:cubicBezTo>
                  <a:cubicBezTo>
                    <a:pt x="76383" y="85176"/>
                    <a:pt x="73819" y="86519"/>
                    <a:pt x="71438" y="88106"/>
                  </a:cubicBezTo>
                  <a:cubicBezTo>
                    <a:pt x="68474" y="92552"/>
                    <a:pt x="64384" y="99698"/>
                    <a:pt x="59531" y="102394"/>
                  </a:cubicBezTo>
                  <a:cubicBezTo>
                    <a:pt x="55143" y="104832"/>
                    <a:pt x="50006" y="105569"/>
                    <a:pt x="45244" y="107156"/>
                  </a:cubicBezTo>
                  <a:cubicBezTo>
                    <a:pt x="42863" y="107950"/>
                    <a:pt x="40189" y="108146"/>
                    <a:pt x="38100" y="109538"/>
                  </a:cubicBezTo>
                  <a:cubicBezTo>
                    <a:pt x="21724" y="120455"/>
                    <a:pt x="29243" y="117253"/>
                    <a:pt x="16669" y="121444"/>
                  </a:cubicBezTo>
                  <a:cubicBezTo>
                    <a:pt x="3967" y="140496"/>
                    <a:pt x="20638" y="117475"/>
                    <a:pt x="4763" y="133350"/>
                  </a:cubicBezTo>
                  <a:cubicBezTo>
                    <a:pt x="2739" y="135374"/>
                    <a:pt x="1588" y="138113"/>
                    <a:pt x="0" y="140494"/>
                  </a:cubicBezTo>
                  <a:lnTo>
                    <a:pt x="0" y="147638"/>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1" name="Freeform 250"/>
            <p:cNvSpPr/>
            <p:nvPr/>
          </p:nvSpPr>
          <p:spPr bwMode="auto">
            <a:xfrm>
              <a:off x="11078884" y="1220281"/>
              <a:ext cx="50119" cy="73396"/>
            </a:xfrm>
            <a:custGeom>
              <a:avLst/>
              <a:gdLst>
                <a:gd name="connsiteX0" fmla="*/ 66675 w 100238"/>
                <a:gd name="connsiteY0" fmla="*/ 146 h 146791"/>
                <a:gd name="connsiteX1" fmla="*/ 52388 w 100238"/>
                <a:gd name="connsiteY1" fmla="*/ 21578 h 146791"/>
                <a:gd name="connsiteX2" fmla="*/ 45244 w 100238"/>
                <a:gd name="connsiteY2" fmla="*/ 31103 h 146791"/>
                <a:gd name="connsiteX3" fmla="*/ 23813 w 100238"/>
                <a:gd name="connsiteY3" fmla="*/ 43009 h 146791"/>
                <a:gd name="connsiteX4" fmla="*/ 16669 w 100238"/>
                <a:gd name="connsiteY4" fmla="*/ 47771 h 146791"/>
                <a:gd name="connsiteX5" fmla="*/ 11906 w 100238"/>
                <a:gd name="connsiteY5" fmla="*/ 100159 h 146791"/>
                <a:gd name="connsiteX6" fmla="*/ 7144 w 100238"/>
                <a:gd name="connsiteY6" fmla="*/ 107303 h 146791"/>
                <a:gd name="connsiteX7" fmla="*/ 2381 w 100238"/>
                <a:gd name="connsiteY7" fmla="*/ 121590 h 146791"/>
                <a:gd name="connsiteX8" fmla="*/ 0 w 100238"/>
                <a:gd name="connsiteY8" fmla="*/ 128734 h 146791"/>
                <a:gd name="connsiteX9" fmla="*/ 2381 w 100238"/>
                <a:gd name="connsiteY9" fmla="*/ 138259 h 146791"/>
                <a:gd name="connsiteX10" fmla="*/ 40481 w 100238"/>
                <a:gd name="connsiteY10" fmla="*/ 143021 h 146791"/>
                <a:gd name="connsiteX11" fmla="*/ 47625 w 100238"/>
                <a:gd name="connsiteY11" fmla="*/ 138259 h 146791"/>
                <a:gd name="connsiteX12" fmla="*/ 61913 w 100238"/>
                <a:gd name="connsiteY12" fmla="*/ 133496 h 146791"/>
                <a:gd name="connsiteX13" fmla="*/ 71438 w 100238"/>
                <a:gd name="connsiteY13" fmla="*/ 128734 h 146791"/>
                <a:gd name="connsiteX14" fmla="*/ 88106 w 100238"/>
                <a:gd name="connsiteY14" fmla="*/ 109684 h 146791"/>
                <a:gd name="connsiteX15" fmla="*/ 92869 w 100238"/>
                <a:gd name="connsiteY15" fmla="*/ 102540 h 146791"/>
                <a:gd name="connsiteX16" fmla="*/ 100013 w 100238"/>
                <a:gd name="connsiteY16" fmla="*/ 95396 h 146791"/>
                <a:gd name="connsiteX17" fmla="*/ 97631 w 100238"/>
                <a:gd name="connsiteY17" fmla="*/ 83490 h 146791"/>
                <a:gd name="connsiteX18" fmla="*/ 90488 w 100238"/>
                <a:gd name="connsiteY18" fmla="*/ 59678 h 146791"/>
                <a:gd name="connsiteX19" fmla="*/ 85725 w 100238"/>
                <a:gd name="connsiteY19" fmla="*/ 52534 h 146791"/>
                <a:gd name="connsiteX20" fmla="*/ 83344 w 100238"/>
                <a:gd name="connsiteY20" fmla="*/ 45390 h 146791"/>
                <a:gd name="connsiteX21" fmla="*/ 76200 w 100238"/>
                <a:gd name="connsiteY21" fmla="*/ 40628 h 146791"/>
                <a:gd name="connsiteX22" fmla="*/ 71438 w 100238"/>
                <a:gd name="connsiteY22" fmla="*/ 26340 h 146791"/>
                <a:gd name="connsiteX23" fmla="*/ 66675 w 100238"/>
                <a:gd name="connsiteY23" fmla="*/ 12053 h 146791"/>
                <a:gd name="connsiteX24" fmla="*/ 66675 w 100238"/>
                <a:gd name="connsiteY24" fmla="*/ 146 h 14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238" h="146791">
                  <a:moveTo>
                    <a:pt x="66675" y="146"/>
                  </a:moveTo>
                  <a:cubicBezTo>
                    <a:pt x="64294" y="1734"/>
                    <a:pt x="57150" y="14434"/>
                    <a:pt x="52388" y="21578"/>
                  </a:cubicBezTo>
                  <a:cubicBezTo>
                    <a:pt x="50187" y="24880"/>
                    <a:pt x="48210" y="28466"/>
                    <a:pt x="45244" y="31103"/>
                  </a:cubicBezTo>
                  <a:cubicBezTo>
                    <a:pt x="25939" y="48263"/>
                    <a:pt x="37671" y="36081"/>
                    <a:pt x="23813" y="43009"/>
                  </a:cubicBezTo>
                  <a:cubicBezTo>
                    <a:pt x="21253" y="44289"/>
                    <a:pt x="19050" y="46184"/>
                    <a:pt x="16669" y="47771"/>
                  </a:cubicBezTo>
                  <a:cubicBezTo>
                    <a:pt x="8388" y="72617"/>
                    <a:pt x="21186" y="32107"/>
                    <a:pt x="11906" y="100159"/>
                  </a:cubicBezTo>
                  <a:cubicBezTo>
                    <a:pt x="11519" y="102995"/>
                    <a:pt x="8306" y="104688"/>
                    <a:pt x="7144" y="107303"/>
                  </a:cubicBezTo>
                  <a:cubicBezTo>
                    <a:pt x="5105" y="111890"/>
                    <a:pt x="3969" y="116828"/>
                    <a:pt x="2381" y="121590"/>
                  </a:cubicBezTo>
                  <a:lnTo>
                    <a:pt x="0" y="128734"/>
                  </a:lnTo>
                  <a:cubicBezTo>
                    <a:pt x="794" y="131909"/>
                    <a:pt x="757" y="135417"/>
                    <a:pt x="2381" y="138259"/>
                  </a:cubicBezTo>
                  <a:cubicBezTo>
                    <a:pt x="10906" y="153178"/>
                    <a:pt x="24412" y="144257"/>
                    <a:pt x="40481" y="143021"/>
                  </a:cubicBezTo>
                  <a:cubicBezTo>
                    <a:pt x="42862" y="141434"/>
                    <a:pt x="45010" y="139421"/>
                    <a:pt x="47625" y="138259"/>
                  </a:cubicBezTo>
                  <a:cubicBezTo>
                    <a:pt x="52213" y="136220"/>
                    <a:pt x="57423" y="135741"/>
                    <a:pt x="61913" y="133496"/>
                  </a:cubicBezTo>
                  <a:lnTo>
                    <a:pt x="71438" y="128734"/>
                  </a:lnTo>
                  <a:cubicBezTo>
                    <a:pt x="82550" y="112065"/>
                    <a:pt x="76200" y="117621"/>
                    <a:pt x="88106" y="109684"/>
                  </a:cubicBezTo>
                  <a:cubicBezTo>
                    <a:pt x="89694" y="107303"/>
                    <a:pt x="91037" y="104739"/>
                    <a:pt x="92869" y="102540"/>
                  </a:cubicBezTo>
                  <a:cubicBezTo>
                    <a:pt x="95025" y="99953"/>
                    <a:pt x="99196" y="98663"/>
                    <a:pt x="100013" y="95396"/>
                  </a:cubicBezTo>
                  <a:cubicBezTo>
                    <a:pt x="100995" y="91470"/>
                    <a:pt x="98509" y="87441"/>
                    <a:pt x="97631" y="83490"/>
                  </a:cubicBezTo>
                  <a:cubicBezTo>
                    <a:pt x="96522" y="78498"/>
                    <a:pt x="92467" y="62646"/>
                    <a:pt x="90488" y="59678"/>
                  </a:cubicBezTo>
                  <a:lnTo>
                    <a:pt x="85725" y="52534"/>
                  </a:lnTo>
                  <a:cubicBezTo>
                    <a:pt x="84931" y="50153"/>
                    <a:pt x="84912" y="47350"/>
                    <a:pt x="83344" y="45390"/>
                  </a:cubicBezTo>
                  <a:cubicBezTo>
                    <a:pt x="81556" y="43155"/>
                    <a:pt x="77717" y="43055"/>
                    <a:pt x="76200" y="40628"/>
                  </a:cubicBezTo>
                  <a:cubicBezTo>
                    <a:pt x="73539" y="36371"/>
                    <a:pt x="73026" y="31103"/>
                    <a:pt x="71438" y="26340"/>
                  </a:cubicBezTo>
                  <a:lnTo>
                    <a:pt x="66675" y="12053"/>
                  </a:lnTo>
                  <a:cubicBezTo>
                    <a:pt x="66114" y="10369"/>
                    <a:pt x="69056" y="-1442"/>
                    <a:pt x="66675" y="146"/>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2" name="Freeform 251"/>
            <p:cNvSpPr/>
            <p:nvPr/>
          </p:nvSpPr>
          <p:spPr bwMode="auto">
            <a:xfrm>
              <a:off x="9801343" y="1122690"/>
              <a:ext cx="45243" cy="67898"/>
            </a:xfrm>
            <a:custGeom>
              <a:avLst/>
              <a:gdLst>
                <a:gd name="connsiteX0" fmla="*/ 7144 w 90487"/>
                <a:gd name="connsiteY0" fmla="*/ 16734 h 135796"/>
                <a:gd name="connsiteX1" fmla="*/ 2381 w 90487"/>
                <a:gd name="connsiteY1" fmla="*/ 4827 h 135796"/>
                <a:gd name="connsiteX2" fmla="*/ 11906 w 90487"/>
                <a:gd name="connsiteY2" fmla="*/ 65 h 135796"/>
                <a:gd name="connsiteX3" fmla="*/ 23812 w 90487"/>
                <a:gd name="connsiteY3" fmla="*/ 2446 h 135796"/>
                <a:gd name="connsiteX4" fmla="*/ 45244 w 90487"/>
                <a:gd name="connsiteY4" fmla="*/ 7209 h 135796"/>
                <a:gd name="connsiteX5" fmla="*/ 50006 w 90487"/>
                <a:gd name="connsiteY5" fmla="*/ 14352 h 135796"/>
                <a:gd name="connsiteX6" fmla="*/ 54769 w 90487"/>
                <a:gd name="connsiteY6" fmla="*/ 35784 h 135796"/>
                <a:gd name="connsiteX7" fmla="*/ 69056 w 90487"/>
                <a:gd name="connsiteY7" fmla="*/ 47690 h 135796"/>
                <a:gd name="connsiteX8" fmla="*/ 73819 w 90487"/>
                <a:gd name="connsiteY8" fmla="*/ 71502 h 135796"/>
                <a:gd name="connsiteX9" fmla="*/ 76200 w 90487"/>
                <a:gd name="connsiteY9" fmla="*/ 78646 h 135796"/>
                <a:gd name="connsiteX10" fmla="*/ 83344 w 90487"/>
                <a:gd name="connsiteY10" fmla="*/ 102459 h 135796"/>
                <a:gd name="connsiteX11" fmla="*/ 88106 w 90487"/>
                <a:gd name="connsiteY11" fmla="*/ 119127 h 135796"/>
                <a:gd name="connsiteX12" fmla="*/ 90487 w 90487"/>
                <a:gd name="connsiteY12" fmla="*/ 126271 h 135796"/>
                <a:gd name="connsiteX13" fmla="*/ 47625 w 90487"/>
                <a:gd name="connsiteY13" fmla="*/ 131034 h 135796"/>
                <a:gd name="connsiteX14" fmla="*/ 30956 w 90487"/>
                <a:gd name="connsiteY14" fmla="*/ 135796 h 135796"/>
                <a:gd name="connsiteX15" fmla="*/ 19050 w 90487"/>
                <a:gd name="connsiteY15" fmla="*/ 133415 h 135796"/>
                <a:gd name="connsiteX16" fmla="*/ 26194 w 90487"/>
                <a:gd name="connsiteY16" fmla="*/ 119127 h 135796"/>
                <a:gd name="connsiteX17" fmla="*/ 4762 w 90487"/>
                <a:gd name="connsiteY17" fmla="*/ 102459 h 135796"/>
                <a:gd name="connsiteX18" fmla="*/ 0 w 90487"/>
                <a:gd name="connsiteY18" fmla="*/ 95315 h 135796"/>
                <a:gd name="connsiteX19" fmla="*/ 9525 w 90487"/>
                <a:gd name="connsiteY19" fmla="*/ 81027 h 135796"/>
                <a:gd name="connsiteX20" fmla="*/ 19050 w 90487"/>
                <a:gd name="connsiteY20" fmla="*/ 66740 h 135796"/>
                <a:gd name="connsiteX21" fmla="*/ 16669 w 90487"/>
                <a:gd name="connsiteY21" fmla="*/ 59596 h 135796"/>
                <a:gd name="connsiteX22" fmla="*/ 9525 w 90487"/>
                <a:gd name="connsiteY22" fmla="*/ 54834 h 135796"/>
                <a:gd name="connsiteX23" fmla="*/ 4762 w 90487"/>
                <a:gd name="connsiteY23" fmla="*/ 47690 h 135796"/>
                <a:gd name="connsiteX24" fmla="*/ 7144 w 90487"/>
                <a:gd name="connsiteY24" fmla="*/ 26259 h 135796"/>
                <a:gd name="connsiteX25" fmla="*/ 4762 w 90487"/>
                <a:gd name="connsiteY25" fmla="*/ 9590 h 135796"/>
                <a:gd name="connsiteX26" fmla="*/ 7144 w 90487"/>
                <a:gd name="connsiteY26" fmla="*/ 16734 h 1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487" h="135796">
                  <a:moveTo>
                    <a:pt x="7144" y="16734"/>
                  </a:moveTo>
                  <a:cubicBezTo>
                    <a:pt x="6747" y="15940"/>
                    <a:pt x="1207" y="8937"/>
                    <a:pt x="2381" y="4827"/>
                  </a:cubicBezTo>
                  <a:cubicBezTo>
                    <a:pt x="3356" y="1414"/>
                    <a:pt x="8378" y="457"/>
                    <a:pt x="11906" y="65"/>
                  </a:cubicBezTo>
                  <a:cubicBezTo>
                    <a:pt x="15928" y="-382"/>
                    <a:pt x="19861" y="1568"/>
                    <a:pt x="23812" y="2446"/>
                  </a:cubicBezTo>
                  <a:cubicBezTo>
                    <a:pt x="54129" y="9183"/>
                    <a:pt x="9269" y="12"/>
                    <a:pt x="45244" y="7209"/>
                  </a:cubicBezTo>
                  <a:cubicBezTo>
                    <a:pt x="46831" y="9590"/>
                    <a:pt x="49101" y="11637"/>
                    <a:pt x="50006" y="14352"/>
                  </a:cubicBezTo>
                  <a:cubicBezTo>
                    <a:pt x="50873" y="16953"/>
                    <a:pt x="51861" y="31423"/>
                    <a:pt x="54769" y="35784"/>
                  </a:cubicBezTo>
                  <a:cubicBezTo>
                    <a:pt x="58436" y="41284"/>
                    <a:pt x="63785" y="44176"/>
                    <a:pt x="69056" y="47690"/>
                  </a:cubicBezTo>
                  <a:cubicBezTo>
                    <a:pt x="74435" y="63830"/>
                    <a:pt x="68346" y="44140"/>
                    <a:pt x="73819" y="71502"/>
                  </a:cubicBezTo>
                  <a:cubicBezTo>
                    <a:pt x="74311" y="73963"/>
                    <a:pt x="75510" y="76232"/>
                    <a:pt x="76200" y="78646"/>
                  </a:cubicBezTo>
                  <a:cubicBezTo>
                    <a:pt x="83393" y="103826"/>
                    <a:pt x="72031" y="68522"/>
                    <a:pt x="83344" y="102459"/>
                  </a:cubicBezTo>
                  <a:cubicBezTo>
                    <a:pt x="89049" y="119574"/>
                    <a:pt x="82131" y="98213"/>
                    <a:pt x="88106" y="119127"/>
                  </a:cubicBezTo>
                  <a:cubicBezTo>
                    <a:pt x="88796" y="121541"/>
                    <a:pt x="89693" y="123890"/>
                    <a:pt x="90487" y="126271"/>
                  </a:cubicBezTo>
                  <a:cubicBezTo>
                    <a:pt x="70663" y="132879"/>
                    <a:pt x="92315" y="126329"/>
                    <a:pt x="47625" y="131034"/>
                  </a:cubicBezTo>
                  <a:cubicBezTo>
                    <a:pt x="43255" y="131494"/>
                    <a:pt x="35383" y="134320"/>
                    <a:pt x="30956" y="135796"/>
                  </a:cubicBezTo>
                  <a:cubicBezTo>
                    <a:pt x="26987" y="135002"/>
                    <a:pt x="21912" y="136277"/>
                    <a:pt x="19050" y="133415"/>
                  </a:cubicBezTo>
                  <a:cubicBezTo>
                    <a:pt x="17078" y="131443"/>
                    <a:pt x="26034" y="119367"/>
                    <a:pt x="26194" y="119127"/>
                  </a:cubicBezTo>
                  <a:cubicBezTo>
                    <a:pt x="16242" y="112493"/>
                    <a:pt x="11754" y="110850"/>
                    <a:pt x="4762" y="102459"/>
                  </a:cubicBezTo>
                  <a:cubicBezTo>
                    <a:pt x="2930" y="100260"/>
                    <a:pt x="1587" y="97696"/>
                    <a:pt x="0" y="95315"/>
                  </a:cubicBezTo>
                  <a:cubicBezTo>
                    <a:pt x="4553" y="81653"/>
                    <a:pt x="-880" y="94404"/>
                    <a:pt x="9525" y="81027"/>
                  </a:cubicBezTo>
                  <a:cubicBezTo>
                    <a:pt x="13039" y="76509"/>
                    <a:pt x="19050" y="66740"/>
                    <a:pt x="19050" y="66740"/>
                  </a:cubicBezTo>
                  <a:cubicBezTo>
                    <a:pt x="18256" y="64359"/>
                    <a:pt x="18237" y="61556"/>
                    <a:pt x="16669" y="59596"/>
                  </a:cubicBezTo>
                  <a:cubicBezTo>
                    <a:pt x="14881" y="57361"/>
                    <a:pt x="11549" y="56858"/>
                    <a:pt x="9525" y="54834"/>
                  </a:cubicBezTo>
                  <a:cubicBezTo>
                    <a:pt x="7501" y="52810"/>
                    <a:pt x="6350" y="50071"/>
                    <a:pt x="4762" y="47690"/>
                  </a:cubicBezTo>
                  <a:cubicBezTo>
                    <a:pt x="5556" y="40546"/>
                    <a:pt x="7144" y="33447"/>
                    <a:pt x="7144" y="26259"/>
                  </a:cubicBezTo>
                  <a:cubicBezTo>
                    <a:pt x="7144" y="20646"/>
                    <a:pt x="5863" y="15094"/>
                    <a:pt x="4762" y="9590"/>
                  </a:cubicBezTo>
                  <a:cubicBezTo>
                    <a:pt x="4270" y="7129"/>
                    <a:pt x="7541" y="17528"/>
                    <a:pt x="7144" y="1673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3" name="Freeform 252"/>
            <p:cNvSpPr/>
            <p:nvPr/>
          </p:nvSpPr>
          <p:spPr bwMode="auto">
            <a:xfrm>
              <a:off x="10737175" y="1482292"/>
              <a:ext cx="93148" cy="195263"/>
            </a:xfrm>
            <a:custGeom>
              <a:avLst/>
              <a:gdLst>
                <a:gd name="connsiteX0" fmla="*/ 50007 w 186297"/>
                <a:gd name="connsiteY0" fmla="*/ 0 h 390525"/>
                <a:gd name="connsiteX1" fmla="*/ 23813 w 186297"/>
                <a:gd name="connsiteY1" fmla="*/ 19050 h 390525"/>
                <a:gd name="connsiteX2" fmla="*/ 16669 w 186297"/>
                <a:gd name="connsiteY2" fmla="*/ 23813 h 390525"/>
                <a:gd name="connsiteX3" fmla="*/ 11907 w 186297"/>
                <a:gd name="connsiteY3" fmla="*/ 30957 h 390525"/>
                <a:gd name="connsiteX4" fmla="*/ 0 w 186297"/>
                <a:gd name="connsiteY4" fmla="*/ 42863 h 390525"/>
                <a:gd name="connsiteX5" fmla="*/ 2382 w 186297"/>
                <a:gd name="connsiteY5" fmla="*/ 80963 h 390525"/>
                <a:gd name="connsiteX6" fmla="*/ 9525 w 186297"/>
                <a:gd name="connsiteY6" fmla="*/ 102394 h 390525"/>
                <a:gd name="connsiteX7" fmla="*/ 14288 w 186297"/>
                <a:gd name="connsiteY7" fmla="*/ 123825 h 390525"/>
                <a:gd name="connsiteX8" fmla="*/ 16669 w 186297"/>
                <a:gd name="connsiteY8" fmla="*/ 169069 h 390525"/>
                <a:gd name="connsiteX9" fmla="*/ 19050 w 186297"/>
                <a:gd name="connsiteY9" fmla="*/ 178594 h 390525"/>
                <a:gd name="connsiteX10" fmla="*/ 26194 w 186297"/>
                <a:gd name="connsiteY10" fmla="*/ 200025 h 390525"/>
                <a:gd name="connsiteX11" fmla="*/ 30957 w 186297"/>
                <a:gd name="connsiteY11" fmla="*/ 207169 h 390525"/>
                <a:gd name="connsiteX12" fmla="*/ 30957 w 186297"/>
                <a:gd name="connsiteY12" fmla="*/ 230982 h 390525"/>
                <a:gd name="connsiteX13" fmla="*/ 26194 w 186297"/>
                <a:gd name="connsiteY13" fmla="*/ 304800 h 390525"/>
                <a:gd name="connsiteX14" fmla="*/ 23813 w 186297"/>
                <a:gd name="connsiteY14" fmla="*/ 319088 h 390525"/>
                <a:gd name="connsiteX15" fmla="*/ 33338 w 186297"/>
                <a:gd name="connsiteY15" fmla="*/ 364332 h 390525"/>
                <a:gd name="connsiteX16" fmla="*/ 40482 w 186297"/>
                <a:gd name="connsiteY16" fmla="*/ 373857 h 390525"/>
                <a:gd name="connsiteX17" fmla="*/ 42863 w 186297"/>
                <a:gd name="connsiteY17" fmla="*/ 381000 h 390525"/>
                <a:gd name="connsiteX18" fmla="*/ 61913 w 186297"/>
                <a:gd name="connsiteY18" fmla="*/ 383382 h 390525"/>
                <a:gd name="connsiteX19" fmla="*/ 78582 w 186297"/>
                <a:gd name="connsiteY19" fmla="*/ 390525 h 390525"/>
                <a:gd name="connsiteX20" fmla="*/ 95250 w 186297"/>
                <a:gd name="connsiteY20" fmla="*/ 385763 h 390525"/>
                <a:gd name="connsiteX21" fmla="*/ 111919 w 186297"/>
                <a:gd name="connsiteY21" fmla="*/ 381000 h 390525"/>
                <a:gd name="connsiteX22" fmla="*/ 116682 w 186297"/>
                <a:gd name="connsiteY22" fmla="*/ 366713 h 390525"/>
                <a:gd name="connsiteX23" fmla="*/ 95250 w 186297"/>
                <a:gd name="connsiteY23" fmla="*/ 350044 h 390525"/>
                <a:gd name="connsiteX24" fmla="*/ 88107 w 186297"/>
                <a:gd name="connsiteY24" fmla="*/ 345282 h 390525"/>
                <a:gd name="connsiteX25" fmla="*/ 71438 w 186297"/>
                <a:gd name="connsiteY25" fmla="*/ 340519 h 390525"/>
                <a:gd name="connsiteX26" fmla="*/ 57150 w 186297"/>
                <a:gd name="connsiteY26" fmla="*/ 330994 h 390525"/>
                <a:gd name="connsiteX27" fmla="*/ 45244 w 186297"/>
                <a:gd name="connsiteY27" fmla="*/ 295275 h 390525"/>
                <a:gd name="connsiteX28" fmla="*/ 42863 w 186297"/>
                <a:gd name="connsiteY28" fmla="*/ 285750 h 390525"/>
                <a:gd name="connsiteX29" fmla="*/ 38100 w 186297"/>
                <a:gd name="connsiteY29" fmla="*/ 271463 h 390525"/>
                <a:gd name="connsiteX30" fmla="*/ 40482 w 186297"/>
                <a:gd name="connsiteY30" fmla="*/ 233363 h 390525"/>
                <a:gd name="connsiteX31" fmla="*/ 45244 w 186297"/>
                <a:gd name="connsiteY31" fmla="*/ 226219 h 390525"/>
                <a:gd name="connsiteX32" fmla="*/ 52388 w 186297"/>
                <a:gd name="connsiteY32" fmla="*/ 211932 h 390525"/>
                <a:gd name="connsiteX33" fmla="*/ 54769 w 186297"/>
                <a:gd name="connsiteY33" fmla="*/ 192882 h 390525"/>
                <a:gd name="connsiteX34" fmla="*/ 69057 w 186297"/>
                <a:gd name="connsiteY34" fmla="*/ 197644 h 390525"/>
                <a:gd name="connsiteX35" fmla="*/ 76200 w 186297"/>
                <a:gd name="connsiteY35" fmla="*/ 202407 h 390525"/>
                <a:gd name="connsiteX36" fmla="*/ 90488 w 186297"/>
                <a:gd name="connsiteY36" fmla="*/ 207169 h 390525"/>
                <a:gd name="connsiteX37" fmla="*/ 104775 w 186297"/>
                <a:gd name="connsiteY37" fmla="*/ 214313 h 390525"/>
                <a:gd name="connsiteX38" fmla="*/ 109538 w 186297"/>
                <a:gd name="connsiteY38" fmla="*/ 207169 h 390525"/>
                <a:gd name="connsiteX39" fmla="*/ 111919 w 186297"/>
                <a:gd name="connsiteY39" fmla="*/ 188119 h 390525"/>
                <a:gd name="connsiteX40" fmla="*/ 135732 w 186297"/>
                <a:gd name="connsiteY40" fmla="*/ 183357 h 390525"/>
                <a:gd name="connsiteX41" fmla="*/ 142875 w 186297"/>
                <a:gd name="connsiteY41" fmla="*/ 180975 h 390525"/>
                <a:gd name="connsiteX42" fmla="*/ 152400 w 186297"/>
                <a:gd name="connsiteY42" fmla="*/ 178594 h 390525"/>
                <a:gd name="connsiteX43" fmla="*/ 166688 w 186297"/>
                <a:gd name="connsiteY43" fmla="*/ 171450 h 390525"/>
                <a:gd name="connsiteX44" fmla="*/ 180975 w 186297"/>
                <a:gd name="connsiteY44" fmla="*/ 159544 h 390525"/>
                <a:gd name="connsiteX45" fmla="*/ 183357 w 186297"/>
                <a:gd name="connsiteY45" fmla="*/ 123825 h 390525"/>
                <a:gd name="connsiteX46" fmla="*/ 178594 w 186297"/>
                <a:gd name="connsiteY46" fmla="*/ 116682 h 390525"/>
                <a:gd name="connsiteX47" fmla="*/ 164307 w 186297"/>
                <a:gd name="connsiteY47" fmla="*/ 109538 h 390525"/>
                <a:gd name="connsiteX48" fmla="*/ 157163 w 186297"/>
                <a:gd name="connsiteY48" fmla="*/ 100013 h 390525"/>
                <a:gd name="connsiteX49" fmla="*/ 152400 w 186297"/>
                <a:gd name="connsiteY49" fmla="*/ 92869 h 390525"/>
                <a:gd name="connsiteX50" fmla="*/ 145257 w 186297"/>
                <a:gd name="connsiteY50" fmla="*/ 88107 h 390525"/>
                <a:gd name="connsiteX51" fmla="*/ 133350 w 186297"/>
                <a:gd name="connsiteY51" fmla="*/ 73819 h 390525"/>
                <a:gd name="connsiteX52" fmla="*/ 121444 w 186297"/>
                <a:gd name="connsiteY52" fmla="*/ 61913 h 390525"/>
                <a:gd name="connsiteX53" fmla="*/ 73819 w 186297"/>
                <a:gd name="connsiteY53" fmla="*/ 59532 h 390525"/>
                <a:gd name="connsiteX54" fmla="*/ 64294 w 186297"/>
                <a:gd name="connsiteY54" fmla="*/ 16669 h 390525"/>
                <a:gd name="connsiteX55" fmla="*/ 52388 w 186297"/>
                <a:gd name="connsiteY55" fmla="*/ 2382 h 390525"/>
                <a:gd name="connsiteX56" fmla="*/ 50007 w 186297"/>
                <a:gd name="connsiteY56"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6297" h="390525">
                  <a:moveTo>
                    <a:pt x="50007" y="0"/>
                  </a:moveTo>
                  <a:cubicBezTo>
                    <a:pt x="33629" y="13101"/>
                    <a:pt x="42330" y="6705"/>
                    <a:pt x="23813" y="19050"/>
                  </a:cubicBezTo>
                  <a:lnTo>
                    <a:pt x="16669" y="23813"/>
                  </a:lnTo>
                  <a:cubicBezTo>
                    <a:pt x="15082" y="26194"/>
                    <a:pt x="13931" y="28933"/>
                    <a:pt x="11907" y="30957"/>
                  </a:cubicBezTo>
                  <a:cubicBezTo>
                    <a:pt x="-3972" y="46836"/>
                    <a:pt x="12704" y="23808"/>
                    <a:pt x="0" y="42863"/>
                  </a:cubicBezTo>
                  <a:cubicBezTo>
                    <a:pt x="794" y="55563"/>
                    <a:pt x="663" y="68355"/>
                    <a:pt x="2382" y="80963"/>
                  </a:cubicBezTo>
                  <a:cubicBezTo>
                    <a:pt x="7728" y="120162"/>
                    <a:pt x="5662" y="79222"/>
                    <a:pt x="9525" y="102394"/>
                  </a:cubicBezTo>
                  <a:cubicBezTo>
                    <a:pt x="12320" y="119158"/>
                    <a:pt x="10380" y="112101"/>
                    <a:pt x="14288" y="123825"/>
                  </a:cubicBezTo>
                  <a:cubicBezTo>
                    <a:pt x="15082" y="138906"/>
                    <a:pt x="15361" y="154024"/>
                    <a:pt x="16669" y="169069"/>
                  </a:cubicBezTo>
                  <a:cubicBezTo>
                    <a:pt x="16952" y="172329"/>
                    <a:pt x="18110" y="175459"/>
                    <a:pt x="19050" y="178594"/>
                  </a:cubicBezTo>
                  <a:cubicBezTo>
                    <a:pt x="21214" y="185807"/>
                    <a:pt x="23813" y="192881"/>
                    <a:pt x="26194" y="200025"/>
                  </a:cubicBezTo>
                  <a:cubicBezTo>
                    <a:pt x="27099" y="202740"/>
                    <a:pt x="29369" y="204788"/>
                    <a:pt x="30957" y="207169"/>
                  </a:cubicBezTo>
                  <a:cubicBezTo>
                    <a:pt x="35739" y="221518"/>
                    <a:pt x="32292" y="207624"/>
                    <a:pt x="30957" y="230982"/>
                  </a:cubicBezTo>
                  <a:cubicBezTo>
                    <a:pt x="26697" y="305532"/>
                    <a:pt x="35810" y="275953"/>
                    <a:pt x="26194" y="304800"/>
                  </a:cubicBezTo>
                  <a:cubicBezTo>
                    <a:pt x="25400" y="309563"/>
                    <a:pt x="23813" y="314260"/>
                    <a:pt x="23813" y="319088"/>
                  </a:cubicBezTo>
                  <a:cubicBezTo>
                    <a:pt x="23813" y="336287"/>
                    <a:pt x="24471" y="350145"/>
                    <a:pt x="33338" y="364332"/>
                  </a:cubicBezTo>
                  <a:cubicBezTo>
                    <a:pt x="35442" y="367697"/>
                    <a:pt x="38101" y="370682"/>
                    <a:pt x="40482" y="373857"/>
                  </a:cubicBezTo>
                  <a:cubicBezTo>
                    <a:pt x="41276" y="376238"/>
                    <a:pt x="40570" y="379981"/>
                    <a:pt x="42863" y="381000"/>
                  </a:cubicBezTo>
                  <a:cubicBezTo>
                    <a:pt x="48711" y="383599"/>
                    <a:pt x="55617" y="382237"/>
                    <a:pt x="61913" y="383382"/>
                  </a:cubicBezTo>
                  <a:cubicBezTo>
                    <a:pt x="67420" y="384383"/>
                    <a:pt x="73889" y="388179"/>
                    <a:pt x="78582" y="390525"/>
                  </a:cubicBezTo>
                  <a:cubicBezTo>
                    <a:pt x="108361" y="383081"/>
                    <a:pt x="71337" y="392595"/>
                    <a:pt x="95250" y="385763"/>
                  </a:cubicBezTo>
                  <a:cubicBezTo>
                    <a:pt x="116162" y="379788"/>
                    <a:pt x="94804" y="386707"/>
                    <a:pt x="111919" y="381000"/>
                  </a:cubicBezTo>
                  <a:cubicBezTo>
                    <a:pt x="113507" y="376238"/>
                    <a:pt x="120232" y="370263"/>
                    <a:pt x="116682" y="366713"/>
                  </a:cubicBezTo>
                  <a:cubicBezTo>
                    <a:pt x="100619" y="350650"/>
                    <a:pt x="108784" y="354555"/>
                    <a:pt x="95250" y="350044"/>
                  </a:cubicBezTo>
                  <a:cubicBezTo>
                    <a:pt x="92869" y="348457"/>
                    <a:pt x="90666" y="346562"/>
                    <a:pt x="88107" y="345282"/>
                  </a:cubicBezTo>
                  <a:cubicBezTo>
                    <a:pt x="84687" y="343572"/>
                    <a:pt x="74496" y="341283"/>
                    <a:pt x="71438" y="340519"/>
                  </a:cubicBezTo>
                  <a:cubicBezTo>
                    <a:pt x="66675" y="337344"/>
                    <a:pt x="58960" y="336424"/>
                    <a:pt x="57150" y="330994"/>
                  </a:cubicBezTo>
                  <a:lnTo>
                    <a:pt x="45244" y="295275"/>
                  </a:lnTo>
                  <a:cubicBezTo>
                    <a:pt x="44209" y="292170"/>
                    <a:pt x="43803" y="288885"/>
                    <a:pt x="42863" y="285750"/>
                  </a:cubicBezTo>
                  <a:cubicBezTo>
                    <a:pt x="41420" y="280942"/>
                    <a:pt x="38100" y="271463"/>
                    <a:pt x="38100" y="271463"/>
                  </a:cubicBezTo>
                  <a:cubicBezTo>
                    <a:pt x="38894" y="258763"/>
                    <a:pt x="38497" y="245932"/>
                    <a:pt x="40482" y="233363"/>
                  </a:cubicBezTo>
                  <a:cubicBezTo>
                    <a:pt x="40928" y="230536"/>
                    <a:pt x="43964" y="228779"/>
                    <a:pt x="45244" y="226219"/>
                  </a:cubicBezTo>
                  <a:cubicBezTo>
                    <a:pt x="55095" y="206515"/>
                    <a:pt x="38748" y="232388"/>
                    <a:pt x="52388" y="211932"/>
                  </a:cubicBezTo>
                  <a:cubicBezTo>
                    <a:pt x="53182" y="205582"/>
                    <a:pt x="49910" y="197047"/>
                    <a:pt x="54769" y="192882"/>
                  </a:cubicBezTo>
                  <a:cubicBezTo>
                    <a:pt x="58581" y="189615"/>
                    <a:pt x="69057" y="197644"/>
                    <a:pt x="69057" y="197644"/>
                  </a:cubicBezTo>
                  <a:cubicBezTo>
                    <a:pt x="71438" y="199232"/>
                    <a:pt x="73585" y="201245"/>
                    <a:pt x="76200" y="202407"/>
                  </a:cubicBezTo>
                  <a:cubicBezTo>
                    <a:pt x="80788" y="204446"/>
                    <a:pt x="90488" y="207169"/>
                    <a:pt x="90488" y="207169"/>
                  </a:cubicBezTo>
                  <a:cubicBezTo>
                    <a:pt x="91992" y="208171"/>
                    <a:pt x="101694" y="215545"/>
                    <a:pt x="104775" y="214313"/>
                  </a:cubicBezTo>
                  <a:cubicBezTo>
                    <a:pt x="107432" y="213250"/>
                    <a:pt x="107950" y="209550"/>
                    <a:pt x="109538" y="207169"/>
                  </a:cubicBezTo>
                  <a:cubicBezTo>
                    <a:pt x="110332" y="200819"/>
                    <a:pt x="107184" y="192424"/>
                    <a:pt x="111919" y="188119"/>
                  </a:cubicBezTo>
                  <a:cubicBezTo>
                    <a:pt x="117909" y="182674"/>
                    <a:pt x="128053" y="185918"/>
                    <a:pt x="135732" y="183357"/>
                  </a:cubicBezTo>
                  <a:cubicBezTo>
                    <a:pt x="138113" y="182563"/>
                    <a:pt x="140462" y="181665"/>
                    <a:pt x="142875" y="180975"/>
                  </a:cubicBezTo>
                  <a:cubicBezTo>
                    <a:pt x="146022" y="180076"/>
                    <a:pt x="149225" y="179388"/>
                    <a:pt x="152400" y="178594"/>
                  </a:cubicBezTo>
                  <a:cubicBezTo>
                    <a:pt x="172873" y="164947"/>
                    <a:pt x="146970" y="181309"/>
                    <a:pt x="166688" y="171450"/>
                  </a:cubicBezTo>
                  <a:cubicBezTo>
                    <a:pt x="173321" y="168133"/>
                    <a:pt x="175706" y="164813"/>
                    <a:pt x="180975" y="159544"/>
                  </a:cubicBezTo>
                  <a:cubicBezTo>
                    <a:pt x="186547" y="142832"/>
                    <a:pt x="188390" y="143955"/>
                    <a:pt x="183357" y="123825"/>
                  </a:cubicBezTo>
                  <a:cubicBezTo>
                    <a:pt x="182663" y="121049"/>
                    <a:pt x="180829" y="118470"/>
                    <a:pt x="178594" y="116682"/>
                  </a:cubicBezTo>
                  <a:cubicBezTo>
                    <a:pt x="159238" y="101198"/>
                    <a:pt x="184366" y="129597"/>
                    <a:pt x="164307" y="109538"/>
                  </a:cubicBezTo>
                  <a:cubicBezTo>
                    <a:pt x="161501" y="106732"/>
                    <a:pt x="159470" y="103242"/>
                    <a:pt x="157163" y="100013"/>
                  </a:cubicBezTo>
                  <a:cubicBezTo>
                    <a:pt x="155499" y="97684"/>
                    <a:pt x="154424" y="94893"/>
                    <a:pt x="152400" y="92869"/>
                  </a:cubicBezTo>
                  <a:cubicBezTo>
                    <a:pt x="150377" y="90846"/>
                    <a:pt x="147638" y="89694"/>
                    <a:pt x="145257" y="88107"/>
                  </a:cubicBezTo>
                  <a:cubicBezTo>
                    <a:pt x="133427" y="70363"/>
                    <a:pt x="148635" y="92162"/>
                    <a:pt x="133350" y="73819"/>
                  </a:cubicBezTo>
                  <a:cubicBezTo>
                    <a:pt x="129994" y="69791"/>
                    <a:pt x="127976" y="62765"/>
                    <a:pt x="121444" y="61913"/>
                  </a:cubicBezTo>
                  <a:cubicBezTo>
                    <a:pt x="105683" y="59857"/>
                    <a:pt x="89694" y="60326"/>
                    <a:pt x="73819" y="59532"/>
                  </a:cubicBezTo>
                  <a:cubicBezTo>
                    <a:pt x="53086" y="52619"/>
                    <a:pt x="70948" y="61031"/>
                    <a:pt x="64294" y="16669"/>
                  </a:cubicBezTo>
                  <a:cubicBezTo>
                    <a:pt x="63806" y="13413"/>
                    <a:pt x="54329" y="3676"/>
                    <a:pt x="52388" y="2382"/>
                  </a:cubicBezTo>
                  <a:cubicBezTo>
                    <a:pt x="50299" y="990"/>
                    <a:pt x="45244" y="0"/>
                    <a:pt x="50007" y="0"/>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4" name="Freeform 253"/>
            <p:cNvSpPr/>
            <p:nvPr/>
          </p:nvSpPr>
          <p:spPr bwMode="auto">
            <a:xfrm>
              <a:off x="9439312" y="925456"/>
              <a:ext cx="17941" cy="22408"/>
            </a:xfrm>
            <a:custGeom>
              <a:avLst/>
              <a:gdLst>
                <a:gd name="connsiteX0" fmla="*/ 12069 w 35882"/>
                <a:gd name="connsiteY0" fmla="*/ 1628 h 44817"/>
                <a:gd name="connsiteX1" fmla="*/ 7307 w 35882"/>
                <a:gd name="connsiteY1" fmla="*/ 20678 h 44817"/>
                <a:gd name="connsiteX2" fmla="*/ 2544 w 35882"/>
                <a:gd name="connsiteY2" fmla="*/ 27821 h 44817"/>
                <a:gd name="connsiteX3" fmla="*/ 7307 w 35882"/>
                <a:gd name="connsiteY3" fmla="*/ 44490 h 44817"/>
                <a:gd name="connsiteX4" fmla="*/ 16832 w 35882"/>
                <a:gd name="connsiteY4" fmla="*/ 42109 h 44817"/>
                <a:gd name="connsiteX5" fmla="*/ 33500 w 35882"/>
                <a:gd name="connsiteY5" fmla="*/ 18296 h 44817"/>
                <a:gd name="connsiteX6" fmla="*/ 35882 w 35882"/>
                <a:gd name="connsiteY6" fmla="*/ 11153 h 44817"/>
                <a:gd name="connsiteX7" fmla="*/ 12069 w 35882"/>
                <a:gd name="connsiteY7" fmla="*/ 1628 h 4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82" h="44817">
                  <a:moveTo>
                    <a:pt x="12069" y="1628"/>
                  </a:moveTo>
                  <a:cubicBezTo>
                    <a:pt x="7307" y="3215"/>
                    <a:pt x="9747" y="15798"/>
                    <a:pt x="7307" y="20678"/>
                  </a:cubicBezTo>
                  <a:cubicBezTo>
                    <a:pt x="6027" y="23238"/>
                    <a:pt x="4132" y="25440"/>
                    <a:pt x="2544" y="27821"/>
                  </a:cubicBezTo>
                  <a:cubicBezTo>
                    <a:pt x="352" y="34399"/>
                    <a:pt x="-3625" y="39805"/>
                    <a:pt x="7307" y="44490"/>
                  </a:cubicBezTo>
                  <a:cubicBezTo>
                    <a:pt x="10315" y="45779"/>
                    <a:pt x="13657" y="42903"/>
                    <a:pt x="16832" y="42109"/>
                  </a:cubicBezTo>
                  <a:cubicBezTo>
                    <a:pt x="36679" y="28877"/>
                    <a:pt x="28877" y="39097"/>
                    <a:pt x="33500" y="18296"/>
                  </a:cubicBezTo>
                  <a:cubicBezTo>
                    <a:pt x="34045" y="15846"/>
                    <a:pt x="35088" y="13534"/>
                    <a:pt x="35882" y="11153"/>
                  </a:cubicBezTo>
                  <a:cubicBezTo>
                    <a:pt x="32152" y="-3762"/>
                    <a:pt x="16831" y="41"/>
                    <a:pt x="12069" y="1628"/>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5" name="Freeform 254"/>
            <p:cNvSpPr/>
            <p:nvPr/>
          </p:nvSpPr>
          <p:spPr bwMode="auto">
            <a:xfrm>
              <a:off x="9769196" y="1184636"/>
              <a:ext cx="24522" cy="42356"/>
            </a:xfrm>
            <a:custGeom>
              <a:avLst/>
              <a:gdLst>
                <a:gd name="connsiteX0" fmla="*/ 23813 w 49044"/>
                <a:gd name="connsiteY0" fmla="*/ 80962 h 84713"/>
                <a:gd name="connsiteX1" fmla="*/ 21431 w 49044"/>
                <a:gd name="connsiteY1" fmla="*/ 64294 h 84713"/>
                <a:gd name="connsiteX2" fmla="*/ 7144 w 49044"/>
                <a:gd name="connsiteY2" fmla="*/ 50006 h 84713"/>
                <a:gd name="connsiteX3" fmla="*/ 0 w 49044"/>
                <a:gd name="connsiteY3" fmla="*/ 26194 h 84713"/>
                <a:gd name="connsiteX4" fmla="*/ 4763 w 49044"/>
                <a:gd name="connsiteY4" fmla="*/ 7144 h 84713"/>
                <a:gd name="connsiteX5" fmla="*/ 9525 w 49044"/>
                <a:gd name="connsiteY5" fmla="*/ 0 h 84713"/>
                <a:gd name="connsiteX6" fmla="*/ 16669 w 49044"/>
                <a:gd name="connsiteY6" fmla="*/ 2381 h 84713"/>
                <a:gd name="connsiteX7" fmla="*/ 23813 w 49044"/>
                <a:gd name="connsiteY7" fmla="*/ 19050 h 84713"/>
                <a:gd name="connsiteX8" fmla="*/ 26194 w 49044"/>
                <a:gd name="connsiteY8" fmla="*/ 26194 h 84713"/>
                <a:gd name="connsiteX9" fmla="*/ 33338 w 49044"/>
                <a:gd name="connsiteY9" fmla="*/ 30956 h 84713"/>
                <a:gd name="connsiteX10" fmla="*/ 45244 w 49044"/>
                <a:gd name="connsiteY10" fmla="*/ 45244 h 84713"/>
                <a:gd name="connsiteX11" fmla="*/ 45244 w 49044"/>
                <a:gd name="connsiteY11" fmla="*/ 78581 h 84713"/>
                <a:gd name="connsiteX12" fmla="*/ 38100 w 49044"/>
                <a:gd name="connsiteY12" fmla="*/ 83344 h 84713"/>
                <a:gd name="connsiteX13" fmla="*/ 23813 w 49044"/>
                <a:gd name="connsiteY13" fmla="*/ 80962 h 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44" h="84713">
                  <a:moveTo>
                    <a:pt x="23813" y="80962"/>
                  </a:moveTo>
                  <a:cubicBezTo>
                    <a:pt x="21035" y="77787"/>
                    <a:pt x="24092" y="69236"/>
                    <a:pt x="21431" y="64294"/>
                  </a:cubicBezTo>
                  <a:cubicBezTo>
                    <a:pt x="18238" y="58364"/>
                    <a:pt x="7144" y="50006"/>
                    <a:pt x="7144" y="50006"/>
                  </a:cubicBezTo>
                  <a:cubicBezTo>
                    <a:pt x="1346" y="32614"/>
                    <a:pt x="3598" y="40589"/>
                    <a:pt x="0" y="26194"/>
                  </a:cubicBezTo>
                  <a:cubicBezTo>
                    <a:pt x="907" y="21657"/>
                    <a:pt x="2320" y="12030"/>
                    <a:pt x="4763" y="7144"/>
                  </a:cubicBezTo>
                  <a:cubicBezTo>
                    <a:pt x="6043" y="4584"/>
                    <a:pt x="7938" y="2381"/>
                    <a:pt x="9525" y="0"/>
                  </a:cubicBezTo>
                  <a:cubicBezTo>
                    <a:pt x="11906" y="794"/>
                    <a:pt x="14709" y="813"/>
                    <a:pt x="16669" y="2381"/>
                  </a:cubicBezTo>
                  <a:cubicBezTo>
                    <a:pt x="22038" y="6676"/>
                    <a:pt x="22119" y="13121"/>
                    <a:pt x="23813" y="19050"/>
                  </a:cubicBezTo>
                  <a:cubicBezTo>
                    <a:pt x="24503" y="21464"/>
                    <a:pt x="24626" y="24234"/>
                    <a:pt x="26194" y="26194"/>
                  </a:cubicBezTo>
                  <a:cubicBezTo>
                    <a:pt x="27982" y="28429"/>
                    <a:pt x="31139" y="29124"/>
                    <a:pt x="33338" y="30956"/>
                  </a:cubicBezTo>
                  <a:cubicBezTo>
                    <a:pt x="40211" y="36683"/>
                    <a:pt x="40563" y="38222"/>
                    <a:pt x="45244" y="45244"/>
                  </a:cubicBezTo>
                  <a:cubicBezTo>
                    <a:pt x="49472" y="57927"/>
                    <a:pt x="51087" y="59591"/>
                    <a:pt x="45244" y="78581"/>
                  </a:cubicBezTo>
                  <a:cubicBezTo>
                    <a:pt x="44402" y="81317"/>
                    <a:pt x="40660" y="82064"/>
                    <a:pt x="38100" y="83344"/>
                  </a:cubicBezTo>
                  <a:cubicBezTo>
                    <a:pt x="32334" y="86227"/>
                    <a:pt x="26591" y="84137"/>
                    <a:pt x="23813" y="80962"/>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6" name="Freeform 255"/>
            <p:cNvSpPr/>
            <p:nvPr/>
          </p:nvSpPr>
          <p:spPr bwMode="auto">
            <a:xfrm>
              <a:off x="8751203" y="1540146"/>
              <a:ext cx="18110" cy="13596"/>
            </a:xfrm>
            <a:custGeom>
              <a:avLst/>
              <a:gdLst>
                <a:gd name="connsiteX0" fmla="*/ 14306 w 36219"/>
                <a:gd name="connsiteY0" fmla="*/ 998 h 27191"/>
                <a:gd name="connsiteX1" fmla="*/ 4781 w 36219"/>
                <a:gd name="connsiteY1" fmla="*/ 22429 h 27191"/>
                <a:gd name="connsiteX2" fmla="*/ 19068 w 36219"/>
                <a:gd name="connsiteY2" fmla="*/ 24810 h 27191"/>
                <a:gd name="connsiteX3" fmla="*/ 26212 w 36219"/>
                <a:gd name="connsiteY3" fmla="*/ 27191 h 27191"/>
                <a:gd name="connsiteX4" fmla="*/ 35737 w 36219"/>
                <a:gd name="connsiteY4" fmla="*/ 24810 h 27191"/>
                <a:gd name="connsiteX5" fmla="*/ 23831 w 36219"/>
                <a:gd name="connsiteY5" fmla="*/ 5760 h 27191"/>
                <a:gd name="connsiteX6" fmla="*/ 14306 w 36219"/>
                <a:gd name="connsiteY6" fmla="*/ 3379 h 27191"/>
                <a:gd name="connsiteX7" fmla="*/ 14306 w 36219"/>
                <a:gd name="connsiteY7" fmla="*/ 998 h 2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9" h="27191">
                  <a:moveTo>
                    <a:pt x="14306" y="998"/>
                  </a:moveTo>
                  <a:cubicBezTo>
                    <a:pt x="12719" y="4173"/>
                    <a:pt x="-9539" y="6062"/>
                    <a:pt x="4781" y="22429"/>
                  </a:cubicBezTo>
                  <a:cubicBezTo>
                    <a:pt x="7960" y="26063"/>
                    <a:pt x="14355" y="23763"/>
                    <a:pt x="19068" y="24810"/>
                  </a:cubicBezTo>
                  <a:cubicBezTo>
                    <a:pt x="21518" y="25354"/>
                    <a:pt x="23831" y="26397"/>
                    <a:pt x="26212" y="27191"/>
                  </a:cubicBezTo>
                  <a:cubicBezTo>
                    <a:pt x="29387" y="26397"/>
                    <a:pt x="34838" y="27957"/>
                    <a:pt x="35737" y="24810"/>
                  </a:cubicBezTo>
                  <a:cubicBezTo>
                    <a:pt x="38243" y="16039"/>
                    <a:pt x="30492" y="8615"/>
                    <a:pt x="23831" y="5760"/>
                  </a:cubicBezTo>
                  <a:cubicBezTo>
                    <a:pt x="20823" y="4471"/>
                    <a:pt x="17515" y="4021"/>
                    <a:pt x="14306" y="3379"/>
                  </a:cubicBezTo>
                  <a:cubicBezTo>
                    <a:pt x="13528" y="3223"/>
                    <a:pt x="15893" y="-2177"/>
                    <a:pt x="14306" y="998"/>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7" name="Freeform 256"/>
            <p:cNvSpPr/>
            <p:nvPr/>
          </p:nvSpPr>
          <p:spPr bwMode="auto">
            <a:xfrm>
              <a:off x="8754748" y="1528726"/>
              <a:ext cx="5989" cy="8387"/>
            </a:xfrm>
            <a:custGeom>
              <a:avLst/>
              <a:gdLst>
                <a:gd name="connsiteX0" fmla="*/ 4834 w 11977"/>
                <a:gd name="connsiteY0" fmla="*/ 26 h 16774"/>
                <a:gd name="connsiteX1" fmla="*/ 71 w 11977"/>
                <a:gd name="connsiteY1" fmla="*/ 11932 h 16774"/>
                <a:gd name="connsiteX2" fmla="*/ 7215 w 11977"/>
                <a:gd name="connsiteY2" fmla="*/ 16695 h 16774"/>
                <a:gd name="connsiteX3" fmla="*/ 11977 w 11977"/>
                <a:gd name="connsiteY3" fmla="*/ 9551 h 16774"/>
                <a:gd name="connsiteX4" fmla="*/ 4834 w 11977"/>
                <a:gd name="connsiteY4" fmla="*/ 26 h 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 h="16774">
                  <a:moveTo>
                    <a:pt x="4834" y="26"/>
                  </a:moveTo>
                  <a:cubicBezTo>
                    <a:pt x="2850" y="423"/>
                    <a:pt x="-533" y="7700"/>
                    <a:pt x="71" y="11932"/>
                  </a:cubicBezTo>
                  <a:cubicBezTo>
                    <a:pt x="476" y="14765"/>
                    <a:pt x="4409" y="17256"/>
                    <a:pt x="7215" y="16695"/>
                  </a:cubicBezTo>
                  <a:cubicBezTo>
                    <a:pt x="10021" y="16134"/>
                    <a:pt x="10390" y="11932"/>
                    <a:pt x="11977" y="9551"/>
                  </a:cubicBezTo>
                  <a:cubicBezTo>
                    <a:pt x="3357" y="3804"/>
                    <a:pt x="6818" y="-371"/>
                    <a:pt x="4834" y="26"/>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8" name="Freeform 257"/>
            <p:cNvSpPr/>
            <p:nvPr/>
          </p:nvSpPr>
          <p:spPr bwMode="auto">
            <a:xfrm>
              <a:off x="10077406" y="1170552"/>
              <a:ext cx="54931" cy="60824"/>
            </a:xfrm>
            <a:custGeom>
              <a:avLst/>
              <a:gdLst>
                <a:gd name="connsiteX0" fmla="*/ 40805 w 109861"/>
                <a:gd name="connsiteY0" fmla="*/ 30549 h 121648"/>
                <a:gd name="connsiteX1" fmla="*/ 52711 w 109861"/>
                <a:gd name="connsiteY1" fmla="*/ 28168 h 121648"/>
                <a:gd name="connsiteX2" fmla="*/ 59855 w 109861"/>
                <a:gd name="connsiteY2" fmla="*/ 25787 h 121648"/>
                <a:gd name="connsiteX3" fmla="*/ 74143 w 109861"/>
                <a:gd name="connsiteY3" fmla="*/ 28168 h 121648"/>
                <a:gd name="connsiteX4" fmla="*/ 81286 w 109861"/>
                <a:gd name="connsiteY4" fmla="*/ 30549 h 121648"/>
                <a:gd name="connsiteX5" fmla="*/ 86049 w 109861"/>
                <a:gd name="connsiteY5" fmla="*/ 23405 h 121648"/>
                <a:gd name="connsiteX6" fmla="*/ 93193 w 109861"/>
                <a:gd name="connsiteY6" fmla="*/ 9118 h 121648"/>
                <a:gd name="connsiteX7" fmla="*/ 102718 w 109861"/>
                <a:gd name="connsiteY7" fmla="*/ 4355 h 121648"/>
                <a:gd name="connsiteX8" fmla="*/ 105099 w 109861"/>
                <a:gd name="connsiteY8" fmla="*/ 18643 h 121648"/>
                <a:gd name="connsiteX9" fmla="*/ 109861 w 109861"/>
                <a:gd name="connsiteY9" fmla="*/ 32930 h 121648"/>
                <a:gd name="connsiteX10" fmla="*/ 107480 w 109861"/>
                <a:gd name="connsiteY10" fmla="*/ 44837 h 121648"/>
                <a:gd name="connsiteX11" fmla="*/ 93193 w 109861"/>
                <a:gd name="connsiteY11" fmla="*/ 59124 h 121648"/>
                <a:gd name="connsiteX12" fmla="*/ 88430 w 109861"/>
                <a:gd name="connsiteY12" fmla="*/ 66268 h 121648"/>
                <a:gd name="connsiteX13" fmla="*/ 90811 w 109861"/>
                <a:gd name="connsiteY13" fmla="*/ 106749 h 121648"/>
                <a:gd name="connsiteX14" fmla="*/ 95574 w 109861"/>
                <a:gd name="connsiteY14" fmla="*/ 121037 h 121648"/>
                <a:gd name="connsiteX15" fmla="*/ 86049 w 109861"/>
                <a:gd name="connsiteY15" fmla="*/ 111512 h 121648"/>
                <a:gd name="connsiteX16" fmla="*/ 74143 w 109861"/>
                <a:gd name="connsiteY16" fmla="*/ 99605 h 121648"/>
                <a:gd name="connsiteX17" fmla="*/ 59855 w 109861"/>
                <a:gd name="connsiteY17" fmla="*/ 106749 h 121648"/>
                <a:gd name="connsiteX18" fmla="*/ 45568 w 109861"/>
                <a:gd name="connsiteY18" fmla="*/ 104368 h 121648"/>
                <a:gd name="connsiteX19" fmla="*/ 38424 w 109861"/>
                <a:gd name="connsiteY19" fmla="*/ 106749 h 121648"/>
                <a:gd name="connsiteX20" fmla="*/ 24136 w 109861"/>
                <a:gd name="connsiteY20" fmla="*/ 94843 h 121648"/>
                <a:gd name="connsiteX21" fmla="*/ 9849 w 109861"/>
                <a:gd name="connsiteY21" fmla="*/ 90080 h 121648"/>
                <a:gd name="connsiteX22" fmla="*/ 324 w 109861"/>
                <a:gd name="connsiteY22" fmla="*/ 75793 h 121648"/>
                <a:gd name="connsiteX23" fmla="*/ 7468 w 109861"/>
                <a:gd name="connsiteY23" fmla="*/ 73412 h 121648"/>
                <a:gd name="connsiteX24" fmla="*/ 21755 w 109861"/>
                <a:gd name="connsiteY24" fmla="*/ 71030 h 121648"/>
                <a:gd name="connsiteX25" fmla="*/ 24136 w 109861"/>
                <a:gd name="connsiteY25" fmla="*/ 63887 h 121648"/>
                <a:gd name="connsiteX26" fmla="*/ 26518 w 109861"/>
                <a:gd name="connsiteY26" fmla="*/ 49599 h 121648"/>
                <a:gd name="connsiteX27" fmla="*/ 31280 w 109861"/>
                <a:gd name="connsiteY27" fmla="*/ 42455 h 121648"/>
                <a:gd name="connsiteX28" fmla="*/ 40805 w 109861"/>
                <a:gd name="connsiteY28" fmla="*/ 28168 h 121648"/>
                <a:gd name="connsiteX29" fmla="*/ 40805 w 109861"/>
                <a:gd name="connsiteY29" fmla="*/ 30549 h 12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861" h="121648">
                  <a:moveTo>
                    <a:pt x="40805" y="30549"/>
                  </a:moveTo>
                  <a:cubicBezTo>
                    <a:pt x="42789" y="30549"/>
                    <a:pt x="48785" y="29150"/>
                    <a:pt x="52711" y="28168"/>
                  </a:cubicBezTo>
                  <a:cubicBezTo>
                    <a:pt x="55146" y="27559"/>
                    <a:pt x="57345" y="25787"/>
                    <a:pt x="59855" y="25787"/>
                  </a:cubicBezTo>
                  <a:cubicBezTo>
                    <a:pt x="64683" y="25787"/>
                    <a:pt x="69380" y="27374"/>
                    <a:pt x="74143" y="28168"/>
                  </a:cubicBezTo>
                  <a:cubicBezTo>
                    <a:pt x="76524" y="28962"/>
                    <a:pt x="78956" y="31481"/>
                    <a:pt x="81286" y="30549"/>
                  </a:cubicBezTo>
                  <a:cubicBezTo>
                    <a:pt x="83943" y="29486"/>
                    <a:pt x="84769" y="25965"/>
                    <a:pt x="86049" y="23405"/>
                  </a:cubicBezTo>
                  <a:cubicBezTo>
                    <a:pt x="95909" y="3687"/>
                    <a:pt x="79542" y="29594"/>
                    <a:pt x="93193" y="9118"/>
                  </a:cubicBezTo>
                  <a:cubicBezTo>
                    <a:pt x="93527" y="8116"/>
                    <a:pt x="96033" y="-7343"/>
                    <a:pt x="102718" y="4355"/>
                  </a:cubicBezTo>
                  <a:cubicBezTo>
                    <a:pt x="105114" y="8547"/>
                    <a:pt x="103928" y="13959"/>
                    <a:pt x="105099" y="18643"/>
                  </a:cubicBezTo>
                  <a:cubicBezTo>
                    <a:pt x="106316" y="23513"/>
                    <a:pt x="109861" y="32930"/>
                    <a:pt x="109861" y="32930"/>
                  </a:cubicBezTo>
                  <a:cubicBezTo>
                    <a:pt x="109067" y="36899"/>
                    <a:pt x="108901" y="41047"/>
                    <a:pt x="107480" y="44837"/>
                  </a:cubicBezTo>
                  <a:cubicBezTo>
                    <a:pt x="104114" y="53814"/>
                    <a:pt x="100018" y="52299"/>
                    <a:pt x="93193" y="59124"/>
                  </a:cubicBezTo>
                  <a:cubicBezTo>
                    <a:pt x="91169" y="61148"/>
                    <a:pt x="90018" y="63887"/>
                    <a:pt x="88430" y="66268"/>
                  </a:cubicBezTo>
                  <a:cubicBezTo>
                    <a:pt x="89224" y="79762"/>
                    <a:pt x="89063" y="93346"/>
                    <a:pt x="90811" y="106749"/>
                  </a:cubicBezTo>
                  <a:cubicBezTo>
                    <a:pt x="91460" y="111727"/>
                    <a:pt x="99124" y="124587"/>
                    <a:pt x="95574" y="121037"/>
                  </a:cubicBezTo>
                  <a:cubicBezTo>
                    <a:pt x="92399" y="117862"/>
                    <a:pt x="88743" y="115104"/>
                    <a:pt x="86049" y="111512"/>
                  </a:cubicBezTo>
                  <a:cubicBezTo>
                    <a:pt x="76240" y="98434"/>
                    <a:pt x="87428" y="104035"/>
                    <a:pt x="74143" y="99605"/>
                  </a:cubicBezTo>
                  <a:cubicBezTo>
                    <a:pt x="70530" y="102014"/>
                    <a:pt x="64786" y="106749"/>
                    <a:pt x="59855" y="106749"/>
                  </a:cubicBezTo>
                  <a:cubicBezTo>
                    <a:pt x="55027" y="106749"/>
                    <a:pt x="50330" y="105162"/>
                    <a:pt x="45568" y="104368"/>
                  </a:cubicBezTo>
                  <a:cubicBezTo>
                    <a:pt x="43187" y="105162"/>
                    <a:pt x="40900" y="107162"/>
                    <a:pt x="38424" y="106749"/>
                  </a:cubicBezTo>
                  <a:cubicBezTo>
                    <a:pt x="32361" y="105739"/>
                    <a:pt x="28735" y="97398"/>
                    <a:pt x="24136" y="94843"/>
                  </a:cubicBezTo>
                  <a:cubicBezTo>
                    <a:pt x="19748" y="92405"/>
                    <a:pt x="9849" y="90080"/>
                    <a:pt x="9849" y="90080"/>
                  </a:cubicBezTo>
                  <a:cubicBezTo>
                    <a:pt x="8636" y="88867"/>
                    <a:pt x="-1974" y="80389"/>
                    <a:pt x="324" y="75793"/>
                  </a:cubicBezTo>
                  <a:cubicBezTo>
                    <a:pt x="1447" y="73548"/>
                    <a:pt x="5018" y="73957"/>
                    <a:pt x="7468" y="73412"/>
                  </a:cubicBezTo>
                  <a:cubicBezTo>
                    <a:pt x="12181" y="72365"/>
                    <a:pt x="16993" y="71824"/>
                    <a:pt x="21755" y="71030"/>
                  </a:cubicBezTo>
                  <a:cubicBezTo>
                    <a:pt x="22549" y="68649"/>
                    <a:pt x="23591" y="66337"/>
                    <a:pt x="24136" y="63887"/>
                  </a:cubicBezTo>
                  <a:cubicBezTo>
                    <a:pt x="25184" y="59174"/>
                    <a:pt x="24991" y="54180"/>
                    <a:pt x="26518" y="49599"/>
                  </a:cubicBezTo>
                  <a:cubicBezTo>
                    <a:pt x="27423" y="46884"/>
                    <a:pt x="30000" y="45015"/>
                    <a:pt x="31280" y="42455"/>
                  </a:cubicBezTo>
                  <a:cubicBezTo>
                    <a:pt x="34807" y="35400"/>
                    <a:pt x="31777" y="32682"/>
                    <a:pt x="40805" y="28168"/>
                  </a:cubicBezTo>
                  <a:cubicBezTo>
                    <a:pt x="42935" y="27103"/>
                    <a:pt x="38821" y="30549"/>
                    <a:pt x="40805" y="30549"/>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9" name="Freeform 258"/>
            <p:cNvSpPr/>
            <p:nvPr/>
          </p:nvSpPr>
          <p:spPr bwMode="auto">
            <a:xfrm>
              <a:off x="10051046" y="1165586"/>
              <a:ext cx="48381" cy="29766"/>
            </a:xfrm>
            <a:custGeom>
              <a:avLst/>
              <a:gdLst>
                <a:gd name="connsiteX0" fmla="*/ 5422 w 96762"/>
                <a:gd name="connsiteY0" fmla="*/ 9525 h 59531"/>
                <a:gd name="connsiteX1" fmla="*/ 10184 w 96762"/>
                <a:gd name="connsiteY1" fmla="*/ 28575 h 59531"/>
                <a:gd name="connsiteX2" fmla="*/ 14947 w 96762"/>
                <a:gd name="connsiteY2" fmla="*/ 35719 h 59531"/>
                <a:gd name="connsiteX3" fmla="*/ 22091 w 96762"/>
                <a:gd name="connsiteY3" fmla="*/ 57150 h 59531"/>
                <a:gd name="connsiteX4" fmla="*/ 29234 w 96762"/>
                <a:gd name="connsiteY4" fmla="*/ 59531 h 59531"/>
                <a:gd name="connsiteX5" fmla="*/ 50666 w 96762"/>
                <a:gd name="connsiteY5" fmla="*/ 47625 h 59531"/>
                <a:gd name="connsiteX6" fmla="*/ 64953 w 96762"/>
                <a:gd name="connsiteY6" fmla="*/ 50006 h 59531"/>
                <a:gd name="connsiteX7" fmla="*/ 95909 w 96762"/>
                <a:gd name="connsiteY7" fmla="*/ 47625 h 59531"/>
                <a:gd name="connsiteX8" fmla="*/ 93528 w 96762"/>
                <a:gd name="connsiteY8" fmla="*/ 40481 h 59531"/>
                <a:gd name="connsiteX9" fmla="*/ 86384 w 96762"/>
                <a:gd name="connsiteY9" fmla="*/ 35719 h 59531"/>
                <a:gd name="connsiteX10" fmla="*/ 74478 w 96762"/>
                <a:gd name="connsiteY10" fmla="*/ 33337 h 59531"/>
                <a:gd name="connsiteX11" fmla="*/ 41141 w 96762"/>
                <a:gd name="connsiteY11" fmla="*/ 26194 h 59531"/>
                <a:gd name="connsiteX12" fmla="*/ 26853 w 96762"/>
                <a:gd name="connsiteY12" fmla="*/ 11906 h 59531"/>
                <a:gd name="connsiteX13" fmla="*/ 14947 w 96762"/>
                <a:gd name="connsiteY13" fmla="*/ 0 h 59531"/>
                <a:gd name="connsiteX14" fmla="*/ 659 w 96762"/>
                <a:gd name="connsiteY14" fmla="*/ 2381 h 59531"/>
                <a:gd name="connsiteX15" fmla="*/ 5422 w 96762"/>
                <a:gd name="connsiteY15" fmla="*/ 9525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762" h="59531">
                  <a:moveTo>
                    <a:pt x="5422" y="9525"/>
                  </a:moveTo>
                  <a:cubicBezTo>
                    <a:pt x="7009" y="13891"/>
                    <a:pt x="7744" y="23695"/>
                    <a:pt x="10184" y="28575"/>
                  </a:cubicBezTo>
                  <a:cubicBezTo>
                    <a:pt x="11464" y="31135"/>
                    <a:pt x="13359" y="33338"/>
                    <a:pt x="14947" y="35719"/>
                  </a:cubicBezTo>
                  <a:lnTo>
                    <a:pt x="22091" y="57150"/>
                  </a:lnTo>
                  <a:cubicBezTo>
                    <a:pt x="22885" y="59531"/>
                    <a:pt x="26853" y="58737"/>
                    <a:pt x="29234" y="59531"/>
                  </a:cubicBezTo>
                  <a:cubicBezTo>
                    <a:pt x="45611" y="48614"/>
                    <a:pt x="38092" y="51816"/>
                    <a:pt x="50666" y="47625"/>
                  </a:cubicBezTo>
                  <a:cubicBezTo>
                    <a:pt x="55428" y="48419"/>
                    <a:pt x="60125" y="50006"/>
                    <a:pt x="64953" y="50006"/>
                  </a:cubicBezTo>
                  <a:cubicBezTo>
                    <a:pt x="75302" y="50006"/>
                    <a:pt x="86091" y="50898"/>
                    <a:pt x="95909" y="47625"/>
                  </a:cubicBezTo>
                  <a:cubicBezTo>
                    <a:pt x="98290" y="46831"/>
                    <a:pt x="95096" y="42441"/>
                    <a:pt x="93528" y="40481"/>
                  </a:cubicBezTo>
                  <a:cubicBezTo>
                    <a:pt x="91740" y="38246"/>
                    <a:pt x="89064" y="36724"/>
                    <a:pt x="86384" y="35719"/>
                  </a:cubicBezTo>
                  <a:cubicBezTo>
                    <a:pt x="82594" y="34298"/>
                    <a:pt x="78383" y="34402"/>
                    <a:pt x="74478" y="33337"/>
                  </a:cubicBezTo>
                  <a:cubicBezTo>
                    <a:pt x="45775" y="25508"/>
                    <a:pt x="75810" y="30527"/>
                    <a:pt x="41141" y="26194"/>
                  </a:cubicBezTo>
                  <a:cubicBezTo>
                    <a:pt x="36378" y="21431"/>
                    <a:pt x="30589" y="17510"/>
                    <a:pt x="26853" y="11906"/>
                  </a:cubicBezTo>
                  <a:cubicBezTo>
                    <a:pt x="20504" y="2381"/>
                    <a:pt x="24472" y="6349"/>
                    <a:pt x="14947" y="0"/>
                  </a:cubicBezTo>
                  <a:cubicBezTo>
                    <a:pt x="10184" y="794"/>
                    <a:pt x="3750" y="-1328"/>
                    <a:pt x="659" y="2381"/>
                  </a:cubicBezTo>
                  <a:cubicBezTo>
                    <a:pt x="-1932" y="5490"/>
                    <a:pt x="3835" y="5159"/>
                    <a:pt x="5422" y="9525"/>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0" name="Freeform 259"/>
            <p:cNvSpPr/>
            <p:nvPr/>
          </p:nvSpPr>
          <p:spPr bwMode="auto">
            <a:xfrm>
              <a:off x="10063282" y="1190520"/>
              <a:ext cx="43249" cy="17067"/>
            </a:xfrm>
            <a:custGeom>
              <a:avLst/>
              <a:gdLst>
                <a:gd name="connsiteX0" fmla="*/ 73819 w 86498"/>
                <a:gd name="connsiteY0" fmla="*/ 137 h 34135"/>
                <a:gd name="connsiteX1" fmla="*/ 71437 w 86498"/>
                <a:gd name="connsiteY1" fmla="*/ 12043 h 34135"/>
                <a:gd name="connsiteX2" fmla="*/ 83344 w 86498"/>
                <a:gd name="connsiteY2" fmla="*/ 26331 h 34135"/>
                <a:gd name="connsiteX3" fmla="*/ 85725 w 86498"/>
                <a:gd name="connsiteY3" fmla="*/ 33475 h 34135"/>
                <a:gd name="connsiteX4" fmla="*/ 57150 w 86498"/>
                <a:gd name="connsiteY4" fmla="*/ 28712 h 34135"/>
                <a:gd name="connsiteX5" fmla="*/ 42862 w 86498"/>
                <a:gd name="connsiteY5" fmla="*/ 31093 h 34135"/>
                <a:gd name="connsiteX6" fmla="*/ 35719 w 86498"/>
                <a:gd name="connsiteY6" fmla="*/ 33475 h 34135"/>
                <a:gd name="connsiteX7" fmla="*/ 19050 w 86498"/>
                <a:gd name="connsiteY7" fmla="*/ 28712 h 34135"/>
                <a:gd name="connsiteX8" fmla="*/ 11906 w 86498"/>
                <a:gd name="connsiteY8" fmla="*/ 23950 h 34135"/>
                <a:gd name="connsiteX9" fmla="*/ 4762 w 86498"/>
                <a:gd name="connsiteY9" fmla="*/ 21568 h 34135"/>
                <a:gd name="connsiteX10" fmla="*/ 0 w 86498"/>
                <a:gd name="connsiteY10" fmla="*/ 14425 h 34135"/>
                <a:gd name="connsiteX11" fmla="*/ 4762 w 86498"/>
                <a:gd name="connsiteY11" fmla="*/ 4900 h 34135"/>
                <a:gd name="connsiteX12" fmla="*/ 16669 w 86498"/>
                <a:gd name="connsiteY12" fmla="*/ 2518 h 34135"/>
                <a:gd name="connsiteX13" fmla="*/ 23812 w 86498"/>
                <a:gd name="connsiteY13" fmla="*/ 137 h 34135"/>
                <a:gd name="connsiteX14" fmla="*/ 61912 w 86498"/>
                <a:gd name="connsiteY14" fmla="*/ 2518 h 34135"/>
                <a:gd name="connsiteX15" fmla="*/ 71437 w 86498"/>
                <a:gd name="connsiteY15" fmla="*/ 4900 h 34135"/>
                <a:gd name="connsiteX16" fmla="*/ 73819 w 86498"/>
                <a:gd name="connsiteY16" fmla="*/ 137 h 3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98" h="34135">
                  <a:moveTo>
                    <a:pt x="73819" y="137"/>
                  </a:moveTo>
                  <a:cubicBezTo>
                    <a:pt x="73819" y="1327"/>
                    <a:pt x="70935" y="8027"/>
                    <a:pt x="71437" y="12043"/>
                  </a:cubicBezTo>
                  <a:cubicBezTo>
                    <a:pt x="71910" y="15831"/>
                    <a:pt x="81422" y="24409"/>
                    <a:pt x="83344" y="26331"/>
                  </a:cubicBezTo>
                  <a:cubicBezTo>
                    <a:pt x="84138" y="28712"/>
                    <a:pt x="88160" y="32866"/>
                    <a:pt x="85725" y="33475"/>
                  </a:cubicBezTo>
                  <a:cubicBezTo>
                    <a:pt x="76613" y="35753"/>
                    <a:pt x="65940" y="31641"/>
                    <a:pt x="57150" y="28712"/>
                  </a:cubicBezTo>
                  <a:cubicBezTo>
                    <a:pt x="52387" y="29506"/>
                    <a:pt x="47575" y="30045"/>
                    <a:pt x="42862" y="31093"/>
                  </a:cubicBezTo>
                  <a:cubicBezTo>
                    <a:pt x="40412" y="31638"/>
                    <a:pt x="38216" y="33725"/>
                    <a:pt x="35719" y="33475"/>
                  </a:cubicBezTo>
                  <a:cubicBezTo>
                    <a:pt x="29969" y="32900"/>
                    <a:pt x="24606" y="30300"/>
                    <a:pt x="19050" y="28712"/>
                  </a:cubicBezTo>
                  <a:cubicBezTo>
                    <a:pt x="16669" y="27125"/>
                    <a:pt x="14466" y="25230"/>
                    <a:pt x="11906" y="23950"/>
                  </a:cubicBezTo>
                  <a:cubicBezTo>
                    <a:pt x="9661" y="22827"/>
                    <a:pt x="6722" y="23136"/>
                    <a:pt x="4762" y="21568"/>
                  </a:cubicBezTo>
                  <a:cubicBezTo>
                    <a:pt x="2527" y="19780"/>
                    <a:pt x="1587" y="16806"/>
                    <a:pt x="0" y="14425"/>
                  </a:cubicBezTo>
                  <a:cubicBezTo>
                    <a:pt x="1587" y="11250"/>
                    <a:pt x="1874" y="6963"/>
                    <a:pt x="4762" y="4900"/>
                  </a:cubicBezTo>
                  <a:cubicBezTo>
                    <a:pt x="8056" y="2547"/>
                    <a:pt x="12742" y="3500"/>
                    <a:pt x="16669" y="2518"/>
                  </a:cubicBezTo>
                  <a:cubicBezTo>
                    <a:pt x="19104" y="1909"/>
                    <a:pt x="21431" y="931"/>
                    <a:pt x="23812" y="137"/>
                  </a:cubicBezTo>
                  <a:cubicBezTo>
                    <a:pt x="36512" y="931"/>
                    <a:pt x="49250" y="1252"/>
                    <a:pt x="61912" y="2518"/>
                  </a:cubicBezTo>
                  <a:cubicBezTo>
                    <a:pt x="65169" y="2844"/>
                    <a:pt x="68510" y="3436"/>
                    <a:pt x="71437" y="4900"/>
                  </a:cubicBezTo>
                  <a:cubicBezTo>
                    <a:pt x="73445" y="5904"/>
                    <a:pt x="73819" y="-1053"/>
                    <a:pt x="73819" y="137"/>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1" name="Freeform 260"/>
            <p:cNvSpPr/>
            <p:nvPr/>
          </p:nvSpPr>
          <p:spPr bwMode="auto">
            <a:xfrm>
              <a:off x="8678302" y="1578733"/>
              <a:ext cx="8616" cy="16669"/>
            </a:xfrm>
            <a:custGeom>
              <a:avLst/>
              <a:gdLst>
                <a:gd name="connsiteX0" fmla="*/ 563 w 17232"/>
                <a:gd name="connsiteY0" fmla="*/ 9525 h 33337"/>
                <a:gd name="connsiteX1" fmla="*/ 2944 w 17232"/>
                <a:gd name="connsiteY1" fmla="*/ 28575 h 33337"/>
                <a:gd name="connsiteX2" fmla="*/ 17232 w 17232"/>
                <a:gd name="connsiteY2" fmla="*/ 33337 h 33337"/>
                <a:gd name="connsiteX3" fmla="*/ 12469 w 17232"/>
                <a:gd name="connsiteY3" fmla="*/ 7143 h 33337"/>
                <a:gd name="connsiteX4" fmla="*/ 7707 w 17232"/>
                <a:gd name="connsiteY4" fmla="*/ 0 h 33337"/>
                <a:gd name="connsiteX5" fmla="*/ 563 w 17232"/>
                <a:gd name="connsiteY5" fmla="*/ 952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2" h="33337">
                  <a:moveTo>
                    <a:pt x="563" y="9525"/>
                  </a:moveTo>
                  <a:cubicBezTo>
                    <a:pt x="-231" y="14287"/>
                    <a:pt x="-726" y="23332"/>
                    <a:pt x="2944" y="28575"/>
                  </a:cubicBezTo>
                  <a:cubicBezTo>
                    <a:pt x="5823" y="32688"/>
                    <a:pt x="17232" y="33337"/>
                    <a:pt x="17232" y="33337"/>
                  </a:cubicBezTo>
                  <a:cubicBezTo>
                    <a:pt x="16410" y="26762"/>
                    <a:pt x="16141" y="14487"/>
                    <a:pt x="12469" y="7143"/>
                  </a:cubicBezTo>
                  <a:cubicBezTo>
                    <a:pt x="11189" y="4584"/>
                    <a:pt x="9294" y="2381"/>
                    <a:pt x="7707" y="0"/>
                  </a:cubicBezTo>
                  <a:cubicBezTo>
                    <a:pt x="-97" y="5202"/>
                    <a:pt x="1357" y="4763"/>
                    <a:pt x="563" y="9525"/>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2" name="Freeform 261"/>
            <p:cNvSpPr/>
            <p:nvPr/>
          </p:nvSpPr>
          <p:spPr bwMode="auto">
            <a:xfrm>
              <a:off x="8573809" y="1395076"/>
              <a:ext cx="9144" cy="18288"/>
            </a:xfrm>
            <a:custGeom>
              <a:avLst/>
              <a:gdLst>
                <a:gd name="connsiteX0" fmla="*/ 4763 w 31065"/>
                <a:gd name="connsiteY0" fmla="*/ 599 h 57749"/>
                <a:gd name="connsiteX1" fmla="*/ 14288 w 31065"/>
                <a:gd name="connsiteY1" fmla="*/ 12505 h 57749"/>
                <a:gd name="connsiteX2" fmla="*/ 26194 w 31065"/>
                <a:gd name="connsiteY2" fmla="*/ 24412 h 57749"/>
                <a:gd name="connsiteX3" fmla="*/ 28575 w 31065"/>
                <a:gd name="connsiteY3" fmla="*/ 57749 h 57749"/>
                <a:gd name="connsiteX4" fmla="*/ 19050 w 31065"/>
                <a:gd name="connsiteY4" fmla="*/ 55368 h 57749"/>
                <a:gd name="connsiteX5" fmla="*/ 11906 w 31065"/>
                <a:gd name="connsiteY5" fmla="*/ 52987 h 57749"/>
                <a:gd name="connsiteX6" fmla="*/ 9525 w 31065"/>
                <a:gd name="connsiteY6" fmla="*/ 22030 h 57749"/>
                <a:gd name="connsiteX7" fmla="*/ 7144 w 31065"/>
                <a:gd name="connsiteY7" fmla="*/ 14887 h 57749"/>
                <a:gd name="connsiteX8" fmla="*/ 0 w 31065"/>
                <a:gd name="connsiteY8" fmla="*/ 10124 h 57749"/>
                <a:gd name="connsiteX9" fmla="*/ 4763 w 31065"/>
                <a:gd name="connsiteY9" fmla="*/ 599 h 5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65" h="57749">
                  <a:moveTo>
                    <a:pt x="4763" y="599"/>
                  </a:moveTo>
                  <a:cubicBezTo>
                    <a:pt x="7144" y="996"/>
                    <a:pt x="10694" y="8911"/>
                    <a:pt x="14288" y="12505"/>
                  </a:cubicBezTo>
                  <a:cubicBezTo>
                    <a:pt x="30162" y="28380"/>
                    <a:pt x="13493" y="5362"/>
                    <a:pt x="26194" y="24412"/>
                  </a:cubicBezTo>
                  <a:cubicBezTo>
                    <a:pt x="32980" y="44770"/>
                    <a:pt x="31579" y="33718"/>
                    <a:pt x="28575" y="57749"/>
                  </a:cubicBezTo>
                  <a:cubicBezTo>
                    <a:pt x="25400" y="56955"/>
                    <a:pt x="22197" y="56267"/>
                    <a:pt x="19050" y="55368"/>
                  </a:cubicBezTo>
                  <a:cubicBezTo>
                    <a:pt x="16636" y="54678"/>
                    <a:pt x="12596" y="55401"/>
                    <a:pt x="11906" y="52987"/>
                  </a:cubicBezTo>
                  <a:cubicBezTo>
                    <a:pt x="9063" y="43036"/>
                    <a:pt x="10809" y="32300"/>
                    <a:pt x="9525" y="22030"/>
                  </a:cubicBezTo>
                  <a:cubicBezTo>
                    <a:pt x="9214" y="19540"/>
                    <a:pt x="8712" y="16847"/>
                    <a:pt x="7144" y="14887"/>
                  </a:cubicBezTo>
                  <a:cubicBezTo>
                    <a:pt x="5356" y="12652"/>
                    <a:pt x="2381" y="11712"/>
                    <a:pt x="0" y="10124"/>
                  </a:cubicBezTo>
                  <a:cubicBezTo>
                    <a:pt x="2601" y="-2883"/>
                    <a:pt x="2382" y="202"/>
                    <a:pt x="4763" y="599"/>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3" name="Freeform 262"/>
            <p:cNvSpPr/>
            <p:nvPr/>
          </p:nvSpPr>
          <p:spPr bwMode="auto">
            <a:xfrm>
              <a:off x="8580740" y="1385563"/>
              <a:ext cx="6980" cy="6417"/>
            </a:xfrm>
            <a:custGeom>
              <a:avLst/>
              <a:gdLst>
                <a:gd name="connsiteX0" fmla="*/ 426 w 13961"/>
                <a:gd name="connsiteY0" fmla="*/ 5339 h 12835"/>
                <a:gd name="connsiteX1" fmla="*/ 12332 w 13961"/>
                <a:gd name="connsiteY1" fmla="*/ 12482 h 12835"/>
                <a:gd name="connsiteX2" fmla="*/ 9951 w 13961"/>
                <a:gd name="connsiteY2" fmla="*/ 576 h 12835"/>
                <a:gd name="connsiteX3" fmla="*/ 2807 w 13961"/>
                <a:gd name="connsiteY3" fmla="*/ 2957 h 12835"/>
                <a:gd name="connsiteX4" fmla="*/ 426 w 13961"/>
                <a:gd name="connsiteY4" fmla="*/ 5339 h 1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1" h="12835">
                  <a:moveTo>
                    <a:pt x="426" y="5339"/>
                  </a:moveTo>
                  <a:cubicBezTo>
                    <a:pt x="2013" y="6926"/>
                    <a:pt x="8193" y="14552"/>
                    <a:pt x="12332" y="12482"/>
                  </a:cubicBezTo>
                  <a:cubicBezTo>
                    <a:pt x="15952" y="10672"/>
                    <a:pt x="12813" y="3438"/>
                    <a:pt x="9951" y="576"/>
                  </a:cubicBezTo>
                  <a:cubicBezTo>
                    <a:pt x="8176" y="-1199"/>
                    <a:pt x="4895" y="1565"/>
                    <a:pt x="2807" y="2957"/>
                  </a:cubicBezTo>
                  <a:cubicBezTo>
                    <a:pt x="2146" y="3397"/>
                    <a:pt x="-1161" y="3752"/>
                    <a:pt x="426" y="5339"/>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4" name="Freeform 263"/>
            <p:cNvSpPr/>
            <p:nvPr/>
          </p:nvSpPr>
          <p:spPr bwMode="auto">
            <a:xfrm>
              <a:off x="8596400" y="1411897"/>
              <a:ext cx="5985" cy="8574"/>
            </a:xfrm>
            <a:custGeom>
              <a:avLst/>
              <a:gdLst>
                <a:gd name="connsiteX0" fmla="*/ 64 w 11970"/>
                <a:gd name="connsiteY0" fmla="*/ 296 h 17148"/>
                <a:gd name="connsiteX1" fmla="*/ 9589 w 11970"/>
                <a:gd name="connsiteY1" fmla="*/ 16964 h 17148"/>
                <a:gd name="connsiteX2" fmla="*/ 11970 w 11970"/>
                <a:gd name="connsiteY2" fmla="*/ 9821 h 17148"/>
                <a:gd name="connsiteX3" fmla="*/ 64 w 11970"/>
                <a:gd name="connsiteY3" fmla="*/ 296 h 17148"/>
              </a:gdLst>
              <a:ahLst/>
              <a:cxnLst>
                <a:cxn ang="0">
                  <a:pos x="connsiteX0" y="connsiteY0"/>
                </a:cxn>
                <a:cxn ang="0">
                  <a:pos x="connsiteX1" y="connsiteY1"/>
                </a:cxn>
                <a:cxn ang="0">
                  <a:pos x="connsiteX2" y="connsiteY2"/>
                </a:cxn>
                <a:cxn ang="0">
                  <a:pos x="connsiteX3" y="connsiteY3"/>
                </a:cxn>
              </a:cxnLst>
              <a:rect l="l" t="t" r="r" b="b"/>
              <a:pathLst>
                <a:path w="11970" h="17148">
                  <a:moveTo>
                    <a:pt x="64" y="296"/>
                  </a:moveTo>
                  <a:cubicBezTo>
                    <a:pt x="-333" y="1487"/>
                    <a:pt x="912" y="19133"/>
                    <a:pt x="9589" y="16964"/>
                  </a:cubicBezTo>
                  <a:cubicBezTo>
                    <a:pt x="12024" y="16355"/>
                    <a:pt x="11176" y="12202"/>
                    <a:pt x="11970" y="9821"/>
                  </a:cubicBezTo>
                  <a:cubicBezTo>
                    <a:pt x="6327" y="1356"/>
                    <a:pt x="461" y="-895"/>
                    <a:pt x="64" y="296"/>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5" name="Freeform 264"/>
            <p:cNvSpPr/>
            <p:nvPr/>
          </p:nvSpPr>
          <p:spPr bwMode="auto">
            <a:xfrm>
              <a:off x="10147764" y="1397476"/>
              <a:ext cx="6004" cy="9807"/>
            </a:xfrm>
            <a:custGeom>
              <a:avLst/>
              <a:gdLst>
                <a:gd name="connsiteX0" fmla="*/ 102 w 12008"/>
                <a:gd name="connsiteY0" fmla="*/ 564 h 19614"/>
                <a:gd name="connsiteX1" fmla="*/ 4864 w 12008"/>
                <a:gd name="connsiteY1" fmla="*/ 12470 h 19614"/>
                <a:gd name="connsiteX2" fmla="*/ 7245 w 12008"/>
                <a:gd name="connsiteY2" fmla="*/ 19614 h 19614"/>
                <a:gd name="connsiteX3" fmla="*/ 12008 w 12008"/>
                <a:gd name="connsiteY3" fmla="*/ 12470 h 19614"/>
                <a:gd name="connsiteX4" fmla="*/ 9627 w 12008"/>
                <a:gd name="connsiteY4" fmla="*/ 5326 h 19614"/>
                <a:gd name="connsiteX5" fmla="*/ 102 w 12008"/>
                <a:gd name="connsiteY5" fmla="*/ 564 h 1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8" h="19614">
                  <a:moveTo>
                    <a:pt x="102" y="564"/>
                  </a:moveTo>
                  <a:cubicBezTo>
                    <a:pt x="-692" y="1755"/>
                    <a:pt x="3363" y="8468"/>
                    <a:pt x="4864" y="12470"/>
                  </a:cubicBezTo>
                  <a:cubicBezTo>
                    <a:pt x="5745" y="14820"/>
                    <a:pt x="4735" y="19614"/>
                    <a:pt x="7245" y="19614"/>
                  </a:cubicBezTo>
                  <a:cubicBezTo>
                    <a:pt x="10107" y="19614"/>
                    <a:pt x="10420" y="14851"/>
                    <a:pt x="12008" y="12470"/>
                  </a:cubicBezTo>
                  <a:cubicBezTo>
                    <a:pt x="11214" y="10089"/>
                    <a:pt x="11195" y="7286"/>
                    <a:pt x="9627" y="5326"/>
                  </a:cubicBezTo>
                  <a:cubicBezTo>
                    <a:pt x="5113" y="-317"/>
                    <a:pt x="896" y="-627"/>
                    <a:pt x="102" y="56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6" name="Freeform 265"/>
            <p:cNvSpPr/>
            <p:nvPr/>
          </p:nvSpPr>
          <p:spPr bwMode="auto">
            <a:xfrm>
              <a:off x="8424981" y="1519201"/>
              <a:ext cx="20321" cy="28575"/>
            </a:xfrm>
            <a:custGeom>
              <a:avLst/>
              <a:gdLst>
                <a:gd name="connsiteX0" fmla="*/ 14287 w 40642"/>
                <a:gd name="connsiteY0" fmla="*/ 0 h 57150"/>
                <a:gd name="connsiteX1" fmla="*/ 9525 w 40642"/>
                <a:gd name="connsiteY1" fmla="*/ 11906 h 57150"/>
                <a:gd name="connsiteX2" fmla="*/ 0 w 40642"/>
                <a:gd name="connsiteY2" fmla="*/ 21431 h 57150"/>
                <a:gd name="connsiteX3" fmla="*/ 2381 w 40642"/>
                <a:gd name="connsiteY3" fmla="*/ 40481 h 57150"/>
                <a:gd name="connsiteX4" fmla="*/ 21431 w 40642"/>
                <a:gd name="connsiteY4" fmla="*/ 52388 h 57150"/>
                <a:gd name="connsiteX5" fmla="*/ 28575 w 40642"/>
                <a:gd name="connsiteY5" fmla="*/ 57150 h 57150"/>
                <a:gd name="connsiteX6" fmla="*/ 35719 w 40642"/>
                <a:gd name="connsiteY6" fmla="*/ 54769 h 57150"/>
                <a:gd name="connsiteX7" fmla="*/ 38100 w 40642"/>
                <a:gd name="connsiteY7" fmla="*/ 35719 h 57150"/>
                <a:gd name="connsiteX8" fmla="*/ 33337 w 40642"/>
                <a:gd name="connsiteY8" fmla="*/ 28575 h 57150"/>
                <a:gd name="connsiteX9" fmla="*/ 26194 w 40642"/>
                <a:gd name="connsiteY9" fmla="*/ 26194 h 57150"/>
                <a:gd name="connsiteX10" fmla="*/ 14287 w 40642"/>
                <a:gd name="connsiteY10" fmla="*/ 4763 h 57150"/>
                <a:gd name="connsiteX11" fmla="*/ 14287 w 40642"/>
                <a:gd name="connsiteY11"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42" h="57150">
                  <a:moveTo>
                    <a:pt x="14287" y="0"/>
                  </a:moveTo>
                  <a:cubicBezTo>
                    <a:pt x="12700" y="3969"/>
                    <a:pt x="12261" y="8622"/>
                    <a:pt x="9525" y="11906"/>
                  </a:cubicBezTo>
                  <a:cubicBezTo>
                    <a:pt x="-4586" y="28840"/>
                    <a:pt x="7760" y="-1849"/>
                    <a:pt x="0" y="21431"/>
                  </a:cubicBezTo>
                  <a:cubicBezTo>
                    <a:pt x="794" y="27781"/>
                    <a:pt x="697" y="34307"/>
                    <a:pt x="2381" y="40481"/>
                  </a:cubicBezTo>
                  <a:cubicBezTo>
                    <a:pt x="5554" y="52116"/>
                    <a:pt x="12102" y="46169"/>
                    <a:pt x="21431" y="52388"/>
                  </a:cubicBezTo>
                  <a:lnTo>
                    <a:pt x="28575" y="57150"/>
                  </a:lnTo>
                  <a:cubicBezTo>
                    <a:pt x="30956" y="56356"/>
                    <a:pt x="33759" y="56337"/>
                    <a:pt x="35719" y="54769"/>
                  </a:cubicBezTo>
                  <a:cubicBezTo>
                    <a:pt x="42740" y="49152"/>
                    <a:pt x="41022" y="43510"/>
                    <a:pt x="38100" y="35719"/>
                  </a:cubicBezTo>
                  <a:cubicBezTo>
                    <a:pt x="37095" y="33039"/>
                    <a:pt x="35572" y="30363"/>
                    <a:pt x="33337" y="28575"/>
                  </a:cubicBezTo>
                  <a:cubicBezTo>
                    <a:pt x="31377" y="27007"/>
                    <a:pt x="28575" y="26988"/>
                    <a:pt x="26194" y="26194"/>
                  </a:cubicBezTo>
                  <a:cubicBezTo>
                    <a:pt x="15277" y="9818"/>
                    <a:pt x="18480" y="17336"/>
                    <a:pt x="14287" y="4763"/>
                  </a:cubicBezTo>
                  <a:lnTo>
                    <a:pt x="14287" y="0"/>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7" name="Freeform 266"/>
            <p:cNvSpPr/>
            <p:nvPr/>
          </p:nvSpPr>
          <p:spPr bwMode="auto">
            <a:xfrm>
              <a:off x="8621434" y="1943003"/>
              <a:ext cx="101883" cy="569451"/>
            </a:xfrm>
            <a:custGeom>
              <a:avLst/>
              <a:gdLst>
                <a:gd name="connsiteX0" fmla="*/ 102394 w 203765"/>
                <a:gd name="connsiteY0" fmla="*/ 4883 h 1138901"/>
                <a:gd name="connsiteX1" fmla="*/ 119063 w 203765"/>
                <a:gd name="connsiteY1" fmla="*/ 14408 h 1138901"/>
                <a:gd name="connsiteX2" fmla="*/ 133350 w 203765"/>
                <a:gd name="connsiteY2" fmla="*/ 23933 h 1138901"/>
                <a:gd name="connsiteX3" fmla="*/ 138113 w 203765"/>
                <a:gd name="connsiteY3" fmla="*/ 31076 h 1138901"/>
                <a:gd name="connsiteX4" fmla="*/ 140494 w 203765"/>
                <a:gd name="connsiteY4" fmla="*/ 38220 h 1138901"/>
                <a:gd name="connsiteX5" fmla="*/ 147638 w 203765"/>
                <a:gd name="connsiteY5" fmla="*/ 42983 h 1138901"/>
                <a:gd name="connsiteX6" fmla="*/ 161925 w 203765"/>
                <a:gd name="connsiteY6" fmla="*/ 71558 h 1138901"/>
                <a:gd name="connsiteX7" fmla="*/ 171450 w 203765"/>
                <a:gd name="connsiteY7" fmla="*/ 85845 h 1138901"/>
                <a:gd name="connsiteX8" fmla="*/ 173831 w 203765"/>
                <a:gd name="connsiteY8" fmla="*/ 92989 h 1138901"/>
                <a:gd name="connsiteX9" fmla="*/ 176213 w 203765"/>
                <a:gd name="connsiteY9" fmla="*/ 102514 h 1138901"/>
                <a:gd name="connsiteX10" fmla="*/ 178594 w 203765"/>
                <a:gd name="connsiteY10" fmla="*/ 116801 h 1138901"/>
                <a:gd name="connsiteX11" fmla="*/ 185738 w 203765"/>
                <a:gd name="connsiteY11" fmla="*/ 121564 h 1138901"/>
                <a:gd name="connsiteX12" fmla="*/ 192881 w 203765"/>
                <a:gd name="connsiteY12" fmla="*/ 157283 h 1138901"/>
                <a:gd name="connsiteX13" fmla="*/ 200025 w 203765"/>
                <a:gd name="connsiteY13" fmla="*/ 162045 h 1138901"/>
                <a:gd name="connsiteX14" fmla="*/ 200025 w 203765"/>
                <a:gd name="connsiteY14" fmla="*/ 204908 h 1138901"/>
                <a:gd name="connsiteX15" fmla="*/ 185738 w 203765"/>
                <a:gd name="connsiteY15" fmla="*/ 209670 h 1138901"/>
                <a:gd name="connsiteX16" fmla="*/ 169069 w 203765"/>
                <a:gd name="connsiteY16" fmla="*/ 288251 h 1138901"/>
                <a:gd name="connsiteX17" fmla="*/ 166688 w 203765"/>
                <a:gd name="connsiteY17" fmla="*/ 316826 h 1138901"/>
                <a:gd name="connsiteX18" fmla="*/ 157163 w 203765"/>
                <a:gd name="connsiteY18" fmla="*/ 331114 h 1138901"/>
                <a:gd name="connsiteX19" fmla="*/ 150019 w 203765"/>
                <a:gd name="connsiteY19" fmla="*/ 357308 h 1138901"/>
                <a:gd name="connsiteX20" fmla="*/ 147638 w 203765"/>
                <a:gd name="connsiteY20" fmla="*/ 376358 h 1138901"/>
                <a:gd name="connsiteX21" fmla="*/ 145256 w 203765"/>
                <a:gd name="connsiteY21" fmla="*/ 385883 h 1138901"/>
                <a:gd name="connsiteX22" fmla="*/ 140494 w 203765"/>
                <a:gd name="connsiteY22" fmla="*/ 416839 h 1138901"/>
                <a:gd name="connsiteX23" fmla="*/ 138113 w 203765"/>
                <a:gd name="connsiteY23" fmla="*/ 423983 h 1138901"/>
                <a:gd name="connsiteX24" fmla="*/ 133350 w 203765"/>
                <a:gd name="connsiteY24" fmla="*/ 443033 h 1138901"/>
                <a:gd name="connsiteX25" fmla="*/ 130969 w 203765"/>
                <a:gd name="connsiteY25" fmla="*/ 452558 h 1138901"/>
                <a:gd name="connsiteX26" fmla="*/ 128588 w 203765"/>
                <a:gd name="connsiteY26" fmla="*/ 462083 h 1138901"/>
                <a:gd name="connsiteX27" fmla="*/ 126206 w 203765"/>
                <a:gd name="connsiteY27" fmla="*/ 469226 h 1138901"/>
                <a:gd name="connsiteX28" fmla="*/ 123825 w 203765"/>
                <a:gd name="connsiteY28" fmla="*/ 481133 h 1138901"/>
                <a:gd name="connsiteX29" fmla="*/ 116681 w 203765"/>
                <a:gd name="connsiteY29" fmla="*/ 488276 h 1138901"/>
                <a:gd name="connsiteX30" fmla="*/ 111919 w 203765"/>
                <a:gd name="connsiteY30" fmla="*/ 497801 h 1138901"/>
                <a:gd name="connsiteX31" fmla="*/ 107156 w 203765"/>
                <a:gd name="connsiteY31" fmla="*/ 547808 h 1138901"/>
                <a:gd name="connsiteX32" fmla="*/ 100013 w 203765"/>
                <a:gd name="connsiteY32" fmla="*/ 562095 h 1138901"/>
                <a:gd name="connsiteX33" fmla="*/ 90488 w 203765"/>
                <a:gd name="connsiteY33" fmla="*/ 583526 h 1138901"/>
                <a:gd name="connsiteX34" fmla="*/ 80963 w 203765"/>
                <a:gd name="connsiteY34" fmla="*/ 640676 h 1138901"/>
                <a:gd name="connsiteX35" fmla="*/ 78581 w 203765"/>
                <a:gd name="connsiteY35" fmla="*/ 647820 h 1138901"/>
                <a:gd name="connsiteX36" fmla="*/ 76200 w 203765"/>
                <a:gd name="connsiteY36" fmla="*/ 664489 h 1138901"/>
                <a:gd name="connsiteX37" fmla="*/ 69056 w 203765"/>
                <a:gd name="connsiteY37" fmla="*/ 690683 h 1138901"/>
                <a:gd name="connsiteX38" fmla="*/ 64294 w 203765"/>
                <a:gd name="connsiteY38" fmla="*/ 707351 h 1138901"/>
                <a:gd name="connsiteX39" fmla="*/ 57150 w 203765"/>
                <a:gd name="connsiteY39" fmla="*/ 712114 h 1138901"/>
                <a:gd name="connsiteX40" fmla="*/ 52388 w 203765"/>
                <a:gd name="connsiteY40" fmla="*/ 731164 h 1138901"/>
                <a:gd name="connsiteX41" fmla="*/ 57150 w 203765"/>
                <a:gd name="connsiteY41" fmla="*/ 762120 h 1138901"/>
                <a:gd name="connsiteX42" fmla="*/ 59531 w 203765"/>
                <a:gd name="connsiteY42" fmla="*/ 776408 h 1138901"/>
                <a:gd name="connsiteX43" fmla="*/ 61913 w 203765"/>
                <a:gd name="connsiteY43" fmla="*/ 793076 h 1138901"/>
                <a:gd name="connsiteX44" fmla="*/ 64294 w 203765"/>
                <a:gd name="connsiteY44" fmla="*/ 800220 h 1138901"/>
                <a:gd name="connsiteX45" fmla="*/ 61913 w 203765"/>
                <a:gd name="connsiteY45" fmla="*/ 876420 h 1138901"/>
                <a:gd name="connsiteX46" fmla="*/ 59531 w 203765"/>
                <a:gd name="connsiteY46" fmla="*/ 890708 h 1138901"/>
                <a:gd name="connsiteX47" fmla="*/ 54769 w 203765"/>
                <a:gd name="connsiteY47" fmla="*/ 933570 h 1138901"/>
                <a:gd name="connsiteX48" fmla="*/ 52388 w 203765"/>
                <a:gd name="connsiteY48" fmla="*/ 952620 h 1138901"/>
                <a:gd name="connsiteX49" fmla="*/ 47625 w 203765"/>
                <a:gd name="connsiteY49" fmla="*/ 966908 h 1138901"/>
                <a:gd name="connsiteX50" fmla="*/ 40481 w 203765"/>
                <a:gd name="connsiteY50" fmla="*/ 981195 h 1138901"/>
                <a:gd name="connsiteX51" fmla="*/ 42863 w 203765"/>
                <a:gd name="connsiteY51" fmla="*/ 1000245 h 1138901"/>
                <a:gd name="connsiteX52" fmla="*/ 50006 w 203765"/>
                <a:gd name="connsiteY52" fmla="*/ 1021676 h 1138901"/>
                <a:gd name="connsiteX53" fmla="*/ 52388 w 203765"/>
                <a:gd name="connsiteY53" fmla="*/ 1033583 h 1138901"/>
                <a:gd name="connsiteX54" fmla="*/ 50006 w 203765"/>
                <a:gd name="connsiteY54" fmla="*/ 1047870 h 1138901"/>
                <a:gd name="connsiteX55" fmla="*/ 50006 w 203765"/>
                <a:gd name="connsiteY55" fmla="*/ 1081208 h 1138901"/>
                <a:gd name="connsiteX56" fmla="*/ 57150 w 203765"/>
                <a:gd name="connsiteY56" fmla="*/ 1088351 h 1138901"/>
                <a:gd name="connsiteX57" fmla="*/ 71438 w 203765"/>
                <a:gd name="connsiteY57" fmla="*/ 1097876 h 1138901"/>
                <a:gd name="connsiteX58" fmla="*/ 85725 w 203765"/>
                <a:gd name="connsiteY58" fmla="*/ 1102639 h 1138901"/>
                <a:gd name="connsiteX59" fmla="*/ 102394 w 203765"/>
                <a:gd name="connsiteY59" fmla="*/ 1107401 h 1138901"/>
                <a:gd name="connsiteX60" fmla="*/ 114300 w 203765"/>
                <a:gd name="connsiteY60" fmla="*/ 1116926 h 1138901"/>
                <a:gd name="connsiteX61" fmla="*/ 126206 w 203765"/>
                <a:gd name="connsiteY61" fmla="*/ 1126451 h 1138901"/>
                <a:gd name="connsiteX62" fmla="*/ 133350 w 203765"/>
                <a:gd name="connsiteY62" fmla="*/ 1133595 h 1138901"/>
                <a:gd name="connsiteX63" fmla="*/ 140494 w 203765"/>
                <a:gd name="connsiteY63" fmla="*/ 1138358 h 1138901"/>
                <a:gd name="connsiteX64" fmla="*/ 128588 w 203765"/>
                <a:gd name="connsiteY64" fmla="*/ 1135976 h 1138901"/>
                <a:gd name="connsiteX65" fmla="*/ 114300 w 203765"/>
                <a:gd name="connsiteY65" fmla="*/ 1128833 h 1138901"/>
                <a:gd name="connsiteX66" fmla="*/ 76200 w 203765"/>
                <a:gd name="connsiteY66" fmla="*/ 1124070 h 1138901"/>
                <a:gd name="connsiteX67" fmla="*/ 40481 w 203765"/>
                <a:gd name="connsiteY67" fmla="*/ 1112164 h 1138901"/>
                <a:gd name="connsiteX68" fmla="*/ 33338 w 203765"/>
                <a:gd name="connsiteY68" fmla="*/ 1109783 h 1138901"/>
                <a:gd name="connsiteX69" fmla="*/ 26194 w 203765"/>
                <a:gd name="connsiteY69" fmla="*/ 1107401 h 1138901"/>
                <a:gd name="connsiteX70" fmla="*/ 21431 w 203765"/>
                <a:gd name="connsiteY70" fmla="*/ 1100258 h 1138901"/>
                <a:gd name="connsiteX71" fmla="*/ 16669 w 203765"/>
                <a:gd name="connsiteY71" fmla="*/ 1085970 h 1138901"/>
                <a:gd name="connsiteX72" fmla="*/ 11906 w 203765"/>
                <a:gd name="connsiteY72" fmla="*/ 1035964 h 1138901"/>
                <a:gd name="connsiteX73" fmla="*/ 7144 w 203765"/>
                <a:gd name="connsiteY73" fmla="*/ 1021676 h 1138901"/>
                <a:gd name="connsiteX74" fmla="*/ 2381 w 203765"/>
                <a:gd name="connsiteY74" fmla="*/ 1014533 h 1138901"/>
                <a:gd name="connsiteX75" fmla="*/ 0 w 203765"/>
                <a:gd name="connsiteY75" fmla="*/ 1007389 h 1138901"/>
                <a:gd name="connsiteX76" fmla="*/ 7144 w 203765"/>
                <a:gd name="connsiteY76" fmla="*/ 988339 h 1138901"/>
                <a:gd name="connsiteX77" fmla="*/ 14288 w 203765"/>
                <a:gd name="connsiteY77" fmla="*/ 981195 h 1138901"/>
                <a:gd name="connsiteX78" fmla="*/ 21431 w 203765"/>
                <a:gd name="connsiteY78" fmla="*/ 978814 h 1138901"/>
                <a:gd name="connsiteX79" fmla="*/ 28575 w 203765"/>
                <a:gd name="connsiteY79" fmla="*/ 971670 h 1138901"/>
                <a:gd name="connsiteX80" fmla="*/ 33338 w 203765"/>
                <a:gd name="connsiteY80" fmla="*/ 957383 h 1138901"/>
                <a:gd name="connsiteX81" fmla="*/ 38100 w 203765"/>
                <a:gd name="connsiteY81" fmla="*/ 938333 h 1138901"/>
                <a:gd name="connsiteX82" fmla="*/ 35719 w 203765"/>
                <a:gd name="connsiteY82" fmla="*/ 757358 h 1138901"/>
                <a:gd name="connsiteX83" fmla="*/ 33338 w 203765"/>
                <a:gd name="connsiteY83" fmla="*/ 704970 h 1138901"/>
                <a:gd name="connsiteX84" fmla="*/ 33338 w 203765"/>
                <a:gd name="connsiteY84" fmla="*/ 557333 h 1138901"/>
                <a:gd name="connsiteX85" fmla="*/ 42863 w 203765"/>
                <a:gd name="connsiteY85" fmla="*/ 533520 h 1138901"/>
                <a:gd name="connsiteX86" fmla="*/ 47625 w 203765"/>
                <a:gd name="connsiteY86" fmla="*/ 526376 h 1138901"/>
                <a:gd name="connsiteX87" fmla="*/ 52388 w 203765"/>
                <a:gd name="connsiteY87" fmla="*/ 516851 h 1138901"/>
                <a:gd name="connsiteX88" fmla="*/ 59531 w 203765"/>
                <a:gd name="connsiteY88" fmla="*/ 509708 h 1138901"/>
                <a:gd name="connsiteX89" fmla="*/ 64294 w 203765"/>
                <a:gd name="connsiteY89" fmla="*/ 502564 h 1138901"/>
                <a:gd name="connsiteX90" fmla="*/ 66675 w 203765"/>
                <a:gd name="connsiteY90" fmla="*/ 495420 h 1138901"/>
                <a:gd name="connsiteX91" fmla="*/ 76200 w 203765"/>
                <a:gd name="connsiteY91" fmla="*/ 481133 h 1138901"/>
                <a:gd name="connsiteX92" fmla="*/ 83344 w 203765"/>
                <a:gd name="connsiteY92" fmla="*/ 464464 h 1138901"/>
                <a:gd name="connsiteX93" fmla="*/ 85725 w 203765"/>
                <a:gd name="connsiteY93" fmla="*/ 454939 h 1138901"/>
                <a:gd name="connsiteX94" fmla="*/ 88106 w 203765"/>
                <a:gd name="connsiteY94" fmla="*/ 447795 h 1138901"/>
                <a:gd name="connsiteX95" fmla="*/ 83344 w 203765"/>
                <a:gd name="connsiteY95" fmla="*/ 409695 h 1138901"/>
                <a:gd name="connsiteX96" fmla="*/ 80963 w 203765"/>
                <a:gd name="connsiteY96" fmla="*/ 402551 h 1138901"/>
                <a:gd name="connsiteX97" fmla="*/ 85725 w 203765"/>
                <a:gd name="connsiteY97" fmla="*/ 343020 h 1138901"/>
                <a:gd name="connsiteX98" fmla="*/ 90488 w 203765"/>
                <a:gd name="connsiteY98" fmla="*/ 328733 h 1138901"/>
                <a:gd name="connsiteX99" fmla="*/ 92869 w 203765"/>
                <a:gd name="connsiteY99" fmla="*/ 319208 h 1138901"/>
                <a:gd name="connsiteX100" fmla="*/ 102394 w 203765"/>
                <a:gd name="connsiteY100" fmla="*/ 304920 h 1138901"/>
                <a:gd name="connsiteX101" fmla="*/ 104775 w 203765"/>
                <a:gd name="connsiteY101" fmla="*/ 297776 h 1138901"/>
                <a:gd name="connsiteX102" fmla="*/ 109538 w 203765"/>
                <a:gd name="connsiteY102" fmla="*/ 257295 h 1138901"/>
                <a:gd name="connsiteX103" fmla="*/ 111919 w 203765"/>
                <a:gd name="connsiteY103" fmla="*/ 250151 h 1138901"/>
                <a:gd name="connsiteX104" fmla="*/ 114300 w 203765"/>
                <a:gd name="connsiteY104" fmla="*/ 235864 h 1138901"/>
                <a:gd name="connsiteX105" fmla="*/ 116681 w 203765"/>
                <a:gd name="connsiteY105" fmla="*/ 228720 h 1138901"/>
                <a:gd name="connsiteX106" fmla="*/ 119063 w 203765"/>
                <a:gd name="connsiteY106" fmla="*/ 216814 h 1138901"/>
                <a:gd name="connsiteX107" fmla="*/ 123825 w 203765"/>
                <a:gd name="connsiteY107" fmla="*/ 202526 h 1138901"/>
                <a:gd name="connsiteX108" fmla="*/ 138113 w 203765"/>
                <a:gd name="connsiteY108" fmla="*/ 188239 h 1138901"/>
                <a:gd name="connsiteX109" fmla="*/ 140494 w 203765"/>
                <a:gd name="connsiteY109" fmla="*/ 181095 h 1138901"/>
                <a:gd name="connsiteX110" fmla="*/ 135731 w 203765"/>
                <a:gd name="connsiteY110" fmla="*/ 154901 h 1138901"/>
                <a:gd name="connsiteX111" fmla="*/ 126206 w 203765"/>
                <a:gd name="connsiteY111" fmla="*/ 140614 h 1138901"/>
                <a:gd name="connsiteX112" fmla="*/ 119063 w 203765"/>
                <a:gd name="connsiteY112" fmla="*/ 135851 h 1138901"/>
                <a:gd name="connsiteX113" fmla="*/ 111919 w 203765"/>
                <a:gd name="connsiteY113" fmla="*/ 121564 h 1138901"/>
                <a:gd name="connsiteX114" fmla="*/ 109538 w 203765"/>
                <a:gd name="connsiteY114" fmla="*/ 114420 h 1138901"/>
                <a:gd name="connsiteX115" fmla="*/ 102394 w 203765"/>
                <a:gd name="connsiteY115" fmla="*/ 109658 h 1138901"/>
                <a:gd name="connsiteX116" fmla="*/ 104775 w 203765"/>
                <a:gd name="connsiteY116" fmla="*/ 73939 h 1138901"/>
                <a:gd name="connsiteX117" fmla="*/ 109538 w 203765"/>
                <a:gd name="connsiteY117" fmla="*/ 66795 h 1138901"/>
                <a:gd name="connsiteX118" fmla="*/ 100013 w 203765"/>
                <a:gd name="connsiteY118" fmla="*/ 54889 h 1138901"/>
                <a:gd name="connsiteX119" fmla="*/ 95250 w 203765"/>
                <a:gd name="connsiteY119" fmla="*/ 40601 h 1138901"/>
                <a:gd name="connsiteX120" fmla="*/ 97631 w 203765"/>
                <a:gd name="connsiteY120" fmla="*/ 23933 h 1138901"/>
                <a:gd name="connsiteX121" fmla="*/ 102394 w 203765"/>
                <a:gd name="connsiteY121" fmla="*/ 9645 h 1138901"/>
                <a:gd name="connsiteX122" fmla="*/ 104775 w 203765"/>
                <a:gd name="connsiteY122" fmla="*/ 120 h 1138901"/>
                <a:gd name="connsiteX123" fmla="*/ 102394 w 203765"/>
                <a:gd name="connsiteY123" fmla="*/ 4883 h 113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03765" h="1138901">
                  <a:moveTo>
                    <a:pt x="102394" y="4883"/>
                  </a:moveTo>
                  <a:cubicBezTo>
                    <a:pt x="104775" y="7264"/>
                    <a:pt x="105567" y="2599"/>
                    <a:pt x="119063" y="14408"/>
                  </a:cubicBezTo>
                  <a:cubicBezTo>
                    <a:pt x="123370" y="18177"/>
                    <a:pt x="133350" y="23933"/>
                    <a:pt x="133350" y="23933"/>
                  </a:cubicBezTo>
                  <a:cubicBezTo>
                    <a:pt x="134938" y="26314"/>
                    <a:pt x="136833" y="28516"/>
                    <a:pt x="138113" y="31076"/>
                  </a:cubicBezTo>
                  <a:cubicBezTo>
                    <a:pt x="139236" y="33321"/>
                    <a:pt x="138926" y="36260"/>
                    <a:pt x="140494" y="38220"/>
                  </a:cubicBezTo>
                  <a:cubicBezTo>
                    <a:pt x="142282" y="40455"/>
                    <a:pt x="145257" y="41395"/>
                    <a:pt x="147638" y="42983"/>
                  </a:cubicBezTo>
                  <a:cubicBezTo>
                    <a:pt x="159948" y="61447"/>
                    <a:pt x="155353" y="51840"/>
                    <a:pt x="161925" y="71558"/>
                  </a:cubicBezTo>
                  <a:cubicBezTo>
                    <a:pt x="163735" y="76988"/>
                    <a:pt x="168275" y="81083"/>
                    <a:pt x="171450" y="85845"/>
                  </a:cubicBezTo>
                  <a:cubicBezTo>
                    <a:pt x="172842" y="87934"/>
                    <a:pt x="173141" y="90575"/>
                    <a:pt x="173831" y="92989"/>
                  </a:cubicBezTo>
                  <a:cubicBezTo>
                    <a:pt x="174730" y="96136"/>
                    <a:pt x="175571" y="99305"/>
                    <a:pt x="176213" y="102514"/>
                  </a:cubicBezTo>
                  <a:cubicBezTo>
                    <a:pt x="177160" y="107248"/>
                    <a:pt x="176435" y="112483"/>
                    <a:pt x="178594" y="116801"/>
                  </a:cubicBezTo>
                  <a:cubicBezTo>
                    <a:pt x="179874" y="119361"/>
                    <a:pt x="183357" y="119976"/>
                    <a:pt x="185738" y="121564"/>
                  </a:cubicBezTo>
                  <a:cubicBezTo>
                    <a:pt x="199135" y="141662"/>
                    <a:pt x="179130" y="109155"/>
                    <a:pt x="192881" y="157283"/>
                  </a:cubicBezTo>
                  <a:cubicBezTo>
                    <a:pt x="193667" y="160035"/>
                    <a:pt x="197644" y="160458"/>
                    <a:pt x="200025" y="162045"/>
                  </a:cubicBezTo>
                  <a:cubicBezTo>
                    <a:pt x="202836" y="176099"/>
                    <a:pt x="206808" y="190373"/>
                    <a:pt x="200025" y="204908"/>
                  </a:cubicBezTo>
                  <a:cubicBezTo>
                    <a:pt x="197902" y="209457"/>
                    <a:pt x="185738" y="209670"/>
                    <a:pt x="185738" y="209670"/>
                  </a:cubicBezTo>
                  <a:cubicBezTo>
                    <a:pt x="152011" y="232154"/>
                    <a:pt x="172752" y="212738"/>
                    <a:pt x="169069" y="288251"/>
                  </a:cubicBezTo>
                  <a:cubicBezTo>
                    <a:pt x="168603" y="297798"/>
                    <a:pt x="169246" y="307617"/>
                    <a:pt x="166688" y="316826"/>
                  </a:cubicBezTo>
                  <a:cubicBezTo>
                    <a:pt x="165156" y="322341"/>
                    <a:pt x="157163" y="331114"/>
                    <a:pt x="157163" y="331114"/>
                  </a:cubicBezTo>
                  <a:cubicBezTo>
                    <a:pt x="151791" y="352599"/>
                    <a:pt x="154470" y="343954"/>
                    <a:pt x="150019" y="357308"/>
                  </a:cubicBezTo>
                  <a:cubicBezTo>
                    <a:pt x="149225" y="363658"/>
                    <a:pt x="148690" y="370046"/>
                    <a:pt x="147638" y="376358"/>
                  </a:cubicBezTo>
                  <a:cubicBezTo>
                    <a:pt x="147100" y="379586"/>
                    <a:pt x="145842" y="382663"/>
                    <a:pt x="145256" y="385883"/>
                  </a:cubicBezTo>
                  <a:cubicBezTo>
                    <a:pt x="143355" y="396335"/>
                    <a:pt x="142797" y="406475"/>
                    <a:pt x="140494" y="416839"/>
                  </a:cubicBezTo>
                  <a:cubicBezTo>
                    <a:pt x="139950" y="419289"/>
                    <a:pt x="138773" y="421561"/>
                    <a:pt x="138113" y="423983"/>
                  </a:cubicBezTo>
                  <a:cubicBezTo>
                    <a:pt x="136391" y="430298"/>
                    <a:pt x="134938" y="436683"/>
                    <a:pt x="133350" y="443033"/>
                  </a:cubicBezTo>
                  <a:lnTo>
                    <a:pt x="130969" y="452558"/>
                  </a:lnTo>
                  <a:cubicBezTo>
                    <a:pt x="130175" y="455733"/>
                    <a:pt x="129623" y="458978"/>
                    <a:pt x="128588" y="462083"/>
                  </a:cubicBezTo>
                  <a:cubicBezTo>
                    <a:pt x="127794" y="464464"/>
                    <a:pt x="126815" y="466791"/>
                    <a:pt x="126206" y="469226"/>
                  </a:cubicBezTo>
                  <a:cubicBezTo>
                    <a:pt x="125224" y="473153"/>
                    <a:pt x="125635" y="477513"/>
                    <a:pt x="123825" y="481133"/>
                  </a:cubicBezTo>
                  <a:cubicBezTo>
                    <a:pt x="122319" y="484145"/>
                    <a:pt x="119062" y="485895"/>
                    <a:pt x="116681" y="488276"/>
                  </a:cubicBezTo>
                  <a:cubicBezTo>
                    <a:pt x="115094" y="491451"/>
                    <a:pt x="113317" y="494538"/>
                    <a:pt x="111919" y="497801"/>
                  </a:cubicBezTo>
                  <a:cubicBezTo>
                    <a:pt x="105171" y="513547"/>
                    <a:pt x="108777" y="530790"/>
                    <a:pt x="107156" y="547808"/>
                  </a:cubicBezTo>
                  <a:cubicBezTo>
                    <a:pt x="106367" y="556095"/>
                    <a:pt x="103320" y="554654"/>
                    <a:pt x="100013" y="562095"/>
                  </a:cubicBezTo>
                  <a:cubicBezTo>
                    <a:pt x="88680" y="587596"/>
                    <a:pt x="101264" y="567362"/>
                    <a:pt x="90488" y="583526"/>
                  </a:cubicBezTo>
                  <a:cubicBezTo>
                    <a:pt x="88096" y="602659"/>
                    <a:pt x="86281" y="622063"/>
                    <a:pt x="80963" y="640676"/>
                  </a:cubicBezTo>
                  <a:cubicBezTo>
                    <a:pt x="80273" y="643090"/>
                    <a:pt x="79375" y="645439"/>
                    <a:pt x="78581" y="647820"/>
                  </a:cubicBezTo>
                  <a:cubicBezTo>
                    <a:pt x="77787" y="653376"/>
                    <a:pt x="77301" y="658985"/>
                    <a:pt x="76200" y="664489"/>
                  </a:cubicBezTo>
                  <a:cubicBezTo>
                    <a:pt x="70537" y="692810"/>
                    <a:pt x="73621" y="674708"/>
                    <a:pt x="69056" y="690683"/>
                  </a:cubicBezTo>
                  <a:cubicBezTo>
                    <a:pt x="68866" y="691349"/>
                    <a:pt x="65563" y="705765"/>
                    <a:pt x="64294" y="707351"/>
                  </a:cubicBezTo>
                  <a:cubicBezTo>
                    <a:pt x="62506" y="709586"/>
                    <a:pt x="59531" y="710526"/>
                    <a:pt x="57150" y="712114"/>
                  </a:cubicBezTo>
                  <a:cubicBezTo>
                    <a:pt x="55271" y="717751"/>
                    <a:pt x="52388" y="725418"/>
                    <a:pt x="52388" y="731164"/>
                  </a:cubicBezTo>
                  <a:cubicBezTo>
                    <a:pt x="52388" y="751193"/>
                    <a:pt x="54275" y="747741"/>
                    <a:pt x="57150" y="762120"/>
                  </a:cubicBezTo>
                  <a:cubicBezTo>
                    <a:pt x="58097" y="766855"/>
                    <a:pt x="58797" y="771636"/>
                    <a:pt x="59531" y="776408"/>
                  </a:cubicBezTo>
                  <a:cubicBezTo>
                    <a:pt x="60385" y="781955"/>
                    <a:pt x="60812" y="787573"/>
                    <a:pt x="61913" y="793076"/>
                  </a:cubicBezTo>
                  <a:cubicBezTo>
                    <a:pt x="62405" y="795537"/>
                    <a:pt x="63500" y="797839"/>
                    <a:pt x="64294" y="800220"/>
                  </a:cubicBezTo>
                  <a:cubicBezTo>
                    <a:pt x="63500" y="825620"/>
                    <a:pt x="63249" y="851043"/>
                    <a:pt x="61913" y="876420"/>
                  </a:cubicBezTo>
                  <a:cubicBezTo>
                    <a:pt x="61659" y="881242"/>
                    <a:pt x="60130" y="885917"/>
                    <a:pt x="59531" y="890708"/>
                  </a:cubicBezTo>
                  <a:cubicBezTo>
                    <a:pt x="57748" y="904972"/>
                    <a:pt x="56417" y="919289"/>
                    <a:pt x="54769" y="933570"/>
                  </a:cubicBezTo>
                  <a:cubicBezTo>
                    <a:pt x="54036" y="939927"/>
                    <a:pt x="53729" y="946363"/>
                    <a:pt x="52388" y="952620"/>
                  </a:cubicBezTo>
                  <a:cubicBezTo>
                    <a:pt x="51336" y="957529"/>
                    <a:pt x="50410" y="962731"/>
                    <a:pt x="47625" y="966908"/>
                  </a:cubicBezTo>
                  <a:cubicBezTo>
                    <a:pt x="41471" y="976140"/>
                    <a:pt x="43768" y="971336"/>
                    <a:pt x="40481" y="981195"/>
                  </a:cubicBezTo>
                  <a:cubicBezTo>
                    <a:pt x="41275" y="987545"/>
                    <a:pt x="41522" y="993988"/>
                    <a:pt x="42863" y="1000245"/>
                  </a:cubicBezTo>
                  <a:cubicBezTo>
                    <a:pt x="42864" y="1000252"/>
                    <a:pt x="48814" y="1018101"/>
                    <a:pt x="50006" y="1021676"/>
                  </a:cubicBezTo>
                  <a:cubicBezTo>
                    <a:pt x="51286" y="1025516"/>
                    <a:pt x="51594" y="1029614"/>
                    <a:pt x="52388" y="1033583"/>
                  </a:cubicBezTo>
                  <a:cubicBezTo>
                    <a:pt x="51594" y="1038345"/>
                    <a:pt x="50740" y="1043098"/>
                    <a:pt x="50006" y="1047870"/>
                  </a:cubicBezTo>
                  <a:cubicBezTo>
                    <a:pt x="48242" y="1059334"/>
                    <a:pt x="45420" y="1069744"/>
                    <a:pt x="50006" y="1081208"/>
                  </a:cubicBezTo>
                  <a:cubicBezTo>
                    <a:pt x="51257" y="1084335"/>
                    <a:pt x="54492" y="1086284"/>
                    <a:pt x="57150" y="1088351"/>
                  </a:cubicBezTo>
                  <a:cubicBezTo>
                    <a:pt x="61668" y="1091865"/>
                    <a:pt x="66675" y="1094701"/>
                    <a:pt x="71438" y="1097876"/>
                  </a:cubicBezTo>
                  <a:cubicBezTo>
                    <a:pt x="75615" y="1100661"/>
                    <a:pt x="80855" y="1101422"/>
                    <a:pt x="85725" y="1102639"/>
                  </a:cubicBezTo>
                  <a:cubicBezTo>
                    <a:pt x="97685" y="1105629"/>
                    <a:pt x="92145" y="1103985"/>
                    <a:pt x="102394" y="1107401"/>
                  </a:cubicBezTo>
                  <a:cubicBezTo>
                    <a:pt x="116039" y="1127872"/>
                    <a:pt x="97871" y="1103783"/>
                    <a:pt x="114300" y="1116926"/>
                  </a:cubicBezTo>
                  <a:cubicBezTo>
                    <a:pt x="129688" y="1129236"/>
                    <a:pt x="108251" y="1120466"/>
                    <a:pt x="126206" y="1126451"/>
                  </a:cubicBezTo>
                  <a:cubicBezTo>
                    <a:pt x="128587" y="1128832"/>
                    <a:pt x="130763" y="1131439"/>
                    <a:pt x="133350" y="1133595"/>
                  </a:cubicBezTo>
                  <a:cubicBezTo>
                    <a:pt x="135549" y="1135427"/>
                    <a:pt x="143054" y="1137078"/>
                    <a:pt x="140494" y="1138358"/>
                  </a:cubicBezTo>
                  <a:cubicBezTo>
                    <a:pt x="136874" y="1140168"/>
                    <a:pt x="132514" y="1136958"/>
                    <a:pt x="128588" y="1135976"/>
                  </a:cubicBezTo>
                  <a:cubicBezTo>
                    <a:pt x="116617" y="1132983"/>
                    <a:pt x="125941" y="1134653"/>
                    <a:pt x="114300" y="1128833"/>
                  </a:cubicBezTo>
                  <a:cubicBezTo>
                    <a:pt x="104016" y="1123691"/>
                    <a:pt x="82126" y="1124526"/>
                    <a:pt x="76200" y="1124070"/>
                  </a:cubicBezTo>
                  <a:lnTo>
                    <a:pt x="40481" y="1112164"/>
                  </a:lnTo>
                  <a:lnTo>
                    <a:pt x="33338" y="1109783"/>
                  </a:lnTo>
                  <a:lnTo>
                    <a:pt x="26194" y="1107401"/>
                  </a:lnTo>
                  <a:cubicBezTo>
                    <a:pt x="24606" y="1105020"/>
                    <a:pt x="22593" y="1102873"/>
                    <a:pt x="21431" y="1100258"/>
                  </a:cubicBezTo>
                  <a:cubicBezTo>
                    <a:pt x="19392" y="1095670"/>
                    <a:pt x="16669" y="1085970"/>
                    <a:pt x="16669" y="1085970"/>
                  </a:cubicBezTo>
                  <a:cubicBezTo>
                    <a:pt x="16053" y="1077351"/>
                    <a:pt x="14773" y="1048388"/>
                    <a:pt x="11906" y="1035964"/>
                  </a:cubicBezTo>
                  <a:cubicBezTo>
                    <a:pt x="10777" y="1031072"/>
                    <a:pt x="9929" y="1025853"/>
                    <a:pt x="7144" y="1021676"/>
                  </a:cubicBezTo>
                  <a:lnTo>
                    <a:pt x="2381" y="1014533"/>
                  </a:lnTo>
                  <a:cubicBezTo>
                    <a:pt x="1587" y="1012152"/>
                    <a:pt x="0" y="1009899"/>
                    <a:pt x="0" y="1007389"/>
                  </a:cubicBezTo>
                  <a:cubicBezTo>
                    <a:pt x="0" y="999179"/>
                    <a:pt x="2217" y="994252"/>
                    <a:pt x="7144" y="988339"/>
                  </a:cubicBezTo>
                  <a:cubicBezTo>
                    <a:pt x="9300" y="985752"/>
                    <a:pt x="11486" y="983063"/>
                    <a:pt x="14288" y="981195"/>
                  </a:cubicBezTo>
                  <a:cubicBezTo>
                    <a:pt x="16376" y="979803"/>
                    <a:pt x="19050" y="979608"/>
                    <a:pt x="21431" y="978814"/>
                  </a:cubicBezTo>
                  <a:cubicBezTo>
                    <a:pt x="23812" y="976433"/>
                    <a:pt x="26939" y="974614"/>
                    <a:pt x="28575" y="971670"/>
                  </a:cubicBezTo>
                  <a:cubicBezTo>
                    <a:pt x="31013" y="967282"/>
                    <a:pt x="31750" y="962145"/>
                    <a:pt x="33338" y="957383"/>
                  </a:cubicBezTo>
                  <a:cubicBezTo>
                    <a:pt x="36998" y="946405"/>
                    <a:pt x="35228" y="952692"/>
                    <a:pt x="38100" y="938333"/>
                  </a:cubicBezTo>
                  <a:cubicBezTo>
                    <a:pt x="37306" y="878008"/>
                    <a:pt x="35719" y="817688"/>
                    <a:pt x="35719" y="757358"/>
                  </a:cubicBezTo>
                  <a:cubicBezTo>
                    <a:pt x="35719" y="705458"/>
                    <a:pt x="46956" y="725400"/>
                    <a:pt x="33338" y="704970"/>
                  </a:cubicBezTo>
                  <a:cubicBezTo>
                    <a:pt x="31031" y="645011"/>
                    <a:pt x="28757" y="621462"/>
                    <a:pt x="33338" y="557333"/>
                  </a:cubicBezTo>
                  <a:cubicBezTo>
                    <a:pt x="33737" y="551753"/>
                    <a:pt x="39734" y="538996"/>
                    <a:pt x="42863" y="533520"/>
                  </a:cubicBezTo>
                  <a:cubicBezTo>
                    <a:pt x="44283" y="531035"/>
                    <a:pt x="46205" y="528861"/>
                    <a:pt x="47625" y="526376"/>
                  </a:cubicBezTo>
                  <a:cubicBezTo>
                    <a:pt x="49386" y="523294"/>
                    <a:pt x="50325" y="519740"/>
                    <a:pt x="52388" y="516851"/>
                  </a:cubicBezTo>
                  <a:cubicBezTo>
                    <a:pt x="54345" y="514111"/>
                    <a:pt x="57375" y="512295"/>
                    <a:pt x="59531" y="509708"/>
                  </a:cubicBezTo>
                  <a:cubicBezTo>
                    <a:pt x="61363" y="507509"/>
                    <a:pt x="62706" y="504945"/>
                    <a:pt x="64294" y="502564"/>
                  </a:cubicBezTo>
                  <a:cubicBezTo>
                    <a:pt x="65088" y="500183"/>
                    <a:pt x="65456" y="497614"/>
                    <a:pt x="66675" y="495420"/>
                  </a:cubicBezTo>
                  <a:cubicBezTo>
                    <a:pt x="69455" y="490417"/>
                    <a:pt x="76200" y="481133"/>
                    <a:pt x="76200" y="481133"/>
                  </a:cubicBezTo>
                  <a:cubicBezTo>
                    <a:pt x="83035" y="453788"/>
                    <a:pt x="73477" y="487487"/>
                    <a:pt x="83344" y="464464"/>
                  </a:cubicBezTo>
                  <a:cubicBezTo>
                    <a:pt x="84633" y="461456"/>
                    <a:pt x="84826" y="458086"/>
                    <a:pt x="85725" y="454939"/>
                  </a:cubicBezTo>
                  <a:cubicBezTo>
                    <a:pt x="86415" y="452525"/>
                    <a:pt x="87312" y="450176"/>
                    <a:pt x="88106" y="447795"/>
                  </a:cubicBezTo>
                  <a:cubicBezTo>
                    <a:pt x="86627" y="431528"/>
                    <a:pt x="86859" y="423755"/>
                    <a:pt x="83344" y="409695"/>
                  </a:cubicBezTo>
                  <a:cubicBezTo>
                    <a:pt x="82735" y="407260"/>
                    <a:pt x="81757" y="404932"/>
                    <a:pt x="80963" y="402551"/>
                  </a:cubicBezTo>
                  <a:cubicBezTo>
                    <a:pt x="81783" y="386152"/>
                    <a:pt x="80676" y="361532"/>
                    <a:pt x="85725" y="343020"/>
                  </a:cubicBezTo>
                  <a:cubicBezTo>
                    <a:pt x="87046" y="338177"/>
                    <a:pt x="88900" y="333495"/>
                    <a:pt x="90488" y="328733"/>
                  </a:cubicBezTo>
                  <a:cubicBezTo>
                    <a:pt x="91523" y="325628"/>
                    <a:pt x="91405" y="322135"/>
                    <a:pt x="92869" y="319208"/>
                  </a:cubicBezTo>
                  <a:cubicBezTo>
                    <a:pt x="95429" y="314088"/>
                    <a:pt x="102394" y="304920"/>
                    <a:pt x="102394" y="304920"/>
                  </a:cubicBezTo>
                  <a:cubicBezTo>
                    <a:pt x="103188" y="302539"/>
                    <a:pt x="104362" y="300252"/>
                    <a:pt x="104775" y="297776"/>
                  </a:cubicBezTo>
                  <a:cubicBezTo>
                    <a:pt x="108019" y="278310"/>
                    <a:pt x="106125" y="276065"/>
                    <a:pt x="109538" y="257295"/>
                  </a:cubicBezTo>
                  <a:cubicBezTo>
                    <a:pt x="109987" y="254825"/>
                    <a:pt x="111375" y="252601"/>
                    <a:pt x="111919" y="250151"/>
                  </a:cubicBezTo>
                  <a:cubicBezTo>
                    <a:pt x="112966" y="245438"/>
                    <a:pt x="113253" y="240577"/>
                    <a:pt x="114300" y="235864"/>
                  </a:cubicBezTo>
                  <a:cubicBezTo>
                    <a:pt x="114844" y="233414"/>
                    <a:pt x="116072" y="231155"/>
                    <a:pt x="116681" y="228720"/>
                  </a:cubicBezTo>
                  <a:cubicBezTo>
                    <a:pt x="117663" y="224794"/>
                    <a:pt x="117998" y="220719"/>
                    <a:pt x="119063" y="216814"/>
                  </a:cubicBezTo>
                  <a:cubicBezTo>
                    <a:pt x="120384" y="211971"/>
                    <a:pt x="120275" y="206076"/>
                    <a:pt x="123825" y="202526"/>
                  </a:cubicBezTo>
                  <a:lnTo>
                    <a:pt x="138113" y="188239"/>
                  </a:lnTo>
                  <a:cubicBezTo>
                    <a:pt x="138907" y="185858"/>
                    <a:pt x="140494" y="183605"/>
                    <a:pt x="140494" y="181095"/>
                  </a:cubicBezTo>
                  <a:cubicBezTo>
                    <a:pt x="140494" y="177872"/>
                    <a:pt x="139081" y="160931"/>
                    <a:pt x="135731" y="154901"/>
                  </a:cubicBezTo>
                  <a:cubicBezTo>
                    <a:pt x="132951" y="149898"/>
                    <a:pt x="129381" y="145376"/>
                    <a:pt x="126206" y="140614"/>
                  </a:cubicBezTo>
                  <a:cubicBezTo>
                    <a:pt x="124619" y="138233"/>
                    <a:pt x="121444" y="137439"/>
                    <a:pt x="119063" y="135851"/>
                  </a:cubicBezTo>
                  <a:cubicBezTo>
                    <a:pt x="113073" y="117887"/>
                    <a:pt x="121155" y="140039"/>
                    <a:pt x="111919" y="121564"/>
                  </a:cubicBezTo>
                  <a:cubicBezTo>
                    <a:pt x="110797" y="119319"/>
                    <a:pt x="111106" y="116380"/>
                    <a:pt x="109538" y="114420"/>
                  </a:cubicBezTo>
                  <a:cubicBezTo>
                    <a:pt x="107750" y="112185"/>
                    <a:pt x="104775" y="111245"/>
                    <a:pt x="102394" y="109658"/>
                  </a:cubicBezTo>
                  <a:cubicBezTo>
                    <a:pt x="103188" y="97752"/>
                    <a:pt x="102813" y="85709"/>
                    <a:pt x="104775" y="73939"/>
                  </a:cubicBezTo>
                  <a:cubicBezTo>
                    <a:pt x="105246" y="71116"/>
                    <a:pt x="109133" y="69628"/>
                    <a:pt x="109538" y="66795"/>
                  </a:cubicBezTo>
                  <a:cubicBezTo>
                    <a:pt x="111033" y="56330"/>
                    <a:pt x="106821" y="57158"/>
                    <a:pt x="100013" y="54889"/>
                  </a:cubicBezTo>
                  <a:lnTo>
                    <a:pt x="95250" y="40601"/>
                  </a:lnTo>
                  <a:cubicBezTo>
                    <a:pt x="93475" y="35277"/>
                    <a:pt x="96369" y="29402"/>
                    <a:pt x="97631" y="23933"/>
                  </a:cubicBezTo>
                  <a:cubicBezTo>
                    <a:pt x="98760" y="19041"/>
                    <a:pt x="101177" y="14515"/>
                    <a:pt x="102394" y="9645"/>
                  </a:cubicBezTo>
                  <a:cubicBezTo>
                    <a:pt x="103188" y="6470"/>
                    <a:pt x="104133" y="3329"/>
                    <a:pt x="104775" y="120"/>
                  </a:cubicBezTo>
                  <a:cubicBezTo>
                    <a:pt x="104931" y="-658"/>
                    <a:pt x="100013" y="2502"/>
                    <a:pt x="102394" y="4883"/>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8" name="Freeform 267"/>
            <p:cNvSpPr/>
            <p:nvPr/>
          </p:nvSpPr>
          <p:spPr bwMode="auto">
            <a:xfrm>
              <a:off x="10789266" y="1561944"/>
              <a:ext cx="68242" cy="53697"/>
            </a:xfrm>
            <a:custGeom>
              <a:avLst/>
              <a:gdLst>
                <a:gd name="connsiteX0" fmla="*/ 67266 w 136485"/>
                <a:gd name="connsiteY0" fmla="*/ 12145 h 107395"/>
                <a:gd name="connsiteX1" fmla="*/ 79173 w 136485"/>
                <a:gd name="connsiteY1" fmla="*/ 7383 h 107395"/>
                <a:gd name="connsiteX2" fmla="*/ 98223 w 136485"/>
                <a:gd name="connsiteY2" fmla="*/ 9764 h 107395"/>
                <a:gd name="connsiteX3" fmla="*/ 110129 w 136485"/>
                <a:gd name="connsiteY3" fmla="*/ 7383 h 107395"/>
                <a:gd name="connsiteX4" fmla="*/ 112510 w 136485"/>
                <a:gd name="connsiteY4" fmla="*/ 239 h 107395"/>
                <a:gd name="connsiteX5" fmla="*/ 133941 w 136485"/>
                <a:gd name="connsiteY5" fmla="*/ 5002 h 107395"/>
                <a:gd name="connsiteX6" fmla="*/ 133941 w 136485"/>
                <a:gd name="connsiteY6" fmla="*/ 19289 h 107395"/>
                <a:gd name="connsiteX7" fmla="*/ 131560 w 136485"/>
                <a:gd name="connsiteY7" fmla="*/ 62152 h 107395"/>
                <a:gd name="connsiteX8" fmla="*/ 112510 w 136485"/>
                <a:gd name="connsiteY8" fmla="*/ 64533 h 107395"/>
                <a:gd name="connsiteX9" fmla="*/ 105366 w 136485"/>
                <a:gd name="connsiteY9" fmla="*/ 69295 h 107395"/>
                <a:gd name="connsiteX10" fmla="*/ 100604 w 136485"/>
                <a:gd name="connsiteY10" fmla="*/ 76439 h 107395"/>
                <a:gd name="connsiteX11" fmla="*/ 81554 w 136485"/>
                <a:gd name="connsiteY11" fmla="*/ 78820 h 107395"/>
                <a:gd name="connsiteX12" fmla="*/ 72029 w 136485"/>
                <a:gd name="connsiteY12" fmla="*/ 100252 h 107395"/>
                <a:gd name="connsiteX13" fmla="*/ 64885 w 136485"/>
                <a:gd name="connsiteY13" fmla="*/ 105014 h 107395"/>
                <a:gd name="connsiteX14" fmla="*/ 57741 w 136485"/>
                <a:gd name="connsiteY14" fmla="*/ 107395 h 107395"/>
                <a:gd name="connsiteX15" fmla="*/ 48216 w 136485"/>
                <a:gd name="connsiteY15" fmla="*/ 105014 h 107395"/>
                <a:gd name="connsiteX16" fmla="*/ 33929 w 136485"/>
                <a:gd name="connsiteY16" fmla="*/ 95489 h 107395"/>
                <a:gd name="connsiteX17" fmla="*/ 29166 w 136485"/>
                <a:gd name="connsiteY17" fmla="*/ 88345 h 107395"/>
                <a:gd name="connsiteX18" fmla="*/ 22023 w 136485"/>
                <a:gd name="connsiteY18" fmla="*/ 83583 h 107395"/>
                <a:gd name="connsiteX19" fmla="*/ 5354 w 136485"/>
                <a:gd name="connsiteY19" fmla="*/ 64533 h 107395"/>
                <a:gd name="connsiteX20" fmla="*/ 2973 w 136485"/>
                <a:gd name="connsiteY20" fmla="*/ 33577 h 107395"/>
                <a:gd name="connsiteX21" fmla="*/ 10116 w 136485"/>
                <a:gd name="connsiteY21" fmla="*/ 31195 h 107395"/>
                <a:gd name="connsiteX22" fmla="*/ 22023 w 136485"/>
                <a:gd name="connsiteY22" fmla="*/ 28814 h 107395"/>
                <a:gd name="connsiteX23" fmla="*/ 29166 w 136485"/>
                <a:gd name="connsiteY23" fmla="*/ 26433 h 107395"/>
                <a:gd name="connsiteX24" fmla="*/ 48216 w 136485"/>
                <a:gd name="connsiteY24" fmla="*/ 21670 h 107395"/>
                <a:gd name="connsiteX25" fmla="*/ 62504 w 136485"/>
                <a:gd name="connsiteY25" fmla="*/ 14527 h 107395"/>
                <a:gd name="connsiteX26" fmla="*/ 67266 w 136485"/>
                <a:gd name="connsiteY26" fmla="*/ 12145 h 10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485" h="107395">
                  <a:moveTo>
                    <a:pt x="67266" y="12145"/>
                  </a:moveTo>
                  <a:cubicBezTo>
                    <a:pt x="70044" y="10954"/>
                    <a:pt x="74911" y="7711"/>
                    <a:pt x="79173" y="7383"/>
                  </a:cubicBezTo>
                  <a:cubicBezTo>
                    <a:pt x="85554" y="6892"/>
                    <a:pt x="91824" y="9764"/>
                    <a:pt x="98223" y="9764"/>
                  </a:cubicBezTo>
                  <a:cubicBezTo>
                    <a:pt x="102270" y="9764"/>
                    <a:pt x="106160" y="8177"/>
                    <a:pt x="110129" y="7383"/>
                  </a:cubicBezTo>
                  <a:cubicBezTo>
                    <a:pt x="110923" y="5002"/>
                    <a:pt x="110096" y="929"/>
                    <a:pt x="112510" y="239"/>
                  </a:cubicBezTo>
                  <a:cubicBezTo>
                    <a:pt x="117027" y="-1052"/>
                    <a:pt x="128584" y="3216"/>
                    <a:pt x="133941" y="5002"/>
                  </a:cubicBezTo>
                  <a:cubicBezTo>
                    <a:pt x="138882" y="19817"/>
                    <a:pt x="135352" y="4472"/>
                    <a:pt x="133941" y="19289"/>
                  </a:cubicBezTo>
                  <a:cubicBezTo>
                    <a:pt x="132584" y="33534"/>
                    <a:pt x="137686" y="49220"/>
                    <a:pt x="131560" y="62152"/>
                  </a:cubicBezTo>
                  <a:cubicBezTo>
                    <a:pt x="128821" y="67935"/>
                    <a:pt x="118860" y="63739"/>
                    <a:pt x="112510" y="64533"/>
                  </a:cubicBezTo>
                  <a:cubicBezTo>
                    <a:pt x="110129" y="66120"/>
                    <a:pt x="107390" y="67271"/>
                    <a:pt x="105366" y="69295"/>
                  </a:cubicBezTo>
                  <a:cubicBezTo>
                    <a:pt x="103342" y="71319"/>
                    <a:pt x="103261" y="75376"/>
                    <a:pt x="100604" y="76439"/>
                  </a:cubicBezTo>
                  <a:cubicBezTo>
                    <a:pt x="94662" y="78816"/>
                    <a:pt x="87904" y="78026"/>
                    <a:pt x="81554" y="78820"/>
                  </a:cubicBezTo>
                  <a:cubicBezTo>
                    <a:pt x="79197" y="85890"/>
                    <a:pt x="77688" y="94593"/>
                    <a:pt x="72029" y="100252"/>
                  </a:cubicBezTo>
                  <a:cubicBezTo>
                    <a:pt x="70005" y="102276"/>
                    <a:pt x="67445" y="103734"/>
                    <a:pt x="64885" y="105014"/>
                  </a:cubicBezTo>
                  <a:cubicBezTo>
                    <a:pt x="62640" y="106136"/>
                    <a:pt x="60122" y="106601"/>
                    <a:pt x="57741" y="107395"/>
                  </a:cubicBezTo>
                  <a:cubicBezTo>
                    <a:pt x="54566" y="106601"/>
                    <a:pt x="51143" y="106478"/>
                    <a:pt x="48216" y="105014"/>
                  </a:cubicBezTo>
                  <a:cubicBezTo>
                    <a:pt x="43097" y="102454"/>
                    <a:pt x="33929" y="95489"/>
                    <a:pt x="33929" y="95489"/>
                  </a:cubicBezTo>
                  <a:cubicBezTo>
                    <a:pt x="32341" y="93108"/>
                    <a:pt x="31190" y="90369"/>
                    <a:pt x="29166" y="88345"/>
                  </a:cubicBezTo>
                  <a:cubicBezTo>
                    <a:pt x="27143" y="86322"/>
                    <a:pt x="23907" y="85737"/>
                    <a:pt x="22023" y="83583"/>
                  </a:cubicBezTo>
                  <a:cubicBezTo>
                    <a:pt x="2579" y="61360"/>
                    <a:pt x="21427" y="75247"/>
                    <a:pt x="5354" y="64533"/>
                  </a:cubicBezTo>
                  <a:cubicBezTo>
                    <a:pt x="1581" y="53214"/>
                    <a:pt x="-3210" y="45943"/>
                    <a:pt x="2973" y="33577"/>
                  </a:cubicBezTo>
                  <a:cubicBezTo>
                    <a:pt x="4095" y="31332"/>
                    <a:pt x="7681" y="31804"/>
                    <a:pt x="10116" y="31195"/>
                  </a:cubicBezTo>
                  <a:cubicBezTo>
                    <a:pt x="14043" y="30213"/>
                    <a:pt x="18096" y="29796"/>
                    <a:pt x="22023" y="28814"/>
                  </a:cubicBezTo>
                  <a:cubicBezTo>
                    <a:pt x="24458" y="28205"/>
                    <a:pt x="26745" y="27093"/>
                    <a:pt x="29166" y="26433"/>
                  </a:cubicBezTo>
                  <a:cubicBezTo>
                    <a:pt x="35481" y="24711"/>
                    <a:pt x="42006" y="23740"/>
                    <a:pt x="48216" y="21670"/>
                  </a:cubicBezTo>
                  <a:cubicBezTo>
                    <a:pt x="61311" y="17306"/>
                    <a:pt x="49582" y="21911"/>
                    <a:pt x="62504" y="14527"/>
                  </a:cubicBezTo>
                  <a:cubicBezTo>
                    <a:pt x="65586" y="12766"/>
                    <a:pt x="64488" y="13336"/>
                    <a:pt x="67266" y="12145"/>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9" name="Freeform 268"/>
            <p:cNvSpPr/>
            <p:nvPr/>
          </p:nvSpPr>
          <p:spPr bwMode="auto">
            <a:xfrm>
              <a:off x="9259496" y="1554639"/>
              <a:ext cx="6165" cy="7830"/>
            </a:xfrm>
            <a:custGeom>
              <a:avLst/>
              <a:gdLst>
                <a:gd name="connsiteX0" fmla="*/ 2608 w 12330"/>
                <a:gd name="connsiteY0" fmla="*/ 562 h 15660"/>
                <a:gd name="connsiteX1" fmla="*/ 4990 w 12330"/>
                <a:gd name="connsiteY1" fmla="*/ 14849 h 15660"/>
                <a:gd name="connsiteX2" fmla="*/ 12133 w 12330"/>
                <a:gd name="connsiteY2" fmla="*/ 12468 h 15660"/>
                <a:gd name="connsiteX3" fmla="*/ 227 w 12330"/>
                <a:gd name="connsiteY3" fmla="*/ 2943 h 15660"/>
                <a:gd name="connsiteX4" fmla="*/ 2608 w 12330"/>
                <a:gd name="connsiteY4" fmla="*/ 562 h 1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0" h="15660">
                  <a:moveTo>
                    <a:pt x="2608" y="562"/>
                  </a:moveTo>
                  <a:cubicBezTo>
                    <a:pt x="3402" y="2546"/>
                    <a:pt x="1974" y="11079"/>
                    <a:pt x="4990" y="14849"/>
                  </a:cubicBezTo>
                  <a:cubicBezTo>
                    <a:pt x="6558" y="16809"/>
                    <a:pt x="11524" y="14903"/>
                    <a:pt x="12133" y="12468"/>
                  </a:cubicBezTo>
                  <a:cubicBezTo>
                    <a:pt x="13917" y="5331"/>
                    <a:pt x="3123" y="4391"/>
                    <a:pt x="227" y="2943"/>
                  </a:cubicBezTo>
                  <a:cubicBezTo>
                    <a:pt x="-777" y="2441"/>
                    <a:pt x="1814" y="-1422"/>
                    <a:pt x="2608" y="562"/>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0" name="Freeform 269"/>
            <p:cNvSpPr/>
            <p:nvPr/>
          </p:nvSpPr>
          <p:spPr bwMode="auto">
            <a:xfrm>
              <a:off x="9239286" y="1541823"/>
              <a:ext cx="8746" cy="12664"/>
            </a:xfrm>
            <a:custGeom>
              <a:avLst/>
              <a:gdLst>
                <a:gd name="connsiteX0" fmla="*/ 165 w 17491"/>
                <a:gd name="connsiteY0" fmla="*/ 9525 h 25328"/>
                <a:gd name="connsiteX1" fmla="*/ 4927 w 17491"/>
                <a:gd name="connsiteY1" fmla="*/ 21431 h 25328"/>
                <a:gd name="connsiteX2" fmla="*/ 16834 w 17491"/>
                <a:gd name="connsiteY2" fmla="*/ 23812 h 25328"/>
                <a:gd name="connsiteX3" fmla="*/ 12071 w 17491"/>
                <a:gd name="connsiteY3" fmla="*/ 9525 h 25328"/>
                <a:gd name="connsiteX4" fmla="*/ 2546 w 17491"/>
                <a:gd name="connsiteY4" fmla="*/ 0 h 25328"/>
                <a:gd name="connsiteX5" fmla="*/ 165 w 17491"/>
                <a:gd name="connsiteY5" fmla="*/ 9525 h 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1" h="25328">
                  <a:moveTo>
                    <a:pt x="165" y="9525"/>
                  </a:moveTo>
                  <a:cubicBezTo>
                    <a:pt x="562" y="13097"/>
                    <a:pt x="1682" y="18649"/>
                    <a:pt x="4927" y="21431"/>
                  </a:cubicBezTo>
                  <a:cubicBezTo>
                    <a:pt x="8000" y="24065"/>
                    <a:pt x="14751" y="27283"/>
                    <a:pt x="16834" y="23812"/>
                  </a:cubicBezTo>
                  <a:cubicBezTo>
                    <a:pt x="19417" y="19507"/>
                    <a:pt x="13659" y="14287"/>
                    <a:pt x="12071" y="9525"/>
                  </a:cubicBezTo>
                  <a:cubicBezTo>
                    <a:pt x="8896" y="-1"/>
                    <a:pt x="12072" y="3175"/>
                    <a:pt x="2546" y="0"/>
                  </a:cubicBezTo>
                  <a:cubicBezTo>
                    <a:pt x="-86" y="7897"/>
                    <a:pt x="-232" y="5953"/>
                    <a:pt x="165" y="9525"/>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1" name="Freeform 270"/>
            <p:cNvSpPr/>
            <p:nvPr/>
          </p:nvSpPr>
          <p:spPr bwMode="auto">
            <a:xfrm>
              <a:off x="9254722" y="1534679"/>
              <a:ext cx="8459" cy="8347"/>
            </a:xfrm>
            <a:custGeom>
              <a:avLst/>
              <a:gdLst>
                <a:gd name="connsiteX0" fmla="*/ 249 w 16918"/>
                <a:gd name="connsiteY0" fmla="*/ 7144 h 16693"/>
                <a:gd name="connsiteX1" fmla="*/ 12155 w 16918"/>
                <a:gd name="connsiteY1" fmla="*/ 16669 h 16693"/>
                <a:gd name="connsiteX2" fmla="*/ 16918 w 16918"/>
                <a:gd name="connsiteY2" fmla="*/ 9525 h 16693"/>
                <a:gd name="connsiteX3" fmla="*/ 5012 w 16918"/>
                <a:gd name="connsiteY3" fmla="*/ 0 h 16693"/>
                <a:gd name="connsiteX4" fmla="*/ 249 w 16918"/>
                <a:gd name="connsiteY4" fmla="*/ 7144 h 16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8" h="16693">
                  <a:moveTo>
                    <a:pt x="249" y="7144"/>
                  </a:moveTo>
                  <a:cubicBezTo>
                    <a:pt x="1440" y="9922"/>
                    <a:pt x="7124" y="15950"/>
                    <a:pt x="12155" y="16669"/>
                  </a:cubicBezTo>
                  <a:cubicBezTo>
                    <a:pt x="14988" y="17074"/>
                    <a:pt x="16918" y="12387"/>
                    <a:pt x="16918" y="9525"/>
                  </a:cubicBezTo>
                  <a:cubicBezTo>
                    <a:pt x="16918" y="2346"/>
                    <a:pt x="9471" y="1487"/>
                    <a:pt x="5012" y="0"/>
                  </a:cubicBezTo>
                  <a:cubicBezTo>
                    <a:pt x="2379" y="7897"/>
                    <a:pt x="-942" y="4366"/>
                    <a:pt x="249" y="714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2" name="Freeform 271"/>
            <p:cNvSpPr/>
            <p:nvPr/>
          </p:nvSpPr>
          <p:spPr bwMode="auto">
            <a:xfrm>
              <a:off x="8650010" y="1496579"/>
              <a:ext cx="54769" cy="26546"/>
            </a:xfrm>
            <a:custGeom>
              <a:avLst/>
              <a:gdLst>
                <a:gd name="connsiteX0" fmla="*/ 9525 w 109538"/>
                <a:gd name="connsiteY0" fmla="*/ 4763 h 53092"/>
                <a:gd name="connsiteX1" fmla="*/ 7144 w 109538"/>
                <a:gd name="connsiteY1" fmla="*/ 28575 h 53092"/>
                <a:gd name="connsiteX2" fmla="*/ 2381 w 109538"/>
                <a:gd name="connsiteY2" fmla="*/ 42863 h 53092"/>
                <a:gd name="connsiteX3" fmla="*/ 0 w 109538"/>
                <a:gd name="connsiteY3" fmla="*/ 50007 h 53092"/>
                <a:gd name="connsiteX4" fmla="*/ 23813 w 109538"/>
                <a:gd name="connsiteY4" fmla="*/ 50007 h 53092"/>
                <a:gd name="connsiteX5" fmla="*/ 38100 w 109538"/>
                <a:gd name="connsiteY5" fmla="*/ 38100 h 53092"/>
                <a:gd name="connsiteX6" fmla="*/ 109538 w 109538"/>
                <a:gd name="connsiteY6" fmla="*/ 33338 h 53092"/>
                <a:gd name="connsiteX7" fmla="*/ 107156 w 109538"/>
                <a:gd name="connsiteY7" fmla="*/ 23813 h 53092"/>
                <a:gd name="connsiteX8" fmla="*/ 100013 w 109538"/>
                <a:gd name="connsiteY8" fmla="*/ 21432 h 53092"/>
                <a:gd name="connsiteX9" fmla="*/ 90488 w 109538"/>
                <a:gd name="connsiteY9" fmla="*/ 19050 h 53092"/>
                <a:gd name="connsiteX10" fmla="*/ 64294 w 109538"/>
                <a:gd name="connsiteY10" fmla="*/ 11907 h 53092"/>
                <a:gd name="connsiteX11" fmla="*/ 52388 w 109538"/>
                <a:gd name="connsiteY11" fmla="*/ 9525 h 53092"/>
                <a:gd name="connsiteX12" fmla="*/ 38100 w 109538"/>
                <a:gd name="connsiteY12" fmla="*/ 4763 h 53092"/>
                <a:gd name="connsiteX13" fmla="*/ 19050 w 109538"/>
                <a:gd name="connsiteY13" fmla="*/ 0 h 53092"/>
                <a:gd name="connsiteX14" fmla="*/ 9525 w 109538"/>
                <a:gd name="connsiteY14" fmla="*/ 4763 h 5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538" h="53092">
                  <a:moveTo>
                    <a:pt x="9525" y="4763"/>
                  </a:moveTo>
                  <a:cubicBezTo>
                    <a:pt x="8731" y="12700"/>
                    <a:pt x="8614" y="20735"/>
                    <a:pt x="7144" y="28575"/>
                  </a:cubicBezTo>
                  <a:cubicBezTo>
                    <a:pt x="6219" y="33509"/>
                    <a:pt x="3969" y="38100"/>
                    <a:pt x="2381" y="42863"/>
                  </a:cubicBezTo>
                  <a:lnTo>
                    <a:pt x="0" y="50007"/>
                  </a:lnTo>
                  <a:cubicBezTo>
                    <a:pt x="9465" y="53161"/>
                    <a:pt x="11376" y="54982"/>
                    <a:pt x="23813" y="50007"/>
                  </a:cubicBezTo>
                  <a:cubicBezTo>
                    <a:pt x="29815" y="47606"/>
                    <a:pt x="30844" y="38979"/>
                    <a:pt x="38100" y="38100"/>
                  </a:cubicBezTo>
                  <a:cubicBezTo>
                    <a:pt x="61792" y="35228"/>
                    <a:pt x="85725" y="34925"/>
                    <a:pt x="109538" y="33338"/>
                  </a:cubicBezTo>
                  <a:cubicBezTo>
                    <a:pt x="108744" y="30163"/>
                    <a:pt x="109201" y="26369"/>
                    <a:pt x="107156" y="23813"/>
                  </a:cubicBezTo>
                  <a:cubicBezTo>
                    <a:pt x="105588" y="21853"/>
                    <a:pt x="102426" y="22122"/>
                    <a:pt x="100013" y="21432"/>
                  </a:cubicBezTo>
                  <a:cubicBezTo>
                    <a:pt x="96866" y="20533"/>
                    <a:pt x="93683" y="19760"/>
                    <a:pt x="90488" y="19050"/>
                  </a:cubicBezTo>
                  <a:cubicBezTo>
                    <a:pt x="70284" y="14560"/>
                    <a:pt x="86606" y="19344"/>
                    <a:pt x="64294" y="11907"/>
                  </a:cubicBezTo>
                  <a:cubicBezTo>
                    <a:pt x="60454" y="10627"/>
                    <a:pt x="56293" y="10590"/>
                    <a:pt x="52388" y="9525"/>
                  </a:cubicBezTo>
                  <a:cubicBezTo>
                    <a:pt x="47545" y="8204"/>
                    <a:pt x="42863" y="6350"/>
                    <a:pt x="38100" y="4763"/>
                  </a:cubicBezTo>
                  <a:cubicBezTo>
                    <a:pt x="31890" y="2693"/>
                    <a:pt x="19050" y="0"/>
                    <a:pt x="19050" y="0"/>
                  </a:cubicBezTo>
                  <a:lnTo>
                    <a:pt x="9525" y="4763"/>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3" name="Freeform 272"/>
            <p:cNvSpPr/>
            <p:nvPr/>
          </p:nvSpPr>
          <p:spPr bwMode="auto">
            <a:xfrm>
              <a:off x="8429678" y="1559527"/>
              <a:ext cx="21497" cy="20850"/>
            </a:xfrm>
            <a:custGeom>
              <a:avLst/>
              <a:gdLst>
                <a:gd name="connsiteX0" fmla="*/ 132 w 42994"/>
                <a:gd name="connsiteY0" fmla="*/ 16980 h 41700"/>
                <a:gd name="connsiteX1" fmla="*/ 4894 w 42994"/>
                <a:gd name="connsiteY1" fmla="*/ 5074 h 41700"/>
                <a:gd name="connsiteX2" fmla="*/ 31088 w 42994"/>
                <a:gd name="connsiteY2" fmla="*/ 2693 h 41700"/>
                <a:gd name="connsiteX3" fmla="*/ 35851 w 42994"/>
                <a:gd name="connsiteY3" fmla="*/ 9837 h 41700"/>
                <a:gd name="connsiteX4" fmla="*/ 40613 w 42994"/>
                <a:gd name="connsiteY4" fmla="*/ 26505 h 41700"/>
                <a:gd name="connsiteX5" fmla="*/ 42994 w 42994"/>
                <a:gd name="connsiteY5" fmla="*/ 33649 h 41700"/>
                <a:gd name="connsiteX6" fmla="*/ 40613 w 42994"/>
                <a:gd name="connsiteY6" fmla="*/ 40793 h 41700"/>
                <a:gd name="connsiteX7" fmla="*/ 26326 w 42994"/>
                <a:gd name="connsiteY7" fmla="*/ 31268 h 41700"/>
                <a:gd name="connsiteX8" fmla="*/ 12038 w 42994"/>
                <a:gd name="connsiteY8" fmla="*/ 21743 h 41700"/>
                <a:gd name="connsiteX9" fmla="*/ 2513 w 42994"/>
                <a:gd name="connsiteY9" fmla="*/ 19362 h 41700"/>
                <a:gd name="connsiteX10" fmla="*/ 132 w 42994"/>
                <a:gd name="connsiteY10" fmla="*/ 16980 h 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94" h="41700">
                  <a:moveTo>
                    <a:pt x="132" y="16980"/>
                  </a:moveTo>
                  <a:cubicBezTo>
                    <a:pt x="529" y="14599"/>
                    <a:pt x="2410" y="8552"/>
                    <a:pt x="4894" y="5074"/>
                  </a:cubicBezTo>
                  <a:cubicBezTo>
                    <a:pt x="11366" y="-3987"/>
                    <a:pt x="22607" y="1633"/>
                    <a:pt x="31088" y="2693"/>
                  </a:cubicBezTo>
                  <a:cubicBezTo>
                    <a:pt x="32676" y="5074"/>
                    <a:pt x="34571" y="7277"/>
                    <a:pt x="35851" y="9837"/>
                  </a:cubicBezTo>
                  <a:cubicBezTo>
                    <a:pt x="37754" y="13643"/>
                    <a:pt x="39596" y="22945"/>
                    <a:pt x="40613" y="26505"/>
                  </a:cubicBezTo>
                  <a:cubicBezTo>
                    <a:pt x="41303" y="28919"/>
                    <a:pt x="42200" y="31268"/>
                    <a:pt x="42994" y="33649"/>
                  </a:cubicBezTo>
                  <a:cubicBezTo>
                    <a:pt x="42200" y="36030"/>
                    <a:pt x="42944" y="39861"/>
                    <a:pt x="40613" y="40793"/>
                  </a:cubicBezTo>
                  <a:cubicBezTo>
                    <a:pt x="30895" y="44681"/>
                    <a:pt x="30644" y="35046"/>
                    <a:pt x="26326" y="31268"/>
                  </a:cubicBezTo>
                  <a:cubicBezTo>
                    <a:pt x="22018" y="27499"/>
                    <a:pt x="17591" y="23131"/>
                    <a:pt x="12038" y="21743"/>
                  </a:cubicBezTo>
                  <a:cubicBezTo>
                    <a:pt x="8863" y="20949"/>
                    <a:pt x="4137" y="22204"/>
                    <a:pt x="2513" y="19362"/>
                  </a:cubicBezTo>
                  <a:cubicBezTo>
                    <a:pt x="150" y="15227"/>
                    <a:pt x="-265" y="19361"/>
                    <a:pt x="132" y="16980"/>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4" name="Freeform 273"/>
            <p:cNvSpPr/>
            <p:nvPr/>
          </p:nvSpPr>
          <p:spPr bwMode="auto">
            <a:xfrm>
              <a:off x="11733633" y="1931751"/>
              <a:ext cx="14382" cy="17265"/>
            </a:xfrm>
            <a:custGeom>
              <a:avLst/>
              <a:gdLst>
                <a:gd name="connsiteX0" fmla="*/ 2571 w 28765"/>
                <a:gd name="connsiteY0" fmla="*/ 1194 h 34531"/>
                <a:gd name="connsiteX1" fmla="*/ 190 w 28765"/>
                <a:gd name="connsiteY1" fmla="*/ 17863 h 34531"/>
                <a:gd name="connsiteX2" fmla="*/ 2571 w 28765"/>
                <a:gd name="connsiteY2" fmla="*/ 27388 h 34531"/>
                <a:gd name="connsiteX3" fmla="*/ 9715 w 28765"/>
                <a:gd name="connsiteY3" fmla="*/ 29769 h 34531"/>
                <a:gd name="connsiteX4" fmla="*/ 26383 w 28765"/>
                <a:gd name="connsiteY4" fmla="*/ 34531 h 34531"/>
                <a:gd name="connsiteX5" fmla="*/ 28765 w 28765"/>
                <a:gd name="connsiteY5" fmla="*/ 22625 h 34531"/>
                <a:gd name="connsiteX6" fmla="*/ 21621 w 28765"/>
                <a:gd name="connsiteY6" fmla="*/ 3575 h 34531"/>
                <a:gd name="connsiteX7" fmla="*/ 2571 w 28765"/>
                <a:gd name="connsiteY7" fmla="*/ 1194 h 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5" h="34531">
                  <a:moveTo>
                    <a:pt x="2571" y="1194"/>
                  </a:moveTo>
                  <a:cubicBezTo>
                    <a:pt x="-1001" y="3575"/>
                    <a:pt x="190" y="12250"/>
                    <a:pt x="190" y="17863"/>
                  </a:cubicBezTo>
                  <a:cubicBezTo>
                    <a:pt x="190" y="21136"/>
                    <a:pt x="527" y="24832"/>
                    <a:pt x="2571" y="27388"/>
                  </a:cubicBezTo>
                  <a:cubicBezTo>
                    <a:pt x="4139" y="29348"/>
                    <a:pt x="7301" y="29079"/>
                    <a:pt x="9715" y="29769"/>
                  </a:cubicBezTo>
                  <a:cubicBezTo>
                    <a:pt x="30636" y="35746"/>
                    <a:pt x="9263" y="28824"/>
                    <a:pt x="26383" y="34531"/>
                  </a:cubicBezTo>
                  <a:cubicBezTo>
                    <a:pt x="27177" y="30562"/>
                    <a:pt x="28765" y="26672"/>
                    <a:pt x="28765" y="22625"/>
                  </a:cubicBezTo>
                  <a:cubicBezTo>
                    <a:pt x="28765" y="17206"/>
                    <a:pt x="26546" y="7515"/>
                    <a:pt x="21621" y="3575"/>
                  </a:cubicBezTo>
                  <a:cubicBezTo>
                    <a:pt x="17390" y="190"/>
                    <a:pt x="6143" y="-1187"/>
                    <a:pt x="2571" y="119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5" name="Freeform 274"/>
            <p:cNvSpPr/>
            <p:nvPr/>
          </p:nvSpPr>
          <p:spPr bwMode="auto">
            <a:xfrm>
              <a:off x="11755455" y="1913858"/>
              <a:ext cx="13716" cy="16736"/>
            </a:xfrm>
            <a:custGeom>
              <a:avLst/>
              <a:gdLst>
                <a:gd name="connsiteX0" fmla="*/ 7467 w 41140"/>
                <a:gd name="connsiteY0" fmla="*/ 16669 h 33471"/>
                <a:gd name="connsiteX1" fmla="*/ 26517 w 41140"/>
                <a:gd name="connsiteY1" fmla="*/ 2382 h 33471"/>
                <a:gd name="connsiteX2" fmla="*/ 33660 w 41140"/>
                <a:gd name="connsiteY2" fmla="*/ 0 h 33471"/>
                <a:gd name="connsiteX3" fmla="*/ 40804 w 41140"/>
                <a:gd name="connsiteY3" fmla="*/ 4763 h 33471"/>
                <a:gd name="connsiteX4" fmla="*/ 38423 w 41140"/>
                <a:gd name="connsiteY4" fmla="*/ 14288 h 33471"/>
                <a:gd name="connsiteX5" fmla="*/ 21754 w 41140"/>
                <a:gd name="connsiteY5" fmla="*/ 23813 h 33471"/>
                <a:gd name="connsiteX6" fmla="*/ 19373 w 41140"/>
                <a:gd name="connsiteY6" fmla="*/ 30957 h 33471"/>
                <a:gd name="connsiteX7" fmla="*/ 5085 w 41140"/>
                <a:gd name="connsiteY7" fmla="*/ 30957 h 33471"/>
                <a:gd name="connsiteX8" fmla="*/ 7467 w 41140"/>
                <a:gd name="connsiteY8" fmla="*/ 19050 h 33471"/>
                <a:gd name="connsiteX9" fmla="*/ 7467 w 41140"/>
                <a:gd name="connsiteY9" fmla="*/ 16669 h 3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0" h="33471">
                  <a:moveTo>
                    <a:pt x="7467" y="16669"/>
                  </a:moveTo>
                  <a:cubicBezTo>
                    <a:pt x="10642" y="13891"/>
                    <a:pt x="21458" y="4912"/>
                    <a:pt x="26517" y="2382"/>
                  </a:cubicBezTo>
                  <a:cubicBezTo>
                    <a:pt x="28762" y="1259"/>
                    <a:pt x="31279" y="794"/>
                    <a:pt x="33660" y="0"/>
                  </a:cubicBezTo>
                  <a:cubicBezTo>
                    <a:pt x="36041" y="1588"/>
                    <a:pt x="39899" y="2048"/>
                    <a:pt x="40804" y="4763"/>
                  </a:cubicBezTo>
                  <a:cubicBezTo>
                    <a:pt x="41839" y="7868"/>
                    <a:pt x="40325" y="11625"/>
                    <a:pt x="38423" y="14288"/>
                  </a:cubicBezTo>
                  <a:cubicBezTo>
                    <a:pt x="33918" y="20596"/>
                    <a:pt x="28219" y="21658"/>
                    <a:pt x="21754" y="23813"/>
                  </a:cubicBezTo>
                  <a:cubicBezTo>
                    <a:pt x="20960" y="26194"/>
                    <a:pt x="21148" y="29182"/>
                    <a:pt x="19373" y="30957"/>
                  </a:cubicBezTo>
                  <a:cubicBezTo>
                    <a:pt x="14611" y="35719"/>
                    <a:pt x="9847" y="32544"/>
                    <a:pt x="5085" y="30957"/>
                  </a:cubicBezTo>
                  <a:cubicBezTo>
                    <a:pt x="-1790" y="17205"/>
                    <a:pt x="-2344" y="23956"/>
                    <a:pt x="7467" y="19050"/>
                  </a:cubicBezTo>
                  <a:cubicBezTo>
                    <a:pt x="8471" y="18548"/>
                    <a:pt x="4292" y="19447"/>
                    <a:pt x="7467" y="16669"/>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6" name="Freeform 275"/>
            <p:cNvSpPr/>
            <p:nvPr/>
          </p:nvSpPr>
          <p:spPr bwMode="auto">
            <a:xfrm>
              <a:off x="8540297" y="1516423"/>
              <a:ext cx="26542" cy="9677"/>
            </a:xfrm>
            <a:custGeom>
              <a:avLst/>
              <a:gdLst>
                <a:gd name="connsiteX0" fmla="*/ 5128 w 53085"/>
                <a:gd name="connsiteY0" fmla="*/ 9829 h 19354"/>
                <a:gd name="connsiteX1" fmla="*/ 17035 w 53085"/>
                <a:gd name="connsiteY1" fmla="*/ 2685 h 19354"/>
                <a:gd name="connsiteX2" fmla="*/ 47991 w 53085"/>
                <a:gd name="connsiteY2" fmla="*/ 2685 h 19354"/>
                <a:gd name="connsiteX3" fmla="*/ 50372 w 53085"/>
                <a:gd name="connsiteY3" fmla="*/ 16973 h 19354"/>
                <a:gd name="connsiteX4" fmla="*/ 43228 w 53085"/>
                <a:gd name="connsiteY4" fmla="*/ 19354 h 19354"/>
                <a:gd name="connsiteX5" fmla="*/ 2747 w 53085"/>
                <a:gd name="connsiteY5" fmla="*/ 16973 h 19354"/>
                <a:gd name="connsiteX6" fmla="*/ 366 w 53085"/>
                <a:gd name="connsiteY6" fmla="*/ 9829 h 19354"/>
                <a:gd name="connsiteX7" fmla="*/ 5128 w 53085"/>
                <a:gd name="connsiteY7" fmla="*/ 9829 h 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85" h="19354">
                  <a:moveTo>
                    <a:pt x="5128" y="9829"/>
                  </a:moveTo>
                  <a:cubicBezTo>
                    <a:pt x="7906" y="8638"/>
                    <a:pt x="12895" y="4755"/>
                    <a:pt x="17035" y="2685"/>
                  </a:cubicBezTo>
                  <a:cubicBezTo>
                    <a:pt x="27659" y="-2627"/>
                    <a:pt x="34669" y="1353"/>
                    <a:pt x="47991" y="2685"/>
                  </a:cubicBezTo>
                  <a:cubicBezTo>
                    <a:pt x="51148" y="7421"/>
                    <a:pt x="56287" y="11058"/>
                    <a:pt x="50372" y="16973"/>
                  </a:cubicBezTo>
                  <a:cubicBezTo>
                    <a:pt x="48597" y="18748"/>
                    <a:pt x="45609" y="18560"/>
                    <a:pt x="43228" y="19354"/>
                  </a:cubicBezTo>
                  <a:cubicBezTo>
                    <a:pt x="29734" y="18560"/>
                    <a:pt x="15942" y="19905"/>
                    <a:pt x="2747" y="16973"/>
                  </a:cubicBezTo>
                  <a:cubicBezTo>
                    <a:pt x="297" y="16428"/>
                    <a:pt x="-566" y="12160"/>
                    <a:pt x="366" y="9829"/>
                  </a:cubicBezTo>
                  <a:cubicBezTo>
                    <a:pt x="2623" y="4187"/>
                    <a:pt x="2350" y="11020"/>
                    <a:pt x="5128" y="9829"/>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7" name="Freeform 276"/>
            <p:cNvSpPr/>
            <p:nvPr/>
          </p:nvSpPr>
          <p:spPr bwMode="auto">
            <a:xfrm>
              <a:off x="9947791" y="1315929"/>
              <a:ext cx="15478" cy="29721"/>
            </a:xfrm>
            <a:custGeom>
              <a:avLst/>
              <a:gdLst>
                <a:gd name="connsiteX0" fmla="*/ 7143 w 30956"/>
                <a:gd name="connsiteY0" fmla="*/ 58882 h 59443"/>
                <a:gd name="connsiteX1" fmla="*/ 14287 w 30956"/>
                <a:gd name="connsiteY1" fmla="*/ 46975 h 59443"/>
                <a:gd name="connsiteX2" fmla="*/ 19050 w 30956"/>
                <a:gd name="connsiteY2" fmla="*/ 39832 h 59443"/>
                <a:gd name="connsiteX3" fmla="*/ 21431 w 30956"/>
                <a:gd name="connsiteY3" fmla="*/ 27925 h 59443"/>
                <a:gd name="connsiteX4" fmla="*/ 30956 w 30956"/>
                <a:gd name="connsiteY4" fmla="*/ 13638 h 59443"/>
                <a:gd name="connsiteX5" fmla="*/ 9525 w 30956"/>
                <a:gd name="connsiteY5" fmla="*/ 6494 h 59443"/>
                <a:gd name="connsiteX6" fmla="*/ 4762 w 30956"/>
                <a:gd name="connsiteY6" fmla="*/ 20782 h 59443"/>
                <a:gd name="connsiteX7" fmla="*/ 0 w 30956"/>
                <a:gd name="connsiteY7" fmla="*/ 27925 h 59443"/>
                <a:gd name="connsiteX8" fmla="*/ 7143 w 30956"/>
                <a:gd name="connsiteY8" fmla="*/ 58882 h 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 h="59443">
                  <a:moveTo>
                    <a:pt x="7143" y="58882"/>
                  </a:moveTo>
                  <a:cubicBezTo>
                    <a:pt x="9524" y="62057"/>
                    <a:pt x="11834" y="50900"/>
                    <a:pt x="14287" y="46975"/>
                  </a:cubicBezTo>
                  <a:cubicBezTo>
                    <a:pt x="15804" y="44548"/>
                    <a:pt x="18045" y="42512"/>
                    <a:pt x="19050" y="39832"/>
                  </a:cubicBezTo>
                  <a:cubicBezTo>
                    <a:pt x="20471" y="36042"/>
                    <a:pt x="19756" y="31610"/>
                    <a:pt x="21431" y="27925"/>
                  </a:cubicBezTo>
                  <a:cubicBezTo>
                    <a:pt x="23799" y="22714"/>
                    <a:pt x="30956" y="13638"/>
                    <a:pt x="30956" y="13638"/>
                  </a:cubicBezTo>
                  <a:cubicBezTo>
                    <a:pt x="28418" y="3485"/>
                    <a:pt x="29095" y="-7205"/>
                    <a:pt x="9525" y="6494"/>
                  </a:cubicBezTo>
                  <a:cubicBezTo>
                    <a:pt x="5412" y="9373"/>
                    <a:pt x="7547" y="16605"/>
                    <a:pt x="4762" y="20782"/>
                  </a:cubicBezTo>
                  <a:lnTo>
                    <a:pt x="0" y="27925"/>
                  </a:lnTo>
                  <a:cubicBezTo>
                    <a:pt x="2584" y="56355"/>
                    <a:pt x="4762" y="55707"/>
                    <a:pt x="7143" y="58882"/>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8" name="Freeform 277"/>
            <p:cNvSpPr/>
            <p:nvPr/>
          </p:nvSpPr>
          <p:spPr bwMode="auto">
            <a:xfrm>
              <a:off x="10107899" y="1348892"/>
              <a:ext cx="26915" cy="26244"/>
            </a:xfrm>
            <a:custGeom>
              <a:avLst/>
              <a:gdLst>
                <a:gd name="connsiteX0" fmla="*/ 41733 w 53831"/>
                <a:gd name="connsiteY0" fmla="*/ 4863 h 52488"/>
                <a:gd name="connsiteX1" fmla="*/ 1251 w 53831"/>
                <a:gd name="connsiteY1" fmla="*/ 7244 h 52488"/>
                <a:gd name="connsiteX2" fmla="*/ 6014 w 53831"/>
                <a:gd name="connsiteY2" fmla="*/ 21532 h 52488"/>
                <a:gd name="connsiteX3" fmla="*/ 6014 w 53831"/>
                <a:gd name="connsiteY3" fmla="*/ 47725 h 52488"/>
                <a:gd name="connsiteX4" fmla="*/ 17920 w 53831"/>
                <a:gd name="connsiteY4" fmla="*/ 50107 h 52488"/>
                <a:gd name="connsiteX5" fmla="*/ 25064 w 53831"/>
                <a:gd name="connsiteY5" fmla="*/ 52488 h 52488"/>
                <a:gd name="connsiteX6" fmla="*/ 34589 w 53831"/>
                <a:gd name="connsiteY6" fmla="*/ 50107 h 52488"/>
                <a:gd name="connsiteX7" fmla="*/ 36970 w 53831"/>
                <a:gd name="connsiteY7" fmla="*/ 42963 h 52488"/>
                <a:gd name="connsiteX8" fmla="*/ 39351 w 53831"/>
                <a:gd name="connsiteY8" fmla="*/ 33438 h 52488"/>
                <a:gd name="connsiteX9" fmla="*/ 51258 w 53831"/>
                <a:gd name="connsiteY9" fmla="*/ 21532 h 52488"/>
                <a:gd name="connsiteX10" fmla="*/ 51258 w 53831"/>
                <a:gd name="connsiteY10" fmla="*/ 100 h 52488"/>
                <a:gd name="connsiteX11" fmla="*/ 41733 w 53831"/>
                <a:gd name="connsiteY11" fmla="*/ 4863 h 5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31" h="52488">
                  <a:moveTo>
                    <a:pt x="41733" y="4863"/>
                  </a:moveTo>
                  <a:cubicBezTo>
                    <a:pt x="33399" y="6054"/>
                    <a:pt x="13500" y="1528"/>
                    <a:pt x="1251" y="7244"/>
                  </a:cubicBezTo>
                  <a:cubicBezTo>
                    <a:pt x="-3298" y="9367"/>
                    <a:pt x="6014" y="21532"/>
                    <a:pt x="6014" y="21532"/>
                  </a:cubicBezTo>
                  <a:cubicBezTo>
                    <a:pt x="4688" y="28164"/>
                    <a:pt x="580" y="41385"/>
                    <a:pt x="6014" y="47725"/>
                  </a:cubicBezTo>
                  <a:cubicBezTo>
                    <a:pt x="8648" y="50798"/>
                    <a:pt x="13994" y="49125"/>
                    <a:pt x="17920" y="50107"/>
                  </a:cubicBezTo>
                  <a:cubicBezTo>
                    <a:pt x="20355" y="50716"/>
                    <a:pt x="22683" y="51694"/>
                    <a:pt x="25064" y="52488"/>
                  </a:cubicBezTo>
                  <a:cubicBezTo>
                    <a:pt x="28239" y="51694"/>
                    <a:pt x="32033" y="52151"/>
                    <a:pt x="34589" y="50107"/>
                  </a:cubicBezTo>
                  <a:cubicBezTo>
                    <a:pt x="36549" y="48539"/>
                    <a:pt x="36280" y="45377"/>
                    <a:pt x="36970" y="42963"/>
                  </a:cubicBezTo>
                  <a:cubicBezTo>
                    <a:pt x="37869" y="39816"/>
                    <a:pt x="38062" y="36446"/>
                    <a:pt x="39351" y="33438"/>
                  </a:cubicBezTo>
                  <a:cubicBezTo>
                    <a:pt x="42526" y="26029"/>
                    <a:pt x="44908" y="25765"/>
                    <a:pt x="51258" y="21532"/>
                  </a:cubicBezTo>
                  <a:cubicBezTo>
                    <a:pt x="51310" y="21270"/>
                    <a:pt x="57022" y="1541"/>
                    <a:pt x="51258" y="100"/>
                  </a:cubicBezTo>
                  <a:cubicBezTo>
                    <a:pt x="47991" y="-717"/>
                    <a:pt x="50067" y="3672"/>
                    <a:pt x="41733" y="4863"/>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9" name="Freeform 278"/>
            <p:cNvSpPr/>
            <p:nvPr/>
          </p:nvSpPr>
          <p:spPr bwMode="auto">
            <a:xfrm>
              <a:off x="9961579" y="1300224"/>
              <a:ext cx="11214" cy="17762"/>
            </a:xfrm>
            <a:custGeom>
              <a:avLst/>
              <a:gdLst>
                <a:gd name="connsiteX0" fmla="*/ 10522 w 22428"/>
                <a:gd name="connsiteY0" fmla="*/ 2185 h 35523"/>
                <a:gd name="connsiteX1" fmla="*/ 8140 w 22428"/>
                <a:gd name="connsiteY1" fmla="*/ 18854 h 35523"/>
                <a:gd name="connsiteX2" fmla="*/ 3378 w 22428"/>
                <a:gd name="connsiteY2" fmla="*/ 35523 h 35523"/>
                <a:gd name="connsiteX3" fmla="*/ 17665 w 22428"/>
                <a:gd name="connsiteY3" fmla="*/ 21235 h 35523"/>
                <a:gd name="connsiteX4" fmla="*/ 22428 w 22428"/>
                <a:gd name="connsiteY4" fmla="*/ 6948 h 35523"/>
                <a:gd name="connsiteX5" fmla="*/ 10522 w 22428"/>
                <a:gd name="connsiteY5" fmla="*/ 2185 h 3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28" h="35523">
                  <a:moveTo>
                    <a:pt x="10522" y="2185"/>
                  </a:moveTo>
                  <a:cubicBezTo>
                    <a:pt x="8141" y="4169"/>
                    <a:pt x="10419" y="13725"/>
                    <a:pt x="8140" y="18854"/>
                  </a:cubicBezTo>
                  <a:cubicBezTo>
                    <a:pt x="-75" y="37339"/>
                    <a:pt x="-2810" y="4580"/>
                    <a:pt x="3378" y="35523"/>
                  </a:cubicBezTo>
                  <a:cubicBezTo>
                    <a:pt x="20475" y="32104"/>
                    <a:pt x="13269" y="37355"/>
                    <a:pt x="17665" y="21235"/>
                  </a:cubicBezTo>
                  <a:cubicBezTo>
                    <a:pt x="18986" y="16392"/>
                    <a:pt x="22428" y="6948"/>
                    <a:pt x="22428" y="6948"/>
                  </a:cubicBezTo>
                  <a:cubicBezTo>
                    <a:pt x="19043" y="-3208"/>
                    <a:pt x="12903" y="201"/>
                    <a:pt x="10522" y="2185"/>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0" name="Freeform 279"/>
            <p:cNvSpPr/>
            <p:nvPr/>
          </p:nvSpPr>
          <p:spPr bwMode="auto">
            <a:xfrm>
              <a:off x="9782293" y="1187381"/>
              <a:ext cx="32004" cy="13716"/>
            </a:xfrm>
            <a:custGeom>
              <a:avLst/>
              <a:gdLst>
                <a:gd name="connsiteX0" fmla="*/ 11906 w 38246"/>
                <a:gd name="connsiteY0" fmla="*/ 38814 h 39519"/>
                <a:gd name="connsiteX1" fmla="*/ 30956 w 38246"/>
                <a:gd name="connsiteY1" fmla="*/ 29289 h 39519"/>
                <a:gd name="connsiteX2" fmla="*/ 35719 w 38246"/>
                <a:gd name="connsiteY2" fmla="*/ 22145 h 39519"/>
                <a:gd name="connsiteX3" fmla="*/ 38100 w 38246"/>
                <a:gd name="connsiteY3" fmla="*/ 15002 h 39519"/>
                <a:gd name="connsiteX4" fmla="*/ 35719 w 38246"/>
                <a:gd name="connsiteY4" fmla="*/ 714 h 39519"/>
                <a:gd name="connsiteX5" fmla="*/ 26194 w 38246"/>
                <a:gd name="connsiteY5" fmla="*/ 3095 h 39519"/>
                <a:gd name="connsiteX6" fmla="*/ 14287 w 38246"/>
                <a:gd name="connsiteY6" fmla="*/ 5477 h 39519"/>
                <a:gd name="connsiteX7" fmla="*/ 9525 w 38246"/>
                <a:gd name="connsiteY7" fmla="*/ 12620 h 39519"/>
                <a:gd name="connsiteX8" fmla="*/ 2381 w 38246"/>
                <a:gd name="connsiteY8" fmla="*/ 17383 h 39519"/>
                <a:gd name="connsiteX9" fmla="*/ 0 w 38246"/>
                <a:gd name="connsiteY9" fmla="*/ 24527 h 39519"/>
                <a:gd name="connsiteX10" fmla="*/ 2381 w 38246"/>
                <a:gd name="connsiteY10" fmla="*/ 31670 h 39519"/>
                <a:gd name="connsiteX11" fmla="*/ 11906 w 38246"/>
                <a:gd name="connsiteY11" fmla="*/ 38814 h 3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46" h="39519">
                  <a:moveTo>
                    <a:pt x="11906" y="38814"/>
                  </a:moveTo>
                  <a:cubicBezTo>
                    <a:pt x="16668" y="38417"/>
                    <a:pt x="26199" y="34046"/>
                    <a:pt x="30956" y="29289"/>
                  </a:cubicBezTo>
                  <a:cubicBezTo>
                    <a:pt x="32980" y="27265"/>
                    <a:pt x="34131" y="24526"/>
                    <a:pt x="35719" y="22145"/>
                  </a:cubicBezTo>
                  <a:cubicBezTo>
                    <a:pt x="36513" y="19764"/>
                    <a:pt x="38100" y="17512"/>
                    <a:pt x="38100" y="15002"/>
                  </a:cubicBezTo>
                  <a:cubicBezTo>
                    <a:pt x="38100" y="10174"/>
                    <a:pt x="39133" y="4128"/>
                    <a:pt x="35719" y="714"/>
                  </a:cubicBezTo>
                  <a:cubicBezTo>
                    <a:pt x="33405" y="-1600"/>
                    <a:pt x="29389" y="2385"/>
                    <a:pt x="26194" y="3095"/>
                  </a:cubicBezTo>
                  <a:cubicBezTo>
                    <a:pt x="22243" y="3973"/>
                    <a:pt x="18256" y="4683"/>
                    <a:pt x="14287" y="5477"/>
                  </a:cubicBezTo>
                  <a:cubicBezTo>
                    <a:pt x="12700" y="7858"/>
                    <a:pt x="11548" y="10597"/>
                    <a:pt x="9525" y="12620"/>
                  </a:cubicBezTo>
                  <a:cubicBezTo>
                    <a:pt x="7501" y="14644"/>
                    <a:pt x="4169" y="15148"/>
                    <a:pt x="2381" y="17383"/>
                  </a:cubicBezTo>
                  <a:cubicBezTo>
                    <a:pt x="813" y="19343"/>
                    <a:pt x="794" y="22146"/>
                    <a:pt x="0" y="24527"/>
                  </a:cubicBezTo>
                  <a:cubicBezTo>
                    <a:pt x="794" y="26908"/>
                    <a:pt x="813" y="29710"/>
                    <a:pt x="2381" y="31670"/>
                  </a:cubicBezTo>
                  <a:cubicBezTo>
                    <a:pt x="10846" y="42251"/>
                    <a:pt x="7144" y="39211"/>
                    <a:pt x="11906" y="3881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1" name="Freeform 280"/>
            <p:cNvSpPr/>
            <p:nvPr/>
          </p:nvSpPr>
          <p:spPr bwMode="auto">
            <a:xfrm>
              <a:off x="10200191" y="1989498"/>
              <a:ext cx="5965" cy="8374"/>
            </a:xfrm>
            <a:custGeom>
              <a:avLst/>
              <a:gdLst>
                <a:gd name="connsiteX0" fmla="*/ 9549 w 11930"/>
                <a:gd name="connsiteY0" fmla="*/ 0 h 16748"/>
                <a:gd name="connsiteX1" fmla="*/ 24 w 11930"/>
                <a:gd name="connsiteY1" fmla="*/ 11906 h 16748"/>
                <a:gd name="connsiteX2" fmla="*/ 7167 w 11930"/>
                <a:gd name="connsiteY2" fmla="*/ 16669 h 16748"/>
                <a:gd name="connsiteX3" fmla="*/ 11930 w 11930"/>
                <a:gd name="connsiteY3" fmla="*/ 9525 h 16748"/>
                <a:gd name="connsiteX4" fmla="*/ 9549 w 11930"/>
                <a:gd name="connsiteY4" fmla="*/ 0 h 1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 h="16748">
                  <a:moveTo>
                    <a:pt x="9549" y="0"/>
                  </a:moveTo>
                  <a:cubicBezTo>
                    <a:pt x="6374" y="3969"/>
                    <a:pt x="743" y="6875"/>
                    <a:pt x="24" y="11906"/>
                  </a:cubicBezTo>
                  <a:cubicBezTo>
                    <a:pt x="-381" y="14739"/>
                    <a:pt x="4361" y="17230"/>
                    <a:pt x="7167" y="16669"/>
                  </a:cubicBezTo>
                  <a:cubicBezTo>
                    <a:pt x="9973" y="16108"/>
                    <a:pt x="10342" y="11906"/>
                    <a:pt x="11930" y="9525"/>
                  </a:cubicBezTo>
                  <a:lnTo>
                    <a:pt x="9549" y="0"/>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2" name="Freeform 281"/>
            <p:cNvSpPr/>
            <p:nvPr/>
          </p:nvSpPr>
          <p:spPr bwMode="auto">
            <a:xfrm>
              <a:off x="9859506" y="1060725"/>
              <a:ext cx="40660" cy="41780"/>
            </a:xfrm>
            <a:custGeom>
              <a:avLst/>
              <a:gdLst>
                <a:gd name="connsiteX0" fmla="*/ 356 w 81319"/>
                <a:gd name="connsiteY0" fmla="*/ 2551 h 83560"/>
                <a:gd name="connsiteX1" fmla="*/ 14644 w 81319"/>
                <a:gd name="connsiteY1" fmla="*/ 21601 h 83560"/>
                <a:gd name="connsiteX2" fmla="*/ 21787 w 81319"/>
                <a:gd name="connsiteY2" fmla="*/ 45414 h 83560"/>
                <a:gd name="connsiteX3" fmla="*/ 31312 w 81319"/>
                <a:gd name="connsiteY3" fmla="*/ 66845 h 83560"/>
                <a:gd name="connsiteX4" fmla="*/ 38456 w 81319"/>
                <a:gd name="connsiteY4" fmla="*/ 69226 h 83560"/>
                <a:gd name="connsiteX5" fmla="*/ 59887 w 81319"/>
                <a:gd name="connsiteY5" fmla="*/ 81132 h 83560"/>
                <a:gd name="connsiteX6" fmla="*/ 74175 w 81319"/>
                <a:gd name="connsiteY6" fmla="*/ 71607 h 83560"/>
                <a:gd name="connsiteX7" fmla="*/ 81319 w 81319"/>
                <a:gd name="connsiteY7" fmla="*/ 66845 h 83560"/>
                <a:gd name="connsiteX8" fmla="*/ 78937 w 81319"/>
                <a:gd name="connsiteY8" fmla="*/ 47795 h 83560"/>
                <a:gd name="connsiteX9" fmla="*/ 76556 w 81319"/>
                <a:gd name="connsiteY9" fmla="*/ 40651 h 83560"/>
                <a:gd name="connsiteX10" fmla="*/ 69412 w 81319"/>
                <a:gd name="connsiteY10" fmla="*/ 38270 h 83560"/>
                <a:gd name="connsiteX11" fmla="*/ 47981 w 81319"/>
                <a:gd name="connsiteY11" fmla="*/ 21601 h 83560"/>
                <a:gd name="connsiteX12" fmla="*/ 33694 w 81319"/>
                <a:gd name="connsiteY12" fmla="*/ 14457 h 83560"/>
                <a:gd name="connsiteX13" fmla="*/ 19406 w 81319"/>
                <a:gd name="connsiteY13" fmla="*/ 7314 h 83560"/>
                <a:gd name="connsiteX14" fmla="*/ 5119 w 81319"/>
                <a:gd name="connsiteY14" fmla="*/ 170 h 83560"/>
                <a:gd name="connsiteX15" fmla="*/ 356 w 81319"/>
                <a:gd name="connsiteY15" fmla="*/ 2551 h 8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19" h="83560">
                  <a:moveTo>
                    <a:pt x="356" y="2551"/>
                  </a:moveTo>
                  <a:cubicBezTo>
                    <a:pt x="1944" y="6123"/>
                    <a:pt x="12749" y="17338"/>
                    <a:pt x="14644" y="21601"/>
                  </a:cubicBezTo>
                  <a:cubicBezTo>
                    <a:pt x="19826" y="33260"/>
                    <a:pt x="18590" y="34756"/>
                    <a:pt x="21787" y="45414"/>
                  </a:cubicBezTo>
                  <a:cubicBezTo>
                    <a:pt x="23050" y="49623"/>
                    <a:pt x="26277" y="62817"/>
                    <a:pt x="31312" y="66845"/>
                  </a:cubicBezTo>
                  <a:cubicBezTo>
                    <a:pt x="33272" y="68413"/>
                    <a:pt x="36075" y="68432"/>
                    <a:pt x="38456" y="69226"/>
                  </a:cubicBezTo>
                  <a:cubicBezTo>
                    <a:pt x="50226" y="86882"/>
                    <a:pt x="42368" y="84637"/>
                    <a:pt x="59887" y="81132"/>
                  </a:cubicBezTo>
                  <a:lnTo>
                    <a:pt x="74175" y="71607"/>
                  </a:lnTo>
                  <a:lnTo>
                    <a:pt x="81319" y="66845"/>
                  </a:lnTo>
                  <a:cubicBezTo>
                    <a:pt x="80525" y="60495"/>
                    <a:pt x="80082" y="54091"/>
                    <a:pt x="78937" y="47795"/>
                  </a:cubicBezTo>
                  <a:cubicBezTo>
                    <a:pt x="78488" y="45325"/>
                    <a:pt x="78331" y="42426"/>
                    <a:pt x="76556" y="40651"/>
                  </a:cubicBezTo>
                  <a:cubicBezTo>
                    <a:pt x="74781" y="38876"/>
                    <a:pt x="71793" y="39064"/>
                    <a:pt x="69412" y="38270"/>
                  </a:cubicBezTo>
                  <a:cubicBezTo>
                    <a:pt x="33289" y="14187"/>
                    <a:pt x="70371" y="40259"/>
                    <a:pt x="47981" y="21601"/>
                  </a:cubicBezTo>
                  <a:cubicBezTo>
                    <a:pt x="37749" y="13075"/>
                    <a:pt x="44428" y="19825"/>
                    <a:pt x="33694" y="14457"/>
                  </a:cubicBezTo>
                  <a:cubicBezTo>
                    <a:pt x="15240" y="5230"/>
                    <a:pt x="37353" y="13295"/>
                    <a:pt x="19406" y="7314"/>
                  </a:cubicBezTo>
                  <a:cubicBezTo>
                    <a:pt x="18204" y="6512"/>
                    <a:pt x="7936" y="-1239"/>
                    <a:pt x="5119" y="170"/>
                  </a:cubicBezTo>
                  <a:cubicBezTo>
                    <a:pt x="2874" y="1293"/>
                    <a:pt x="-1232" y="-1021"/>
                    <a:pt x="356" y="2551"/>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3" name="Freeform 282"/>
            <p:cNvSpPr/>
            <p:nvPr/>
          </p:nvSpPr>
          <p:spPr bwMode="auto">
            <a:xfrm>
              <a:off x="10157341" y="1405958"/>
              <a:ext cx="9144" cy="13409"/>
            </a:xfrm>
            <a:custGeom>
              <a:avLst/>
              <a:gdLst>
                <a:gd name="connsiteX0" fmla="*/ 0 w 27754"/>
                <a:gd name="connsiteY0" fmla="*/ 24081 h 26818"/>
                <a:gd name="connsiteX1" fmla="*/ 2381 w 27754"/>
                <a:gd name="connsiteY1" fmla="*/ 9793 h 26818"/>
                <a:gd name="connsiteX2" fmla="*/ 4762 w 27754"/>
                <a:gd name="connsiteY2" fmla="*/ 268 h 26818"/>
                <a:gd name="connsiteX3" fmla="*/ 23812 w 27754"/>
                <a:gd name="connsiteY3" fmla="*/ 5031 h 26818"/>
                <a:gd name="connsiteX4" fmla="*/ 26193 w 27754"/>
                <a:gd name="connsiteY4" fmla="*/ 26462 h 26818"/>
                <a:gd name="connsiteX5" fmla="*/ 2381 w 27754"/>
                <a:gd name="connsiteY5" fmla="*/ 21700 h 26818"/>
                <a:gd name="connsiteX6" fmla="*/ 0 w 27754"/>
                <a:gd name="connsiteY6" fmla="*/ 24081 h 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4" h="26818">
                  <a:moveTo>
                    <a:pt x="0" y="24081"/>
                  </a:moveTo>
                  <a:cubicBezTo>
                    <a:pt x="0" y="22097"/>
                    <a:pt x="1434" y="14528"/>
                    <a:pt x="2381" y="9793"/>
                  </a:cubicBezTo>
                  <a:cubicBezTo>
                    <a:pt x="3023" y="6584"/>
                    <a:pt x="1567" y="978"/>
                    <a:pt x="4762" y="268"/>
                  </a:cubicBezTo>
                  <a:cubicBezTo>
                    <a:pt x="11152" y="-1152"/>
                    <a:pt x="17462" y="3443"/>
                    <a:pt x="23812" y="5031"/>
                  </a:cubicBezTo>
                  <a:cubicBezTo>
                    <a:pt x="24606" y="12175"/>
                    <a:pt x="30505" y="20712"/>
                    <a:pt x="26193" y="26462"/>
                  </a:cubicBezTo>
                  <a:cubicBezTo>
                    <a:pt x="24997" y="28056"/>
                    <a:pt x="6818" y="23919"/>
                    <a:pt x="2381" y="21700"/>
                  </a:cubicBezTo>
                  <a:cubicBezTo>
                    <a:pt x="1377" y="21198"/>
                    <a:pt x="0" y="26065"/>
                    <a:pt x="0" y="24081"/>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4" name="Freeform 283"/>
            <p:cNvSpPr/>
            <p:nvPr/>
          </p:nvSpPr>
          <p:spPr bwMode="auto">
            <a:xfrm>
              <a:off x="9877906" y="1775330"/>
              <a:ext cx="32004" cy="40481"/>
            </a:xfrm>
            <a:custGeom>
              <a:avLst/>
              <a:gdLst>
                <a:gd name="connsiteX0" fmla="*/ 2381 w 69412"/>
                <a:gd name="connsiteY0" fmla="*/ 9525 h 80962"/>
                <a:gd name="connsiteX1" fmla="*/ 14288 w 69412"/>
                <a:gd name="connsiteY1" fmla="*/ 7144 h 80962"/>
                <a:gd name="connsiteX2" fmla="*/ 28575 w 69412"/>
                <a:gd name="connsiteY2" fmla="*/ 16669 h 80962"/>
                <a:gd name="connsiteX3" fmla="*/ 40481 w 69412"/>
                <a:gd name="connsiteY3" fmla="*/ 0 h 80962"/>
                <a:gd name="connsiteX4" fmla="*/ 59531 w 69412"/>
                <a:gd name="connsiteY4" fmla="*/ 9525 h 80962"/>
                <a:gd name="connsiteX5" fmla="*/ 57150 w 69412"/>
                <a:gd name="connsiteY5" fmla="*/ 16669 h 80962"/>
                <a:gd name="connsiteX6" fmla="*/ 61913 w 69412"/>
                <a:gd name="connsiteY6" fmla="*/ 23812 h 80962"/>
                <a:gd name="connsiteX7" fmla="*/ 69056 w 69412"/>
                <a:gd name="connsiteY7" fmla="*/ 26194 h 80962"/>
                <a:gd name="connsiteX8" fmla="*/ 66675 w 69412"/>
                <a:gd name="connsiteY8" fmla="*/ 33337 h 80962"/>
                <a:gd name="connsiteX9" fmla="*/ 52388 w 69412"/>
                <a:gd name="connsiteY9" fmla="*/ 42862 h 80962"/>
                <a:gd name="connsiteX10" fmla="*/ 42863 w 69412"/>
                <a:gd name="connsiteY10" fmla="*/ 57150 h 80962"/>
                <a:gd name="connsiteX11" fmla="*/ 33338 w 69412"/>
                <a:gd name="connsiteY11" fmla="*/ 71437 h 80962"/>
                <a:gd name="connsiteX12" fmla="*/ 19050 w 69412"/>
                <a:gd name="connsiteY12" fmla="*/ 80962 h 80962"/>
                <a:gd name="connsiteX13" fmla="*/ 11906 w 69412"/>
                <a:gd name="connsiteY13" fmla="*/ 78581 h 80962"/>
                <a:gd name="connsiteX14" fmla="*/ 11906 w 69412"/>
                <a:gd name="connsiteY14" fmla="*/ 57150 h 80962"/>
                <a:gd name="connsiteX15" fmla="*/ 9525 w 69412"/>
                <a:gd name="connsiteY15" fmla="*/ 30956 h 80962"/>
                <a:gd name="connsiteX16" fmla="*/ 0 w 69412"/>
                <a:gd name="connsiteY16" fmla="*/ 16669 h 80962"/>
                <a:gd name="connsiteX17" fmla="*/ 2381 w 69412"/>
                <a:gd name="connsiteY17" fmla="*/ 9525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412" h="80962">
                  <a:moveTo>
                    <a:pt x="2381" y="9525"/>
                  </a:moveTo>
                  <a:cubicBezTo>
                    <a:pt x="4762" y="7938"/>
                    <a:pt x="10383" y="6079"/>
                    <a:pt x="14288" y="7144"/>
                  </a:cubicBezTo>
                  <a:cubicBezTo>
                    <a:pt x="19810" y="8650"/>
                    <a:pt x="28575" y="16669"/>
                    <a:pt x="28575" y="16669"/>
                  </a:cubicBezTo>
                  <a:cubicBezTo>
                    <a:pt x="34132" y="0"/>
                    <a:pt x="28575" y="3969"/>
                    <a:pt x="40481" y="0"/>
                  </a:cubicBezTo>
                  <a:cubicBezTo>
                    <a:pt x="73241" y="3276"/>
                    <a:pt x="66531" y="-4475"/>
                    <a:pt x="59531" y="9525"/>
                  </a:cubicBezTo>
                  <a:cubicBezTo>
                    <a:pt x="58408" y="11770"/>
                    <a:pt x="57944" y="14288"/>
                    <a:pt x="57150" y="16669"/>
                  </a:cubicBezTo>
                  <a:cubicBezTo>
                    <a:pt x="58738" y="19050"/>
                    <a:pt x="59678" y="22024"/>
                    <a:pt x="61913" y="23812"/>
                  </a:cubicBezTo>
                  <a:cubicBezTo>
                    <a:pt x="63873" y="25380"/>
                    <a:pt x="67934" y="23949"/>
                    <a:pt x="69056" y="26194"/>
                  </a:cubicBezTo>
                  <a:cubicBezTo>
                    <a:pt x="70178" y="28439"/>
                    <a:pt x="68450" y="31562"/>
                    <a:pt x="66675" y="33337"/>
                  </a:cubicBezTo>
                  <a:cubicBezTo>
                    <a:pt x="62628" y="37384"/>
                    <a:pt x="52388" y="42862"/>
                    <a:pt x="52388" y="42862"/>
                  </a:cubicBezTo>
                  <a:lnTo>
                    <a:pt x="42863" y="57150"/>
                  </a:lnTo>
                  <a:cubicBezTo>
                    <a:pt x="34307" y="69984"/>
                    <a:pt x="49109" y="59171"/>
                    <a:pt x="33338" y="71437"/>
                  </a:cubicBezTo>
                  <a:cubicBezTo>
                    <a:pt x="28820" y="74951"/>
                    <a:pt x="19050" y="80962"/>
                    <a:pt x="19050" y="80962"/>
                  </a:cubicBezTo>
                  <a:cubicBezTo>
                    <a:pt x="16669" y="80168"/>
                    <a:pt x="13681" y="80356"/>
                    <a:pt x="11906" y="78581"/>
                  </a:cubicBezTo>
                  <a:cubicBezTo>
                    <a:pt x="6882" y="73557"/>
                    <a:pt x="11260" y="61026"/>
                    <a:pt x="11906" y="57150"/>
                  </a:cubicBezTo>
                  <a:cubicBezTo>
                    <a:pt x="11112" y="48419"/>
                    <a:pt x="11999" y="39367"/>
                    <a:pt x="9525" y="30956"/>
                  </a:cubicBezTo>
                  <a:cubicBezTo>
                    <a:pt x="7910" y="25465"/>
                    <a:pt x="0" y="16669"/>
                    <a:pt x="0" y="16669"/>
                  </a:cubicBezTo>
                  <a:cubicBezTo>
                    <a:pt x="3091" y="7395"/>
                    <a:pt x="0" y="11112"/>
                    <a:pt x="2381" y="9525"/>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5" name="Freeform 284"/>
            <p:cNvSpPr/>
            <p:nvPr/>
          </p:nvSpPr>
          <p:spPr bwMode="auto">
            <a:xfrm>
              <a:off x="9878574" y="1750183"/>
              <a:ext cx="34866" cy="35849"/>
            </a:xfrm>
            <a:custGeom>
              <a:avLst/>
              <a:gdLst>
                <a:gd name="connsiteX0" fmla="*/ 5437 w 69731"/>
                <a:gd name="connsiteY0" fmla="*/ 54769 h 71698"/>
                <a:gd name="connsiteX1" fmla="*/ 10199 w 69731"/>
                <a:gd name="connsiteY1" fmla="*/ 35719 h 71698"/>
                <a:gd name="connsiteX2" fmla="*/ 17343 w 69731"/>
                <a:gd name="connsiteY2" fmla="*/ 28575 h 71698"/>
                <a:gd name="connsiteX3" fmla="*/ 24487 w 69731"/>
                <a:gd name="connsiteY3" fmla="*/ 26194 h 71698"/>
                <a:gd name="connsiteX4" fmla="*/ 36393 w 69731"/>
                <a:gd name="connsiteY4" fmla="*/ 7144 h 71698"/>
                <a:gd name="connsiteX5" fmla="*/ 43537 w 69731"/>
                <a:gd name="connsiteY5" fmla="*/ 4762 h 71698"/>
                <a:gd name="connsiteX6" fmla="*/ 50681 w 69731"/>
                <a:gd name="connsiteY6" fmla="*/ 0 h 71698"/>
                <a:gd name="connsiteX7" fmla="*/ 60206 w 69731"/>
                <a:gd name="connsiteY7" fmla="*/ 19050 h 71698"/>
                <a:gd name="connsiteX8" fmla="*/ 69731 w 69731"/>
                <a:gd name="connsiteY8" fmla="*/ 33337 h 71698"/>
                <a:gd name="connsiteX9" fmla="*/ 62587 w 69731"/>
                <a:gd name="connsiteY9" fmla="*/ 40481 h 71698"/>
                <a:gd name="connsiteX10" fmla="*/ 48299 w 69731"/>
                <a:gd name="connsiteY10" fmla="*/ 50006 h 71698"/>
                <a:gd name="connsiteX11" fmla="*/ 38774 w 69731"/>
                <a:gd name="connsiteY11" fmla="*/ 71437 h 71698"/>
                <a:gd name="connsiteX12" fmla="*/ 22106 w 69731"/>
                <a:gd name="connsiteY12" fmla="*/ 69056 h 71698"/>
                <a:gd name="connsiteX13" fmla="*/ 7818 w 69731"/>
                <a:gd name="connsiteY13" fmla="*/ 59531 h 71698"/>
                <a:gd name="connsiteX14" fmla="*/ 674 w 69731"/>
                <a:gd name="connsiteY14" fmla="*/ 54769 h 71698"/>
                <a:gd name="connsiteX15" fmla="*/ 5437 w 69731"/>
                <a:gd name="connsiteY15" fmla="*/ 54769 h 7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731" h="71698">
                  <a:moveTo>
                    <a:pt x="5437" y="54769"/>
                  </a:moveTo>
                  <a:cubicBezTo>
                    <a:pt x="7024" y="51594"/>
                    <a:pt x="8107" y="38857"/>
                    <a:pt x="10199" y="35719"/>
                  </a:cubicBezTo>
                  <a:cubicBezTo>
                    <a:pt x="12067" y="32917"/>
                    <a:pt x="14541" y="30443"/>
                    <a:pt x="17343" y="28575"/>
                  </a:cubicBezTo>
                  <a:cubicBezTo>
                    <a:pt x="19432" y="27183"/>
                    <a:pt x="22106" y="26988"/>
                    <a:pt x="24487" y="26194"/>
                  </a:cubicBezTo>
                  <a:cubicBezTo>
                    <a:pt x="35808" y="18646"/>
                    <a:pt x="30726" y="24146"/>
                    <a:pt x="36393" y="7144"/>
                  </a:cubicBezTo>
                  <a:cubicBezTo>
                    <a:pt x="37187" y="4763"/>
                    <a:pt x="41292" y="5885"/>
                    <a:pt x="43537" y="4762"/>
                  </a:cubicBezTo>
                  <a:cubicBezTo>
                    <a:pt x="46097" y="3482"/>
                    <a:pt x="48300" y="1587"/>
                    <a:pt x="50681" y="0"/>
                  </a:cubicBezTo>
                  <a:cubicBezTo>
                    <a:pt x="65352" y="9780"/>
                    <a:pt x="51431" y="-2009"/>
                    <a:pt x="60206" y="19050"/>
                  </a:cubicBezTo>
                  <a:cubicBezTo>
                    <a:pt x="62408" y="24333"/>
                    <a:pt x="69731" y="33337"/>
                    <a:pt x="69731" y="33337"/>
                  </a:cubicBezTo>
                  <a:cubicBezTo>
                    <a:pt x="67350" y="35718"/>
                    <a:pt x="65245" y="38413"/>
                    <a:pt x="62587" y="40481"/>
                  </a:cubicBezTo>
                  <a:cubicBezTo>
                    <a:pt x="58069" y="43995"/>
                    <a:pt x="48299" y="50006"/>
                    <a:pt x="48299" y="50006"/>
                  </a:cubicBezTo>
                  <a:cubicBezTo>
                    <a:pt x="47452" y="55089"/>
                    <a:pt x="47877" y="69617"/>
                    <a:pt x="38774" y="71437"/>
                  </a:cubicBezTo>
                  <a:cubicBezTo>
                    <a:pt x="33271" y="72538"/>
                    <a:pt x="27662" y="69850"/>
                    <a:pt x="22106" y="69056"/>
                  </a:cubicBezTo>
                  <a:lnTo>
                    <a:pt x="7818" y="59531"/>
                  </a:lnTo>
                  <a:lnTo>
                    <a:pt x="674" y="54769"/>
                  </a:lnTo>
                  <a:cubicBezTo>
                    <a:pt x="-1958" y="46872"/>
                    <a:pt x="3850" y="57944"/>
                    <a:pt x="5437" y="54769"/>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6" name="Freeform 285"/>
            <p:cNvSpPr/>
            <p:nvPr/>
          </p:nvSpPr>
          <p:spPr bwMode="auto">
            <a:xfrm>
              <a:off x="8775946" y="1602423"/>
              <a:ext cx="12041" cy="15600"/>
            </a:xfrm>
            <a:custGeom>
              <a:avLst/>
              <a:gdLst>
                <a:gd name="connsiteX0" fmla="*/ 7412 w 24081"/>
                <a:gd name="connsiteY0" fmla="*/ 5006 h 31200"/>
                <a:gd name="connsiteX1" fmla="*/ 2649 w 24081"/>
                <a:gd name="connsiteY1" fmla="*/ 28818 h 31200"/>
                <a:gd name="connsiteX2" fmla="*/ 12174 w 24081"/>
                <a:gd name="connsiteY2" fmla="*/ 31200 h 31200"/>
                <a:gd name="connsiteX3" fmla="*/ 24081 w 24081"/>
                <a:gd name="connsiteY3" fmla="*/ 9768 h 31200"/>
                <a:gd name="connsiteX4" fmla="*/ 9793 w 24081"/>
                <a:gd name="connsiteY4" fmla="*/ 2625 h 31200"/>
                <a:gd name="connsiteX5" fmla="*/ 7412 w 24081"/>
                <a:gd name="connsiteY5" fmla="*/ 5006 h 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1" h="31200">
                  <a:moveTo>
                    <a:pt x="7412" y="5006"/>
                  </a:moveTo>
                  <a:cubicBezTo>
                    <a:pt x="6221" y="9371"/>
                    <a:pt x="-4999" y="19639"/>
                    <a:pt x="2649" y="28818"/>
                  </a:cubicBezTo>
                  <a:cubicBezTo>
                    <a:pt x="4744" y="31332"/>
                    <a:pt x="8999" y="30406"/>
                    <a:pt x="12174" y="31200"/>
                  </a:cubicBezTo>
                  <a:cubicBezTo>
                    <a:pt x="23091" y="14823"/>
                    <a:pt x="19888" y="22342"/>
                    <a:pt x="24081" y="9768"/>
                  </a:cubicBezTo>
                  <a:cubicBezTo>
                    <a:pt x="20619" y="-4075"/>
                    <a:pt x="25029" y="85"/>
                    <a:pt x="9793" y="2625"/>
                  </a:cubicBezTo>
                  <a:cubicBezTo>
                    <a:pt x="9010" y="2756"/>
                    <a:pt x="8603" y="641"/>
                    <a:pt x="7412" y="5006"/>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7" name="Freeform 286"/>
            <p:cNvSpPr/>
            <p:nvPr/>
          </p:nvSpPr>
          <p:spPr bwMode="auto">
            <a:xfrm>
              <a:off x="9880873" y="1690642"/>
              <a:ext cx="75252" cy="81226"/>
            </a:xfrm>
            <a:custGeom>
              <a:avLst/>
              <a:gdLst>
                <a:gd name="connsiteX0" fmla="*/ 7629 w 150504"/>
                <a:gd name="connsiteY0" fmla="*/ 157181 h 162453"/>
                <a:gd name="connsiteX1" fmla="*/ 26679 w 150504"/>
                <a:gd name="connsiteY1" fmla="*/ 140512 h 162453"/>
                <a:gd name="connsiteX2" fmla="*/ 36204 w 150504"/>
                <a:gd name="connsiteY2" fmla="*/ 128606 h 162453"/>
                <a:gd name="connsiteX3" fmla="*/ 57636 w 150504"/>
                <a:gd name="connsiteY3" fmla="*/ 130987 h 162453"/>
                <a:gd name="connsiteX4" fmla="*/ 90973 w 150504"/>
                <a:gd name="connsiteY4" fmla="*/ 138131 h 162453"/>
                <a:gd name="connsiteX5" fmla="*/ 95736 w 150504"/>
                <a:gd name="connsiteY5" fmla="*/ 154799 h 162453"/>
                <a:gd name="connsiteX6" fmla="*/ 102879 w 150504"/>
                <a:gd name="connsiteY6" fmla="*/ 161943 h 162453"/>
                <a:gd name="connsiteX7" fmla="*/ 131454 w 150504"/>
                <a:gd name="connsiteY7" fmla="*/ 159562 h 162453"/>
                <a:gd name="connsiteX8" fmla="*/ 136217 w 150504"/>
                <a:gd name="connsiteY8" fmla="*/ 145274 h 162453"/>
                <a:gd name="connsiteX9" fmla="*/ 133836 w 150504"/>
                <a:gd name="connsiteY9" fmla="*/ 130987 h 162453"/>
                <a:gd name="connsiteX10" fmla="*/ 136217 w 150504"/>
                <a:gd name="connsiteY10" fmla="*/ 123843 h 162453"/>
                <a:gd name="connsiteX11" fmla="*/ 143361 w 150504"/>
                <a:gd name="connsiteY11" fmla="*/ 126224 h 162453"/>
                <a:gd name="connsiteX12" fmla="*/ 148123 w 150504"/>
                <a:gd name="connsiteY12" fmla="*/ 119081 h 162453"/>
                <a:gd name="connsiteX13" fmla="*/ 143361 w 150504"/>
                <a:gd name="connsiteY13" fmla="*/ 111937 h 162453"/>
                <a:gd name="connsiteX14" fmla="*/ 138598 w 150504"/>
                <a:gd name="connsiteY14" fmla="*/ 97649 h 162453"/>
                <a:gd name="connsiteX15" fmla="*/ 136217 w 150504"/>
                <a:gd name="connsiteY15" fmla="*/ 90506 h 162453"/>
                <a:gd name="connsiteX16" fmla="*/ 143361 w 150504"/>
                <a:gd name="connsiteY16" fmla="*/ 69074 h 162453"/>
                <a:gd name="connsiteX17" fmla="*/ 150504 w 150504"/>
                <a:gd name="connsiteY17" fmla="*/ 40499 h 162453"/>
                <a:gd name="connsiteX18" fmla="*/ 148123 w 150504"/>
                <a:gd name="connsiteY18" fmla="*/ 21449 h 162453"/>
                <a:gd name="connsiteX19" fmla="*/ 145742 w 150504"/>
                <a:gd name="connsiteY19" fmla="*/ 14306 h 162453"/>
                <a:gd name="connsiteX20" fmla="*/ 138598 w 150504"/>
                <a:gd name="connsiteY20" fmla="*/ 9543 h 162453"/>
                <a:gd name="connsiteX21" fmla="*/ 136217 w 150504"/>
                <a:gd name="connsiteY21" fmla="*/ 2399 h 162453"/>
                <a:gd name="connsiteX22" fmla="*/ 112404 w 150504"/>
                <a:gd name="connsiteY22" fmla="*/ 2399 h 162453"/>
                <a:gd name="connsiteX23" fmla="*/ 90973 w 150504"/>
                <a:gd name="connsiteY23" fmla="*/ 9543 h 162453"/>
                <a:gd name="connsiteX24" fmla="*/ 83829 w 150504"/>
                <a:gd name="connsiteY24" fmla="*/ 11924 h 162453"/>
                <a:gd name="connsiteX25" fmla="*/ 76686 w 150504"/>
                <a:gd name="connsiteY25" fmla="*/ 14306 h 162453"/>
                <a:gd name="connsiteX26" fmla="*/ 62398 w 150504"/>
                <a:gd name="connsiteY26" fmla="*/ 11924 h 162453"/>
                <a:gd name="connsiteX27" fmla="*/ 60017 w 150504"/>
                <a:gd name="connsiteY27" fmla="*/ 2399 h 162453"/>
                <a:gd name="connsiteX28" fmla="*/ 52873 w 150504"/>
                <a:gd name="connsiteY28" fmla="*/ 18 h 162453"/>
                <a:gd name="connsiteX29" fmla="*/ 48111 w 150504"/>
                <a:gd name="connsiteY29" fmla="*/ 14306 h 162453"/>
                <a:gd name="connsiteX30" fmla="*/ 40967 w 150504"/>
                <a:gd name="connsiteY30" fmla="*/ 57168 h 162453"/>
                <a:gd name="connsiteX31" fmla="*/ 38586 w 150504"/>
                <a:gd name="connsiteY31" fmla="*/ 64312 h 162453"/>
                <a:gd name="connsiteX32" fmla="*/ 29061 w 150504"/>
                <a:gd name="connsiteY32" fmla="*/ 78599 h 162453"/>
                <a:gd name="connsiteX33" fmla="*/ 26679 w 150504"/>
                <a:gd name="connsiteY33" fmla="*/ 85743 h 162453"/>
                <a:gd name="connsiteX34" fmla="*/ 17154 w 150504"/>
                <a:gd name="connsiteY34" fmla="*/ 100031 h 162453"/>
                <a:gd name="connsiteX35" fmla="*/ 10011 w 150504"/>
                <a:gd name="connsiteY35" fmla="*/ 126224 h 162453"/>
                <a:gd name="connsiteX36" fmla="*/ 5248 w 150504"/>
                <a:gd name="connsiteY36" fmla="*/ 140512 h 162453"/>
                <a:gd name="connsiteX37" fmla="*/ 2867 w 150504"/>
                <a:gd name="connsiteY37" fmla="*/ 154799 h 162453"/>
                <a:gd name="connsiteX38" fmla="*/ 486 w 150504"/>
                <a:gd name="connsiteY38" fmla="*/ 161943 h 162453"/>
                <a:gd name="connsiteX39" fmla="*/ 7629 w 150504"/>
                <a:gd name="connsiteY39" fmla="*/ 159562 h 162453"/>
                <a:gd name="connsiteX40" fmla="*/ 7629 w 150504"/>
                <a:gd name="connsiteY40" fmla="*/ 157181 h 16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0504" h="162453">
                  <a:moveTo>
                    <a:pt x="7629" y="157181"/>
                  </a:moveTo>
                  <a:cubicBezTo>
                    <a:pt x="10594" y="154809"/>
                    <a:pt x="23609" y="145117"/>
                    <a:pt x="26679" y="140512"/>
                  </a:cubicBezTo>
                  <a:cubicBezTo>
                    <a:pt x="35879" y="126711"/>
                    <a:pt x="20232" y="139254"/>
                    <a:pt x="36204" y="128606"/>
                  </a:cubicBezTo>
                  <a:lnTo>
                    <a:pt x="57636" y="130987"/>
                  </a:lnTo>
                  <a:cubicBezTo>
                    <a:pt x="87145" y="133938"/>
                    <a:pt x="76383" y="128403"/>
                    <a:pt x="90973" y="138131"/>
                  </a:cubicBezTo>
                  <a:cubicBezTo>
                    <a:pt x="91292" y="139406"/>
                    <a:pt x="94367" y="152746"/>
                    <a:pt x="95736" y="154799"/>
                  </a:cubicBezTo>
                  <a:cubicBezTo>
                    <a:pt x="97604" y="157601"/>
                    <a:pt x="100498" y="159562"/>
                    <a:pt x="102879" y="161943"/>
                  </a:cubicBezTo>
                  <a:cubicBezTo>
                    <a:pt x="112404" y="161149"/>
                    <a:pt x="122905" y="163836"/>
                    <a:pt x="131454" y="159562"/>
                  </a:cubicBezTo>
                  <a:cubicBezTo>
                    <a:pt x="135944" y="157317"/>
                    <a:pt x="136217" y="145274"/>
                    <a:pt x="136217" y="145274"/>
                  </a:cubicBezTo>
                  <a:cubicBezTo>
                    <a:pt x="135423" y="140512"/>
                    <a:pt x="133836" y="135815"/>
                    <a:pt x="133836" y="130987"/>
                  </a:cubicBezTo>
                  <a:cubicBezTo>
                    <a:pt x="133836" y="128477"/>
                    <a:pt x="133972" y="124966"/>
                    <a:pt x="136217" y="123843"/>
                  </a:cubicBezTo>
                  <a:cubicBezTo>
                    <a:pt x="138462" y="122720"/>
                    <a:pt x="140980" y="125430"/>
                    <a:pt x="143361" y="126224"/>
                  </a:cubicBezTo>
                  <a:cubicBezTo>
                    <a:pt x="144948" y="123843"/>
                    <a:pt x="148123" y="121943"/>
                    <a:pt x="148123" y="119081"/>
                  </a:cubicBezTo>
                  <a:cubicBezTo>
                    <a:pt x="148123" y="116219"/>
                    <a:pt x="144523" y="114552"/>
                    <a:pt x="143361" y="111937"/>
                  </a:cubicBezTo>
                  <a:cubicBezTo>
                    <a:pt x="141322" y="107349"/>
                    <a:pt x="140186" y="102412"/>
                    <a:pt x="138598" y="97649"/>
                  </a:cubicBezTo>
                  <a:lnTo>
                    <a:pt x="136217" y="90506"/>
                  </a:lnTo>
                  <a:cubicBezTo>
                    <a:pt x="141579" y="58330"/>
                    <a:pt x="134431" y="89165"/>
                    <a:pt x="143361" y="69074"/>
                  </a:cubicBezTo>
                  <a:cubicBezTo>
                    <a:pt x="148392" y="57755"/>
                    <a:pt x="148508" y="52478"/>
                    <a:pt x="150504" y="40499"/>
                  </a:cubicBezTo>
                  <a:cubicBezTo>
                    <a:pt x="149710" y="34149"/>
                    <a:pt x="149268" y="27745"/>
                    <a:pt x="148123" y="21449"/>
                  </a:cubicBezTo>
                  <a:cubicBezTo>
                    <a:pt x="147674" y="18980"/>
                    <a:pt x="147310" y="16266"/>
                    <a:pt x="145742" y="14306"/>
                  </a:cubicBezTo>
                  <a:cubicBezTo>
                    <a:pt x="143954" y="12071"/>
                    <a:pt x="140979" y="11131"/>
                    <a:pt x="138598" y="9543"/>
                  </a:cubicBezTo>
                  <a:cubicBezTo>
                    <a:pt x="137804" y="7162"/>
                    <a:pt x="138177" y="3967"/>
                    <a:pt x="136217" y="2399"/>
                  </a:cubicBezTo>
                  <a:cubicBezTo>
                    <a:pt x="130093" y="-2500"/>
                    <a:pt x="117992" y="1468"/>
                    <a:pt x="112404" y="2399"/>
                  </a:cubicBezTo>
                  <a:lnTo>
                    <a:pt x="90973" y="9543"/>
                  </a:lnTo>
                  <a:lnTo>
                    <a:pt x="83829" y="11924"/>
                  </a:lnTo>
                  <a:lnTo>
                    <a:pt x="76686" y="14306"/>
                  </a:lnTo>
                  <a:cubicBezTo>
                    <a:pt x="71923" y="13512"/>
                    <a:pt x="66327" y="14731"/>
                    <a:pt x="62398" y="11924"/>
                  </a:cubicBezTo>
                  <a:cubicBezTo>
                    <a:pt x="59735" y="10022"/>
                    <a:pt x="62061" y="4955"/>
                    <a:pt x="60017" y="2399"/>
                  </a:cubicBezTo>
                  <a:cubicBezTo>
                    <a:pt x="58449" y="439"/>
                    <a:pt x="55254" y="812"/>
                    <a:pt x="52873" y="18"/>
                  </a:cubicBezTo>
                  <a:cubicBezTo>
                    <a:pt x="51286" y="4781"/>
                    <a:pt x="48528" y="9303"/>
                    <a:pt x="48111" y="14306"/>
                  </a:cubicBezTo>
                  <a:cubicBezTo>
                    <a:pt x="45312" y="47885"/>
                    <a:pt x="48751" y="33813"/>
                    <a:pt x="40967" y="57168"/>
                  </a:cubicBezTo>
                  <a:cubicBezTo>
                    <a:pt x="40173" y="59549"/>
                    <a:pt x="39978" y="62223"/>
                    <a:pt x="38586" y="64312"/>
                  </a:cubicBezTo>
                  <a:cubicBezTo>
                    <a:pt x="35411" y="69074"/>
                    <a:pt x="30871" y="73169"/>
                    <a:pt x="29061" y="78599"/>
                  </a:cubicBezTo>
                  <a:cubicBezTo>
                    <a:pt x="28267" y="80980"/>
                    <a:pt x="27898" y="83549"/>
                    <a:pt x="26679" y="85743"/>
                  </a:cubicBezTo>
                  <a:cubicBezTo>
                    <a:pt x="23899" y="90747"/>
                    <a:pt x="17154" y="100031"/>
                    <a:pt x="17154" y="100031"/>
                  </a:cubicBezTo>
                  <a:cubicBezTo>
                    <a:pt x="12703" y="113384"/>
                    <a:pt x="15382" y="104739"/>
                    <a:pt x="10011" y="126224"/>
                  </a:cubicBezTo>
                  <a:cubicBezTo>
                    <a:pt x="8794" y="131094"/>
                    <a:pt x="6073" y="135560"/>
                    <a:pt x="5248" y="140512"/>
                  </a:cubicBezTo>
                  <a:cubicBezTo>
                    <a:pt x="4454" y="145274"/>
                    <a:pt x="3914" y="150086"/>
                    <a:pt x="2867" y="154799"/>
                  </a:cubicBezTo>
                  <a:cubicBezTo>
                    <a:pt x="2323" y="157249"/>
                    <a:pt x="-1289" y="160168"/>
                    <a:pt x="486" y="161943"/>
                  </a:cubicBezTo>
                  <a:cubicBezTo>
                    <a:pt x="2261" y="163718"/>
                    <a:pt x="5248" y="160356"/>
                    <a:pt x="7629" y="159562"/>
                  </a:cubicBezTo>
                  <a:lnTo>
                    <a:pt x="7629" y="157181"/>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8" name="Freeform 287"/>
            <p:cNvSpPr/>
            <p:nvPr/>
          </p:nvSpPr>
          <p:spPr bwMode="auto">
            <a:xfrm>
              <a:off x="10201393" y="1134994"/>
              <a:ext cx="246474" cy="104775"/>
            </a:xfrm>
            <a:custGeom>
              <a:avLst/>
              <a:gdLst>
                <a:gd name="connsiteX0" fmla="*/ 7143 w 492949"/>
                <a:gd name="connsiteY0" fmla="*/ 95250 h 209550"/>
                <a:gd name="connsiteX1" fmla="*/ 9525 w 492949"/>
                <a:gd name="connsiteY1" fmla="*/ 83344 h 209550"/>
                <a:gd name="connsiteX2" fmla="*/ 11906 w 492949"/>
                <a:gd name="connsiteY2" fmla="*/ 76200 h 209550"/>
                <a:gd name="connsiteX3" fmla="*/ 9525 w 492949"/>
                <a:gd name="connsiteY3" fmla="*/ 40482 h 209550"/>
                <a:gd name="connsiteX4" fmla="*/ 7143 w 492949"/>
                <a:gd name="connsiteY4" fmla="*/ 33338 h 209550"/>
                <a:gd name="connsiteX5" fmla="*/ 4762 w 492949"/>
                <a:gd name="connsiteY5" fmla="*/ 23813 h 209550"/>
                <a:gd name="connsiteX6" fmla="*/ 0 w 492949"/>
                <a:gd name="connsiteY6" fmla="*/ 9525 h 209550"/>
                <a:gd name="connsiteX7" fmla="*/ 38100 w 492949"/>
                <a:gd name="connsiteY7" fmla="*/ 4763 h 209550"/>
                <a:gd name="connsiteX8" fmla="*/ 45243 w 492949"/>
                <a:gd name="connsiteY8" fmla="*/ 2382 h 209550"/>
                <a:gd name="connsiteX9" fmla="*/ 59531 w 492949"/>
                <a:gd name="connsiteY9" fmla="*/ 0 h 209550"/>
                <a:gd name="connsiteX10" fmla="*/ 66675 w 492949"/>
                <a:gd name="connsiteY10" fmla="*/ 2382 h 209550"/>
                <a:gd name="connsiteX11" fmla="*/ 83343 w 492949"/>
                <a:gd name="connsiteY11" fmla="*/ 21432 h 209550"/>
                <a:gd name="connsiteX12" fmla="*/ 88106 w 492949"/>
                <a:gd name="connsiteY12" fmla="*/ 28575 h 209550"/>
                <a:gd name="connsiteX13" fmla="*/ 95250 w 492949"/>
                <a:gd name="connsiteY13" fmla="*/ 33338 h 209550"/>
                <a:gd name="connsiteX14" fmla="*/ 188118 w 492949"/>
                <a:gd name="connsiteY14" fmla="*/ 40482 h 209550"/>
                <a:gd name="connsiteX15" fmla="*/ 202406 w 492949"/>
                <a:gd name="connsiteY15" fmla="*/ 45244 h 209550"/>
                <a:gd name="connsiteX16" fmla="*/ 216693 w 492949"/>
                <a:gd name="connsiteY16" fmla="*/ 54769 h 209550"/>
                <a:gd name="connsiteX17" fmla="*/ 228600 w 492949"/>
                <a:gd name="connsiteY17" fmla="*/ 66675 h 209550"/>
                <a:gd name="connsiteX18" fmla="*/ 233362 w 492949"/>
                <a:gd name="connsiteY18" fmla="*/ 73819 h 209550"/>
                <a:gd name="connsiteX19" fmla="*/ 240506 w 492949"/>
                <a:gd name="connsiteY19" fmla="*/ 80963 h 209550"/>
                <a:gd name="connsiteX20" fmla="*/ 307181 w 492949"/>
                <a:gd name="connsiteY20" fmla="*/ 73819 h 209550"/>
                <a:gd name="connsiteX21" fmla="*/ 328612 w 492949"/>
                <a:gd name="connsiteY21" fmla="*/ 88107 h 209550"/>
                <a:gd name="connsiteX22" fmla="*/ 335756 w 492949"/>
                <a:gd name="connsiteY22" fmla="*/ 92869 h 209550"/>
                <a:gd name="connsiteX23" fmla="*/ 352425 w 492949"/>
                <a:gd name="connsiteY23" fmla="*/ 83344 h 209550"/>
                <a:gd name="connsiteX24" fmla="*/ 366712 w 492949"/>
                <a:gd name="connsiteY24" fmla="*/ 69057 h 209550"/>
                <a:gd name="connsiteX25" fmla="*/ 400050 w 492949"/>
                <a:gd name="connsiteY25" fmla="*/ 85725 h 209550"/>
                <a:gd name="connsiteX26" fmla="*/ 407193 w 492949"/>
                <a:gd name="connsiteY26" fmla="*/ 88107 h 209550"/>
                <a:gd name="connsiteX27" fmla="*/ 442912 w 492949"/>
                <a:gd name="connsiteY27" fmla="*/ 92869 h 209550"/>
                <a:gd name="connsiteX28" fmla="*/ 459581 w 492949"/>
                <a:gd name="connsiteY28" fmla="*/ 97632 h 209550"/>
                <a:gd name="connsiteX29" fmla="*/ 483393 w 492949"/>
                <a:gd name="connsiteY29" fmla="*/ 100013 h 209550"/>
                <a:gd name="connsiteX30" fmla="*/ 490537 w 492949"/>
                <a:gd name="connsiteY30" fmla="*/ 104775 h 209550"/>
                <a:gd name="connsiteX31" fmla="*/ 492918 w 492949"/>
                <a:gd name="connsiteY31" fmla="*/ 111919 h 209550"/>
                <a:gd name="connsiteX32" fmla="*/ 473868 w 492949"/>
                <a:gd name="connsiteY32" fmla="*/ 145257 h 209550"/>
                <a:gd name="connsiteX33" fmla="*/ 469106 w 492949"/>
                <a:gd name="connsiteY33" fmla="*/ 152400 h 209550"/>
                <a:gd name="connsiteX34" fmla="*/ 459581 w 492949"/>
                <a:gd name="connsiteY34" fmla="*/ 157163 h 209550"/>
                <a:gd name="connsiteX35" fmla="*/ 452437 w 492949"/>
                <a:gd name="connsiteY35" fmla="*/ 161925 h 209550"/>
                <a:gd name="connsiteX36" fmla="*/ 445293 w 492949"/>
                <a:gd name="connsiteY36" fmla="*/ 164307 h 209550"/>
                <a:gd name="connsiteX37" fmla="*/ 438150 w 492949"/>
                <a:gd name="connsiteY37" fmla="*/ 169069 h 209550"/>
                <a:gd name="connsiteX38" fmla="*/ 397668 w 492949"/>
                <a:gd name="connsiteY38" fmla="*/ 176213 h 209550"/>
                <a:gd name="connsiteX39" fmla="*/ 373856 w 492949"/>
                <a:gd name="connsiteY39" fmla="*/ 183357 h 209550"/>
                <a:gd name="connsiteX40" fmla="*/ 366712 w 492949"/>
                <a:gd name="connsiteY40" fmla="*/ 185738 h 209550"/>
                <a:gd name="connsiteX41" fmla="*/ 357187 w 492949"/>
                <a:gd name="connsiteY41" fmla="*/ 188119 h 209550"/>
                <a:gd name="connsiteX42" fmla="*/ 342900 w 492949"/>
                <a:gd name="connsiteY42" fmla="*/ 192882 h 209550"/>
                <a:gd name="connsiteX43" fmla="*/ 335756 w 492949"/>
                <a:gd name="connsiteY43" fmla="*/ 197644 h 209550"/>
                <a:gd name="connsiteX44" fmla="*/ 326231 w 492949"/>
                <a:gd name="connsiteY44" fmla="*/ 202407 h 209550"/>
                <a:gd name="connsiteX45" fmla="*/ 309562 w 492949"/>
                <a:gd name="connsiteY45" fmla="*/ 207169 h 209550"/>
                <a:gd name="connsiteX46" fmla="*/ 302418 w 492949"/>
                <a:gd name="connsiteY46" fmla="*/ 209550 h 209550"/>
                <a:gd name="connsiteX47" fmla="*/ 264318 w 492949"/>
                <a:gd name="connsiteY47" fmla="*/ 204788 h 209550"/>
                <a:gd name="connsiteX48" fmla="*/ 250031 w 492949"/>
                <a:gd name="connsiteY48" fmla="*/ 200025 h 209550"/>
                <a:gd name="connsiteX49" fmla="*/ 233362 w 492949"/>
                <a:gd name="connsiteY49" fmla="*/ 197644 h 209550"/>
                <a:gd name="connsiteX50" fmla="*/ 216693 w 492949"/>
                <a:gd name="connsiteY50" fmla="*/ 192882 h 209550"/>
                <a:gd name="connsiteX51" fmla="*/ 197643 w 492949"/>
                <a:gd name="connsiteY51" fmla="*/ 188119 h 209550"/>
                <a:gd name="connsiteX52" fmla="*/ 190500 w 492949"/>
                <a:gd name="connsiteY52" fmla="*/ 185738 h 209550"/>
                <a:gd name="connsiteX53" fmla="*/ 178593 w 492949"/>
                <a:gd name="connsiteY53" fmla="*/ 183357 h 209550"/>
                <a:gd name="connsiteX54" fmla="*/ 164306 w 492949"/>
                <a:gd name="connsiteY54" fmla="*/ 178594 h 209550"/>
                <a:gd name="connsiteX55" fmla="*/ 142875 w 492949"/>
                <a:gd name="connsiteY55" fmla="*/ 171450 h 209550"/>
                <a:gd name="connsiteX56" fmla="*/ 130968 w 492949"/>
                <a:gd name="connsiteY56" fmla="*/ 169069 h 209550"/>
                <a:gd name="connsiteX57" fmla="*/ 123825 w 492949"/>
                <a:gd name="connsiteY57" fmla="*/ 166688 h 209550"/>
                <a:gd name="connsiteX58" fmla="*/ 107156 w 492949"/>
                <a:gd name="connsiteY58" fmla="*/ 164307 h 209550"/>
                <a:gd name="connsiteX59" fmla="*/ 97631 w 492949"/>
                <a:gd name="connsiteY59" fmla="*/ 161925 h 209550"/>
                <a:gd name="connsiteX60" fmla="*/ 80962 w 492949"/>
                <a:gd name="connsiteY60" fmla="*/ 159544 h 209550"/>
                <a:gd name="connsiteX61" fmla="*/ 73818 w 492949"/>
                <a:gd name="connsiteY61" fmla="*/ 157163 h 209550"/>
                <a:gd name="connsiteX62" fmla="*/ 59531 w 492949"/>
                <a:gd name="connsiteY62" fmla="*/ 147638 h 209550"/>
                <a:gd name="connsiteX63" fmla="*/ 52387 w 492949"/>
                <a:gd name="connsiteY63" fmla="*/ 145257 h 209550"/>
                <a:gd name="connsiteX64" fmla="*/ 40481 w 492949"/>
                <a:gd name="connsiteY64" fmla="*/ 128588 h 209550"/>
                <a:gd name="connsiteX65" fmla="*/ 35718 w 492949"/>
                <a:gd name="connsiteY65" fmla="*/ 121444 h 209550"/>
                <a:gd name="connsiteX66" fmla="*/ 21431 w 492949"/>
                <a:gd name="connsiteY66" fmla="*/ 111919 h 209550"/>
                <a:gd name="connsiteX67" fmla="*/ 14287 w 492949"/>
                <a:gd name="connsiteY67" fmla="*/ 104775 h 209550"/>
                <a:gd name="connsiteX68" fmla="*/ 7143 w 492949"/>
                <a:gd name="connsiteY68" fmla="*/ 952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2949" h="209550">
                  <a:moveTo>
                    <a:pt x="7143" y="95250"/>
                  </a:moveTo>
                  <a:cubicBezTo>
                    <a:pt x="7937" y="91281"/>
                    <a:pt x="8543" y="87270"/>
                    <a:pt x="9525" y="83344"/>
                  </a:cubicBezTo>
                  <a:cubicBezTo>
                    <a:pt x="10134" y="80909"/>
                    <a:pt x="11906" y="78710"/>
                    <a:pt x="11906" y="76200"/>
                  </a:cubicBezTo>
                  <a:cubicBezTo>
                    <a:pt x="11906" y="64268"/>
                    <a:pt x="10843" y="52341"/>
                    <a:pt x="9525" y="40482"/>
                  </a:cubicBezTo>
                  <a:cubicBezTo>
                    <a:pt x="9248" y="37987"/>
                    <a:pt x="7833" y="35752"/>
                    <a:pt x="7143" y="33338"/>
                  </a:cubicBezTo>
                  <a:cubicBezTo>
                    <a:pt x="6244" y="30191"/>
                    <a:pt x="5702" y="26948"/>
                    <a:pt x="4762" y="23813"/>
                  </a:cubicBezTo>
                  <a:cubicBezTo>
                    <a:pt x="3320" y="19004"/>
                    <a:pt x="0" y="9525"/>
                    <a:pt x="0" y="9525"/>
                  </a:cubicBezTo>
                  <a:cubicBezTo>
                    <a:pt x="18834" y="3247"/>
                    <a:pt x="-3080" y="9910"/>
                    <a:pt x="38100" y="4763"/>
                  </a:cubicBezTo>
                  <a:cubicBezTo>
                    <a:pt x="40590" y="4452"/>
                    <a:pt x="42793" y="2927"/>
                    <a:pt x="45243" y="2382"/>
                  </a:cubicBezTo>
                  <a:cubicBezTo>
                    <a:pt x="49956" y="1334"/>
                    <a:pt x="54768" y="794"/>
                    <a:pt x="59531" y="0"/>
                  </a:cubicBezTo>
                  <a:cubicBezTo>
                    <a:pt x="61912" y="794"/>
                    <a:pt x="64900" y="607"/>
                    <a:pt x="66675" y="2382"/>
                  </a:cubicBezTo>
                  <a:cubicBezTo>
                    <a:pt x="94461" y="30168"/>
                    <a:pt x="63101" y="7935"/>
                    <a:pt x="83343" y="21432"/>
                  </a:cubicBezTo>
                  <a:cubicBezTo>
                    <a:pt x="84931" y="23813"/>
                    <a:pt x="86082" y="26551"/>
                    <a:pt x="88106" y="28575"/>
                  </a:cubicBezTo>
                  <a:cubicBezTo>
                    <a:pt x="90130" y="30599"/>
                    <a:pt x="92765" y="31918"/>
                    <a:pt x="95250" y="33338"/>
                  </a:cubicBezTo>
                  <a:cubicBezTo>
                    <a:pt x="125107" y="50399"/>
                    <a:pt x="136672" y="39012"/>
                    <a:pt x="188118" y="40482"/>
                  </a:cubicBezTo>
                  <a:cubicBezTo>
                    <a:pt x="192881" y="42069"/>
                    <a:pt x="198856" y="41694"/>
                    <a:pt x="202406" y="45244"/>
                  </a:cubicBezTo>
                  <a:cubicBezTo>
                    <a:pt x="211325" y="54163"/>
                    <a:pt x="206355" y="51323"/>
                    <a:pt x="216693" y="54769"/>
                  </a:cubicBezTo>
                  <a:cubicBezTo>
                    <a:pt x="229397" y="73824"/>
                    <a:pt x="212721" y="50796"/>
                    <a:pt x="228600" y="66675"/>
                  </a:cubicBezTo>
                  <a:cubicBezTo>
                    <a:pt x="230624" y="68699"/>
                    <a:pt x="231530" y="71620"/>
                    <a:pt x="233362" y="73819"/>
                  </a:cubicBezTo>
                  <a:cubicBezTo>
                    <a:pt x="235518" y="76406"/>
                    <a:pt x="238125" y="78582"/>
                    <a:pt x="240506" y="80963"/>
                  </a:cubicBezTo>
                  <a:cubicBezTo>
                    <a:pt x="269338" y="61741"/>
                    <a:pt x="249075" y="71178"/>
                    <a:pt x="307181" y="73819"/>
                  </a:cubicBezTo>
                  <a:lnTo>
                    <a:pt x="328612" y="88107"/>
                  </a:lnTo>
                  <a:lnTo>
                    <a:pt x="335756" y="92869"/>
                  </a:lnTo>
                  <a:cubicBezTo>
                    <a:pt x="354485" y="89123"/>
                    <a:pt x="342576" y="94423"/>
                    <a:pt x="352425" y="83344"/>
                  </a:cubicBezTo>
                  <a:cubicBezTo>
                    <a:pt x="356899" y="78310"/>
                    <a:pt x="366712" y="69057"/>
                    <a:pt x="366712" y="69057"/>
                  </a:cubicBezTo>
                  <a:cubicBezTo>
                    <a:pt x="392445" y="72273"/>
                    <a:pt x="381237" y="66913"/>
                    <a:pt x="400050" y="85725"/>
                  </a:cubicBezTo>
                  <a:cubicBezTo>
                    <a:pt x="401825" y="87500"/>
                    <a:pt x="404780" y="87417"/>
                    <a:pt x="407193" y="88107"/>
                  </a:cubicBezTo>
                  <a:cubicBezTo>
                    <a:pt x="421913" y="92313"/>
                    <a:pt x="422329" y="90998"/>
                    <a:pt x="442912" y="92869"/>
                  </a:cubicBezTo>
                  <a:cubicBezTo>
                    <a:pt x="447996" y="94564"/>
                    <a:pt x="454355" y="96885"/>
                    <a:pt x="459581" y="97632"/>
                  </a:cubicBezTo>
                  <a:cubicBezTo>
                    <a:pt x="467478" y="98760"/>
                    <a:pt x="475456" y="99219"/>
                    <a:pt x="483393" y="100013"/>
                  </a:cubicBezTo>
                  <a:cubicBezTo>
                    <a:pt x="485774" y="101600"/>
                    <a:pt x="488749" y="102540"/>
                    <a:pt x="490537" y="104775"/>
                  </a:cubicBezTo>
                  <a:cubicBezTo>
                    <a:pt x="492105" y="106735"/>
                    <a:pt x="493145" y="109419"/>
                    <a:pt x="492918" y="111919"/>
                  </a:cubicBezTo>
                  <a:cubicBezTo>
                    <a:pt x="490999" y="133027"/>
                    <a:pt x="488178" y="130947"/>
                    <a:pt x="473868" y="145257"/>
                  </a:cubicBezTo>
                  <a:cubicBezTo>
                    <a:pt x="471845" y="147280"/>
                    <a:pt x="471304" y="150568"/>
                    <a:pt x="469106" y="152400"/>
                  </a:cubicBezTo>
                  <a:cubicBezTo>
                    <a:pt x="466379" y="154673"/>
                    <a:pt x="462663" y="155402"/>
                    <a:pt x="459581" y="157163"/>
                  </a:cubicBezTo>
                  <a:cubicBezTo>
                    <a:pt x="457096" y="158583"/>
                    <a:pt x="454997" y="160645"/>
                    <a:pt x="452437" y="161925"/>
                  </a:cubicBezTo>
                  <a:cubicBezTo>
                    <a:pt x="450192" y="163048"/>
                    <a:pt x="447538" y="163184"/>
                    <a:pt x="445293" y="164307"/>
                  </a:cubicBezTo>
                  <a:cubicBezTo>
                    <a:pt x="442734" y="165587"/>
                    <a:pt x="440765" y="167907"/>
                    <a:pt x="438150" y="169069"/>
                  </a:cubicBezTo>
                  <a:cubicBezTo>
                    <a:pt x="422648" y="175959"/>
                    <a:pt x="416457" y="174505"/>
                    <a:pt x="397668" y="176213"/>
                  </a:cubicBezTo>
                  <a:cubicBezTo>
                    <a:pt x="363724" y="187527"/>
                    <a:pt x="399042" y="176160"/>
                    <a:pt x="373856" y="183357"/>
                  </a:cubicBezTo>
                  <a:cubicBezTo>
                    <a:pt x="371442" y="184047"/>
                    <a:pt x="369126" y="185048"/>
                    <a:pt x="366712" y="185738"/>
                  </a:cubicBezTo>
                  <a:cubicBezTo>
                    <a:pt x="363565" y="186637"/>
                    <a:pt x="360322" y="187179"/>
                    <a:pt x="357187" y="188119"/>
                  </a:cubicBezTo>
                  <a:cubicBezTo>
                    <a:pt x="352379" y="189562"/>
                    <a:pt x="347662" y="191294"/>
                    <a:pt x="342900" y="192882"/>
                  </a:cubicBezTo>
                  <a:cubicBezTo>
                    <a:pt x="340185" y="193787"/>
                    <a:pt x="338241" y="196224"/>
                    <a:pt x="335756" y="197644"/>
                  </a:cubicBezTo>
                  <a:cubicBezTo>
                    <a:pt x="332674" y="199405"/>
                    <a:pt x="329494" y="201009"/>
                    <a:pt x="326231" y="202407"/>
                  </a:cubicBezTo>
                  <a:cubicBezTo>
                    <a:pt x="320525" y="204853"/>
                    <a:pt x="315600" y="205444"/>
                    <a:pt x="309562" y="207169"/>
                  </a:cubicBezTo>
                  <a:cubicBezTo>
                    <a:pt x="307148" y="207859"/>
                    <a:pt x="304799" y="208756"/>
                    <a:pt x="302418" y="209550"/>
                  </a:cubicBezTo>
                  <a:cubicBezTo>
                    <a:pt x="294143" y="208723"/>
                    <a:pt x="274162" y="207249"/>
                    <a:pt x="264318" y="204788"/>
                  </a:cubicBezTo>
                  <a:cubicBezTo>
                    <a:pt x="259448" y="203570"/>
                    <a:pt x="255001" y="200735"/>
                    <a:pt x="250031" y="200025"/>
                  </a:cubicBezTo>
                  <a:cubicBezTo>
                    <a:pt x="244475" y="199231"/>
                    <a:pt x="238884" y="198648"/>
                    <a:pt x="233362" y="197644"/>
                  </a:cubicBezTo>
                  <a:cubicBezTo>
                    <a:pt x="221471" y="195482"/>
                    <a:pt x="226889" y="195663"/>
                    <a:pt x="216693" y="192882"/>
                  </a:cubicBezTo>
                  <a:cubicBezTo>
                    <a:pt x="210378" y="191160"/>
                    <a:pt x="203853" y="190189"/>
                    <a:pt x="197643" y="188119"/>
                  </a:cubicBezTo>
                  <a:cubicBezTo>
                    <a:pt x="195262" y="187325"/>
                    <a:pt x="192935" y="186347"/>
                    <a:pt x="190500" y="185738"/>
                  </a:cubicBezTo>
                  <a:cubicBezTo>
                    <a:pt x="186573" y="184756"/>
                    <a:pt x="182498" y="184422"/>
                    <a:pt x="178593" y="183357"/>
                  </a:cubicBezTo>
                  <a:cubicBezTo>
                    <a:pt x="173750" y="182036"/>
                    <a:pt x="169068" y="180182"/>
                    <a:pt x="164306" y="178594"/>
                  </a:cubicBezTo>
                  <a:lnTo>
                    <a:pt x="142875" y="171450"/>
                  </a:lnTo>
                  <a:cubicBezTo>
                    <a:pt x="139035" y="170170"/>
                    <a:pt x="134895" y="170051"/>
                    <a:pt x="130968" y="169069"/>
                  </a:cubicBezTo>
                  <a:cubicBezTo>
                    <a:pt x="128533" y="168460"/>
                    <a:pt x="126286" y="167180"/>
                    <a:pt x="123825" y="166688"/>
                  </a:cubicBezTo>
                  <a:cubicBezTo>
                    <a:pt x="118321" y="165587"/>
                    <a:pt x="112678" y="165311"/>
                    <a:pt x="107156" y="164307"/>
                  </a:cubicBezTo>
                  <a:cubicBezTo>
                    <a:pt x="103936" y="163721"/>
                    <a:pt x="100851" y="162511"/>
                    <a:pt x="97631" y="161925"/>
                  </a:cubicBezTo>
                  <a:cubicBezTo>
                    <a:pt x="92109" y="160921"/>
                    <a:pt x="86518" y="160338"/>
                    <a:pt x="80962" y="159544"/>
                  </a:cubicBezTo>
                  <a:cubicBezTo>
                    <a:pt x="78581" y="158750"/>
                    <a:pt x="76012" y="158382"/>
                    <a:pt x="73818" y="157163"/>
                  </a:cubicBezTo>
                  <a:cubicBezTo>
                    <a:pt x="68815" y="154383"/>
                    <a:pt x="64961" y="149448"/>
                    <a:pt x="59531" y="147638"/>
                  </a:cubicBezTo>
                  <a:lnTo>
                    <a:pt x="52387" y="145257"/>
                  </a:lnTo>
                  <a:cubicBezTo>
                    <a:pt x="41177" y="128440"/>
                    <a:pt x="55231" y="149238"/>
                    <a:pt x="40481" y="128588"/>
                  </a:cubicBezTo>
                  <a:cubicBezTo>
                    <a:pt x="38817" y="126259"/>
                    <a:pt x="37872" y="123329"/>
                    <a:pt x="35718" y="121444"/>
                  </a:cubicBezTo>
                  <a:cubicBezTo>
                    <a:pt x="31411" y="117675"/>
                    <a:pt x="26193" y="115094"/>
                    <a:pt x="21431" y="111919"/>
                  </a:cubicBezTo>
                  <a:cubicBezTo>
                    <a:pt x="18629" y="110051"/>
                    <a:pt x="16668" y="107156"/>
                    <a:pt x="14287" y="104775"/>
                  </a:cubicBezTo>
                  <a:lnTo>
                    <a:pt x="7143" y="95250"/>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9" name="Freeform 288"/>
            <p:cNvSpPr/>
            <p:nvPr/>
          </p:nvSpPr>
          <p:spPr bwMode="auto">
            <a:xfrm>
              <a:off x="10357880" y="1199232"/>
              <a:ext cx="109934" cy="64779"/>
            </a:xfrm>
            <a:custGeom>
              <a:avLst/>
              <a:gdLst>
                <a:gd name="connsiteX0" fmla="*/ 95250 w 269081"/>
                <a:gd name="connsiteY0" fmla="*/ 42862 h 166687"/>
                <a:gd name="connsiteX1" fmla="*/ 102393 w 269081"/>
                <a:gd name="connsiteY1" fmla="*/ 30956 h 166687"/>
                <a:gd name="connsiteX2" fmla="*/ 95250 w 269081"/>
                <a:gd name="connsiteY2" fmla="*/ 26194 h 166687"/>
                <a:gd name="connsiteX3" fmla="*/ 92868 w 269081"/>
                <a:gd name="connsiteY3" fmla="*/ 19050 h 166687"/>
                <a:gd name="connsiteX4" fmla="*/ 95250 w 269081"/>
                <a:gd name="connsiteY4" fmla="*/ 11906 h 166687"/>
                <a:gd name="connsiteX5" fmla="*/ 100012 w 269081"/>
                <a:gd name="connsiteY5" fmla="*/ 4762 h 166687"/>
                <a:gd name="connsiteX6" fmla="*/ 92868 w 269081"/>
                <a:gd name="connsiteY6" fmla="*/ 0 h 166687"/>
                <a:gd name="connsiteX7" fmla="*/ 78581 w 269081"/>
                <a:gd name="connsiteY7" fmla="*/ 2381 h 166687"/>
                <a:gd name="connsiteX8" fmla="*/ 71437 w 269081"/>
                <a:gd name="connsiteY8" fmla="*/ 11906 h 166687"/>
                <a:gd name="connsiteX9" fmla="*/ 54768 w 269081"/>
                <a:gd name="connsiteY9" fmla="*/ 7144 h 166687"/>
                <a:gd name="connsiteX10" fmla="*/ 47625 w 269081"/>
                <a:gd name="connsiteY10" fmla="*/ 11906 h 166687"/>
                <a:gd name="connsiteX11" fmla="*/ 42862 w 269081"/>
                <a:gd name="connsiteY11" fmla="*/ 26194 h 166687"/>
                <a:gd name="connsiteX12" fmla="*/ 35718 w 269081"/>
                <a:gd name="connsiteY12" fmla="*/ 30956 h 166687"/>
                <a:gd name="connsiteX13" fmla="*/ 30956 w 269081"/>
                <a:gd name="connsiteY13" fmla="*/ 40481 h 166687"/>
                <a:gd name="connsiteX14" fmla="*/ 28575 w 269081"/>
                <a:gd name="connsiteY14" fmla="*/ 47625 h 166687"/>
                <a:gd name="connsiteX15" fmla="*/ 21431 w 269081"/>
                <a:gd name="connsiteY15" fmla="*/ 52387 h 166687"/>
                <a:gd name="connsiteX16" fmla="*/ 2381 w 269081"/>
                <a:gd name="connsiteY16" fmla="*/ 52387 h 166687"/>
                <a:gd name="connsiteX17" fmla="*/ 0 w 269081"/>
                <a:gd name="connsiteY17" fmla="*/ 59531 h 166687"/>
                <a:gd name="connsiteX18" fmla="*/ 2381 w 269081"/>
                <a:gd name="connsiteY18" fmla="*/ 73819 h 166687"/>
                <a:gd name="connsiteX19" fmla="*/ 16668 w 269081"/>
                <a:gd name="connsiteY19" fmla="*/ 80962 h 166687"/>
                <a:gd name="connsiteX20" fmla="*/ 26193 w 269081"/>
                <a:gd name="connsiteY20" fmla="*/ 104775 h 166687"/>
                <a:gd name="connsiteX21" fmla="*/ 35718 w 269081"/>
                <a:gd name="connsiteY21" fmla="*/ 119062 h 166687"/>
                <a:gd name="connsiteX22" fmla="*/ 33337 w 269081"/>
                <a:gd name="connsiteY22" fmla="*/ 135731 h 166687"/>
                <a:gd name="connsiteX23" fmla="*/ 28575 w 269081"/>
                <a:gd name="connsiteY23" fmla="*/ 142875 h 166687"/>
                <a:gd name="connsiteX24" fmla="*/ 26193 w 269081"/>
                <a:gd name="connsiteY24" fmla="*/ 150019 h 166687"/>
                <a:gd name="connsiteX25" fmla="*/ 28575 w 269081"/>
                <a:gd name="connsiteY25" fmla="*/ 161925 h 166687"/>
                <a:gd name="connsiteX26" fmla="*/ 57150 w 269081"/>
                <a:gd name="connsiteY26" fmla="*/ 154781 h 166687"/>
                <a:gd name="connsiteX27" fmla="*/ 64293 w 269081"/>
                <a:gd name="connsiteY27" fmla="*/ 147637 h 166687"/>
                <a:gd name="connsiteX28" fmla="*/ 71437 w 269081"/>
                <a:gd name="connsiteY28" fmla="*/ 145256 h 166687"/>
                <a:gd name="connsiteX29" fmla="*/ 83343 w 269081"/>
                <a:gd name="connsiteY29" fmla="*/ 147637 h 166687"/>
                <a:gd name="connsiteX30" fmla="*/ 90487 w 269081"/>
                <a:gd name="connsiteY30" fmla="*/ 152400 h 166687"/>
                <a:gd name="connsiteX31" fmla="*/ 92868 w 269081"/>
                <a:gd name="connsiteY31" fmla="*/ 145256 h 166687"/>
                <a:gd name="connsiteX32" fmla="*/ 95250 w 269081"/>
                <a:gd name="connsiteY32" fmla="*/ 133350 h 166687"/>
                <a:gd name="connsiteX33" fmla="*/ 104775 w 269081"/>
                <a:gd name="connsiteY33" fmla="*/ 135731 h 166687"/>
                <a:gd name="connsiteX34" fmla="*/ 107156 w 269081"/>
                <a:gd name="connsiteY34" fmla="*/ 119062 h 166687"/>
                <a:gd name="connsiteX35" fmla="*/ 111918 w 269081"/>
                <a:gd name="connsiteY35" fmla="*/ 111919 h 166687"/>
                <a:gd name="connsiteX36" fmla="*/ 142875 w 269081"/>
                <a:gd name="connsiteY36" fmla="*/ 121444 h 166687"/>
                <a:gd name="connsiteX37" fmla="*/ 145256 w 269081"/>
                <a:gd name="connsiteY37" fmla="*/ 142875 h 166687"/>
                <a:gd name="connsiteX38" fmla="*/ 147637 w 269081"/>
                <a:gd name="connsiteY38" fmla="*/ 150019 h 166687"/>
                <a:gd name="connsiteX39" fmla="*/ 150018 w 269081"/>
                <a:gd name="connsiteY39" fmla="*/ 164306 h 166687"/>
                <a:gd name="connsiteX40" fmla="*/ 157162 w 269081"/>
                <a:gd name="connsiteY40" fmla="*/ 166687 h 166687"/>
                <a:gd name="connsiteX41" fmla="*/ 190500 w 269081"/>
                <a:gd name="connsiteY41" fmla="*/ 164306 h 166687"/>
                <a:gd name="connsiteX42" fmla="*/ 192881 w 269081"/>
                <a:gd name="connsiteY42" fmla="*/ 157162 h 166687"/>
                <a:gd name="connsiteX43" fmla="*/ 207168 w 269081"/>
                <a:gd name="connsiteY43" fmla="*/ 147637 h 166687"/>
                <a:gd name="connsiteX44" fmla="*/ 219075 w 269081"/>
                <a:gd name="connsiteY44" fmla="*/ 150019 h 166687"/>
                <a:gd name="connsiteX45" fmla="*/ 226218 w 269081"/>
                <a:gd name="connsiteY45" fmla="*/ 152400 h 166687"/>
                <a:gd name="connsiteX46" fmla="*/ 269081 w 269081"/>
                <a:gd name="connsiteY46" fmla="*/ 147637 h 166687"/>
                <a:gd name="connsiteX47" fmla="*/ 264318 w 269081"/>
                <a:gd name="connsiteY47" fmla="*/ 135731 h 166687"/>
                <a:gd name="connsiteX48" fmla="*/ 257175 w 269081"/>
                <a:gd name="connsiteY48" fmla="*/ 128587 h 166687"/>
                <a:gd name="connsiteX49" fmla="*/ 247650 w 269081"/>
                <a:gd name="connsiteY49" fmla="*/ 88106 h 166687"/>
                <a:gd name="connsiteX50" fmla="*/ 240506 w 269081"/>
                <a:gd name="connsiteY50" fmla="*/ 85725 h 166687"/>
                <a:gd name="connsiteX51" fmla="*/ 221456 w 269081"/>
                <a:gd name="connsiteY51" fmla="*/ 92869 h 166687"/>
                <a:gd name="connsiteX52" fmla="*/ 216693 w 269081"/>
                <a:gd name="connsiteY52" fmla="*/ 100012 h 166687"/>
                <a:gd name="connsiteX53" fmla="*/ 204787 w 269081"/>
                <a:gd name="connsiteY53" fmla="*/ 90487 h 166687"/>
                <a:gd name="connsiteX54" fmla="*/ 195262 w 269081"/>
                <a:gd name="connsiteY54" fmla="*/ 54769 h 166687"/>
                <a:gd name="connsiteX55" fmla="*/ 130968 w 269081"/>
                <a:gd name="connsiteY55" fmla="*/ 52387 h 166687"/>
                <a:gd name="connsiteX56" fmla="*/ 123825 w 269081"/>
                <a:gd name="connsiteY56" fmla="*/ 50006 h 166687"/>
                <a:gd name="connsiteX57" fmla="*/ 88106 w 269081"/>
                <a:gd name="connsiteY57" fmla="*/ 47625 h 166687"/>
                <a:gd name="connsiteX58" fmla="*/ 95250 w 269081"/>
                <a:gd name="connsiteY58" fmla="*/ 42862 h 166687"/>
                <a:gd name="connsiteX59" fmla="*/ 95250 w 269081"/>
                <a:gd name="connsiteY59" fmla="*/ 42862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9081" h="166687">
                  <a:moveTo>
                    <a:pt x="95250" y="42862"/>
                  </a:moveTo>
                  <a:cubicBezTo>
                    <a:pt x="96441" y="40878"/>
                    <a:pt x="102393" y="35584"/>
                    <a:pt x="102393" y="30956"/>
                  </a:cubicBezTo>
                  <a:cubicBezTo>
                    <a:pt x="102393" y="28094"/>
                    <a:pt x="97038" y="28429"/>
                    <a:pt x="95250" y="26194"/>
                  </a:cubicBezTo>
                  <a:cubicBezTo>
                    <a:pt x="93682" y="24234"/>
                    <a:pt x="93662" y="21431"/>
                    <a:pt x="92868" y="19050"/>
                  </a:cubicBezTo>
                  <a:cubicBezTo>
                    <a:pt x="93662" y="16669"/>
                    <a:pt x="94127" y="14151"/>
                    <a:pt x="95250" y="11906"/>
                  </a:cubicBezTo>
                  <a:cubicBezTo>
                    <a:pt x="96530" y="9346"/>
                    <a:pt x="100573" y="7568"/>
                    <a:pt x="100012" y="4762"/>
                  </a:cubicBezTo>
                  <a:cubicBezTo>
                    <a:pt x="99451" y="1956"/>
                    <a:pt x="95249" y="1587"/>
                    <a:pt x="92868" y="0"/>
                  </a:cubicBezTo>
                  <a:cubicBezTo>
                    <a:pt x="88106" y="794"/>
                    <a:pt x="82801" y="36"/>
                    <a:pt x="78581" y="2381"/>
                  </a:cubicBezTo>
                  <a:cubicBezTo>
                    <a:pt x="75112" y="4308"/>
                    <a:pt x="75085" y="10343"/>
                    <a:pt x="71437" y="11906"/>
                  </a:cubicBezTo>
                  <a:cubicBezTo>
                    <a:pt x="70129" y="12467"/>
                    <a:pt x="56847" y="7837"/>
                    <a:pt x="54768" y="7144"/>
                  </a:cubicBezTo>
                  <a:cubicBezTo>
                    <a:pt x="52387" y="8731"/>
                    <a:pt x="49142" y="9479"/>
                    <a:pt x="47625" y="11906"/>
                  </a:cubicBezTo>
                  <a:cubicBezTo>
                    <a:pt x="44964" y="16163"/>
                    <a:pt x="47039" y="23409"/>
                    <a:pt x="42862" y="26194"/>
                  </a:cubicBezTo>
                  <a:lnTo>
                    <a:pt x="35718" y="30956"/>
                  </a:lnTo>
                  <a:cubicBezTo>
                    <a:pt x="34131" y="34131"/>
                    <a:pt x="32354" y="37218"/>
                    <a:pt x="30956" y="40481"/>
                  </a:cubicBezTo>
                  <a:cubicBezTo>
                    <a:pt x="29967" y="42788"/>
                    <a:pt x="30143" y="45665"/>
                    <a:pt x="28575" y="47625"/>
                  </a:cubicBezTo>
                  <a:cubicBezTo>
                    <a:pt x="26787" y="49860"/>
                    <a:pt x="23812" y="50800"/>
                    <a:pt x="21431" y="52387"/>
                  </a:cubicBezTo>
                  <a:cubicBezTo>
                    <a:pt x="16903" y="51482"/>
                    <a:pt x="7262" y="47506"/>
                    <a:pt x="2381" y="52387"/>
                  </a:cubicBezTo>
                  <a:cubicBezTo>
                    <a:pt x="606" y="54162"/>
                    <a:pt x="794" y="57150"/>
                    <a:pt x="0" y="59531"/>
                  </a:cubicBezTo>
                  <a:cubicBezTo>
                    <a:pt x="794" y="64294"/>
                    <a:pt x="222" y="69500"/>
                    <a:pt x="2381" y="73819"/>
                  </a:cubicBezTo>
                  <a:cubicBezTo>
                    <a:pt x="4227" y="77511"/>
                    <a:pt x="13288" y="79835"/>
                    <a:pt x="16668" y="80962"/>
                  </a:cubicBezTo>
                  <a:cubicBezTo>
                    <a:pt x="32496" y="96790"/>
                    <a:pt x="15477" y="76914"/>
                    <a:pt x="26193" y="104775"/>
                  </a:cubicBezTo>
                  <a:cubicBezTo>
                    <a:pt x="28248" y="110117"/>
                    <a:pt x="35718" y="119062"/>
                    <a:pt x="35718" y="119062"/>
                  </a:cubicBezTo>
                  <a:cubicBezTo>
                    <a:pt x="34924" y="124618"/>
                    <a:pt x="34950" y="130355"/>
                    <a:pt x="33337" y="135731"/>
                  </a:cubicBezTo>
                  <a:cubicBezTo>
                    <a:pt x="32515" y="138472"/>
                    <a:pt x="29855" y="140315"/>
                    <a:pt x="28575" y="142875"/>
                  </a:cubicBezTo>
                  <a:cubicBezTo>
                    <a:pt x="27452" y="145120"/>
                    <a:pt x="26987" y="147638"/>
                    <a:pt x="26193" y="150019"/>
                  </a:cubicBezTo>
                  <a:cubicBezTo>
                    <a:pt x="26987" y="153988"/>
                    <a:pt x="24817" y="160422"/>
                    <a:pt x="28575" y="161925"/>
                  </a:cubicBezTo>
                  <a:cubicBezTo>
                    <a:pt x="38337" y="165830"/>
                    <a:pt x="49805" y="160902"/>
                    <a:pt x="57150" y="154781"/>
                  </a:cubicBezTo>
                  <a:cubicBezTo>
                    <a:pt x="59737" y="152625"/>
                    <a:pt x="61491" y="149505"/>
                    <a:pt x="64293" y="147637"/>
                  </a:cubicBezTo>
                  <a:cubicBezTo>
                    <a:pt x="66382" y="146245"/>
                    <a:pt x="69056" y="146050"/>
                    <a:pt x="71437" y="145256"/>
                  </a:cubicBezTo>
                  <a:cubicBezTo>
                    <a:pt x="75406" y="146050"/>
                    <a:pt x="79553" y="146216"/>
                    <a:pt x="83343" y="147637"/>
                  </a:cubicBezTo>
                  <a:cubicBezTo>
                    <a:pt x="86023" y="148642"/>
                    <a:pt x="87710" y="153094"/>
                    <a:pt x="90487" y="152400"/>
                  </a:cubicBezTo>
                  <a:cubicBezTo>
                    <a:pt x="92922" y="151791"/>
                    <a:pt x="92259" y="147691"/>
                    <a:pt x="92868" y="145256"/>
                  </a:cubicBezTo>
                  <a:cubicBezTo>
                    <a:pt x="93850" y="141330"/>
                    <a:pt x="94456" y="137319"/>
                    <a:pt x="95250" y="133350"/>
                  </a:cubicBezTo>
                  <a:cubicBezTo>
                    <a:pt x="98425" y="134144"/>
                    <a:pt x="101848" y="137195"/>
                    <a:pt x="104775" y="135731"/>
                  </a:cubicBezTo>
                  <a:cubicBezTo>
                    <a:pt x="113181" y="131528"/>
                    <a:pt x="108876" y="124223"/>
                    <a:pt x="107156" y="119062"/>
                  </a:cubicBezTo>
                  <a:cubicBezTo>
                    <a:pt x="108743" y="116681"/>
                    <a:pt x="109090" y="112354"/>
                    <a:pt x="111918" y="111919"/>
                  </a:cubicBezTo>
                  <a:cubicBezTo>
                    <a:pt x="136664" y="108112"/>
                    <a:pt x="134652" y="109110"/>
                    <a:pt x="142875" y="121444"/>
                  </a:cubicBezTo>
                  <a:cubicBezTo>
                    <a:pt x="143669" y="128588"/>
                    <a:pt x="144074" y="135785"/>
                    <a:pt x="145256" y="142875"/>
                  </a:cubicBezTo>
                  <a:cubicBezTo>
                    <a:pt x="145669" y="145351"/>
                    <a:pt x="147093" y="147569"/>
                    <a:pt x="147637" y="150019"/>
                  </a:cubicBezTo>
                  <a:cubicBezTo>
                    <a:pt x="148684" y="154732"/>
                    <a:pt x="147623" y="160114"/>
                    <a:pt x="150018" y="164306"/>
                  </a:cubicBezTo>
                  <a:cubicBezTo>
                    <a:pt x="151263" y="166485"/>
                    <a:pt x="154781" y="165893"/>
                    <a:pt x="157162" y="166687"/>
                  </a:cubicBezTo>
                  <a:cubicBezTo>
                    <a:pt x="168275" y="165893"/>
                    <a:pt x="179735" y="167177"/>
                    <a:pt x="190500" y="164306"/>
                  </a:cubicBezTo>
                  <a:cubicBezTo>
                    <a:pt x="192925" y="163659"/>
                    <a:pt x="191106" y="158937"/>
                    <a:pt x="192881" y="157162"/>
                  </a:cubicBezTo>
                  <a:cubicBezTo>
                    <a:pt x="196928" y="153115"/>
                    <a:pt x="207168" y="147637"/>
                    <a:pt x="207168" y="147637"/>
                  </a:cubicBezTo>
                  <a:cubicBezTo>
                    <a:pt x="211137" y="148431"/>
                    <a:pt x="215148" y="149037"/>
                    <a:pt x="219075" y="150019"/>
                  </a:cubicBezTo>
                  <a:cubicBezTo>
                    <a:pt x="221510" y="150628"/>
                    <a:pt x="223711" y="152519"/>
                    <a:pt x="226218" y="152400"/>
                  </a:cubicBezTo>
                  <a:cubicBezTo>
                    <a:pt x="240577" y="151716"/>
                    <a:pt x="254793" y="149225"/>
                    <a:pt x="269081" y="147637"/>
                  </a:cubicBezTo>
                  <a:cubicBezTo>
                    <a:pt x="267493" y="143668"/>
                    <a:pt x="266583" y="139356"/>
                    <a:pt x="264318" y="135731"/>
                  </a:cubicBezTo>
                  <a:cubicBezTo>
                    <a:pt x="262533" y="132875"/>
                    <a:pt x="257906" y="131874"/>
                    <a:pt x="257175" y="128587"/>
                  </a:cubicBezTo>
                  <a:cubicBezTo>
                    <a:pt x="250821" y="99993"/>
                    <a:pt x="265628" y="97096"/>
                    <a:pt x="247650" y="88106"/>
                  </a:cubicBezTo>
                  <a:cubicBezTo>
                    <a:pt x="245405" y="86983"/>
                    <a:pt x="242887" y="86519"/>
                    <a:pt x="240506" y="85725"/>
                  </a:cubicBezTo>
                  <a:cubicBezTo>
                    <a:pt x="231985" y="87429"/>
                    <a:pt x="227589" y="86736"/>
                    <a:pt x="221456" y="92869"/>
                  </a:cubicBezTo>
                  <a:cubicBezTo>
                    <a:pt x="219432" y="94893"/>
                    <a:pt x="218281" y="97631"/>
                    <a:pt x="216693" y="100012"/>
                  </a:cubicBezTo>
                  <a:cubicBezTo>
                    <a:pt x="210973" y="98105"/>
                    <a:pt x="206223" y="98146"/>
                    <a:pt x="204787" y="90487"/>
                  </a:cubicBezTo>
                  <a:cubicBezTo>
                    <a:pt x="204544" y="89193"/>
                    <a:pt x="210365" y="56279"/>
                    <a:pt x="195262" y="54769"/>
                  </a:cubicBezTo>
                  <a:cubicBezTo>
                    <a:pt x="173922" y="52635"/>
                    <a:pt x="152399" y="53181"/>
                    <a:pt x="130968" y="52387"/>
                  </a:cubicBezTo>
                  <a:cubicBezTo>
                    <a:pt x="128587" y="51593"/>
                    <a:pt x="126319" y="50283"/>
                    <a:pt x="123825" y="50006"/>
                  </a:cubicBezTo>
                  <a:cubicBezTo>
                    <a:pt x="111965" y="48688"/>
                    <a:pt x="99682" y="50519"/>
                    <a:pt x="88106" y="47625"/>
                  </a:cubicBezTo>
                  <a:cubicBezTo>
                    <a:pt x="85329" y="46931"/>
                    <a:pt x="92690" y="44142"/>
                    <a:pt x="95250" y="42862"/>
                  </a:cubicBezTo>
                  <a:lnTo>
                    <a:pt x="95250" y="42862"/>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0" name="Freeform 289"/>
            <p:cNvSpPr/>
            <p:nvPr/>
          </p:nvSpPr>
          <p:spPr bwMode="auto">
            <a:xfrm>
              <a:off x="10390305" y="1156639"/>
              <a:ext cx="147875" cy="65688"/>
            </a:xfrm>
            <a:custGeom>
              <a:avLst/>
              <a:gdLst>
                <a:gd name="connsiteX0" fmla="*/ 98051 w 295751"/>
                <a:gd name="connsiteY0" fmla="*/ 21757 h 131376"/>
                <a:gd name="connsiteX1" fmla="*/ 105195 w 295751"/>
                <a:gd name="connsiteY1" fmla="*/ 326 h 131376"/>
                <a:gd name="connsiteX2" fmla="*/ 126626 w 295751"/>
                <a:gd name="connsiteY2" fmla="*/ 2707 h 131376"/>
                <a:gd name="connsiteX3" fmla="*/ 133770 w 295751"/>
                <a:gd name="connsiteY3" fmla="*/ 7469 h 131376"/>
                <a:gd name="connsiteX4" fmla="*/ 148058 w 295751"/>
                <a:gd name="connsiteY4" fmla="*/ 12232 h 131376"/>
                <a:gd name="connsiteX5" fmla="*/ 233783 w 295751"/>
                <a:gd name="connsiteY5" fmla="*/ 12232 h 131376"/>
                <a:gd name="connsiteX6" fmla="*/ 257595 w 295751"/>
                <a:gd name="connsiteY6" fmla="*/ 19376 h 131376"/>
                <a:gd name="connsiteX7" fmla="*/ 283789 w 295751"/>
                <a:gd name="connsiteY7" fmla="*/ 24138 h 131376"/>
                <a:gd name="connsiteX8" fmla="*/ 290933 w 295751"/>
                <a:gd name="connsiteY8" fmla="*/ 26519 h 131376"/>
                <a:gd name="connsiteX9" fmla="*/ 295695 w 295751"/>
                <a:gd name="connsiteY9" fmla="*/ 33663 h 131376"/>
                <a:gd name="connsiteX10" fmla="*/ 288551 w 295751"/>
                <a:gd name="connsiteY10" fmla="*/ 38426 h 131376"/>
                <a:gd name="connsiteX11" fmla="*/ 271883 w 295751"/>
                <a:gd name="connsiteY11" fmla="*/ 43188 h 131376"/>
                <a:gd name="connsiteX12" fmla="*/ 257595 w 295751"/>
                <a:gd name="connsiteY12" fmla="*/ 47951 h 131376"/>
                <a:gd name="connsiteX13" fmla="*/ 250451 w 295751"/>
                <a:gd name="connsiteY13" fmla="*/ 50332 h 131376"/>
                <a:gd name="connsiteX14" fmla="*/ 243308 w 295751"/>
                <a:gd name="connsiteY14" fmla="*/ 55094 h 131376"/>
                <a:gd name="connsiteX15" fmla="*/ 217114 w 295751"/>
                <a:gd name="connsiteY15" fmla="*/ 71763 h 131376"/>
                <a:gd name="connsiteX16" fmla="*/ 207589 w 295751"/>
                <a:gd name="connsiteY16" fmla="*/ 86051 h 131376"/>
                <a:gd name="connsiteX17" fmla="*/ 205208 w 295751"/>
                <a:gd name="connsiteY17" fmla="*/ 93194 h 131376"/>
                <a:gd name="connsiteX18" fmla="*/ 198064 w 295751"/>
                <a:gd name="connsiteY18" fmla="*/ 95576 h 131376"/>
                <a:gd name="connsiteX19" fmla="*/ 171870 w 295751"/>
                <a:gd name="connsiteY19" fmla="*/ 93194 h 131376"/>
                <a:gd name="connsiteX20" fmla="*/ 157583 w 295751"/>
                <a:gd name="connsiteY20" fmla="*/ 90813 h 131376"/>
                <a:gd name="connsiteX21" fmla="*/ 150439 w 295751"/>
                <a:gd name="connsiteY21" fmla="*/ 97957 h 131376"/>
                <a:gd name="connsiteX22" fmla="*/ 143295 w 295751"/>
                <a:gd name="connsiteY22" fmla="*/ 100338 h 131376"/>
                <a:gd name="connsiteX23" fmla="*/ 140914 w 295751"/>
                <a:gd name="connsiteY23" fmla="*/ 107482 h 131376"/>
                <a:gd name="connsiteX24" fmla="*/ 138533 w 295751"/>
                <a:gd name="connsiteY24" fmla="*/ 124151 h 131376"/>
                <a:gd name="connsiteX25" fmla="*/ 119483 w 295751"/>
                <a:gd name="connsiteY25" fmla="*/ 128913 h 131376"/>
                <a:gd name="connsiteX26" fmla="*/ 112339 w 295751"/>
                <a:gd name="connsiteY26" fmla="*/ 131294 h 131376"/>
                <a:gd name="connsiteX27" fmla="*/ 81383 w 295751"/>
                <a:gd name="connsiteY27" fmla="*/ 128913 h 131376"/>
                <a:gd name="connsiteX28" fmla="*/ 74239 w 295751"/>
                <a:gd name="connsiteY28" fmla="*/ 126532 h 131376"/>
                <a:gd name="connsiteX29" fmla="*/ 64714 w 295751"/>
                <a:gd name="connsiteY29" fmla="*/ 124151 h 131376"/>
                <a:gd name="connsiteX30" fmla="*/ 38520 w 295751"/>
                <a:gd name="connsiteY30" fmla="*/ 126532 h 131376"/>
                <a:gd name="connsiteX31" fmla="*/ 31376 w 295751"/>
                <a:gd name="connsiteY31" fmla="*/ 131294 h 131376"/>
                <a:gd name="connsiteX32" fmla="*/ 19470 w 295751"/>
                <a:gd name="connsiteY32" fmla="*/ 128913 h 131376"/>
                <a:gd name="connsiteX33" fmla="*/ 12326 w 295751"/>
                <a:gd name="connsiteY33" fmla="*/ 126532 h 131376"/>
                <a:gd name="connsiteX34" fmla="*/ 2801 w 295751"/>
                <a:gd name="connsiteY34" fmla="*/ 124151 h 131376"/>
                <a:gd name="connsiteX35" fmla="*/ 2801 w 295751"/>
                <a:gd name="connsiteY35" fmla="*/ 107482 h 131376"/>
                <a:gd name="connsiteX36" fmla="*/ 14708 w 295751"/>
                <a:gd name="connsiteY36" fmla="*/ 105101 h 131376"/>
                <a:gd name="connsiteX37" fmla="*/ 57570 w 295751"/>
                <a:gd name="connsiteY37" fmla="*/ 97957 h 131376"/>
                <a:gd name="connsiteX38" fmla="*/ 86145 w 295751"/>
                <a:gd name="connsiteY38" fmla="*/ 90813 h 131376"/>
                <a:gd name="connsiteX39" fmla="*/ 95670 w 295751"/>
                <a:gd name="connsiteY39" fmla="*/ 86051 h 131376"/>
                <a:gd name="connsiteX40" fmla="*/ 79001 w 295751"/>
                <a:gd name="connsiteY40" fmla="*/ 69382 h 131376"/>
                <a:gd name="connsiteX41" fmla="*/ 67095 w 295751"/>
                <a:gd name="connsiteY41" fmla="*/ 67001 h 131376"/>
                <a:gd name="connsiteX42" fmla="*/ 52808 w 295751"/>
                <a:gd name="connsiteY42" fmla="*/ 62238 h 131376"/>
                <a:gd name="connsiteX43" fmla="*/ 31376 w 295751"/>
                <a:gd name="connsiteY43" fmla="*/ 69382 h 131376"/>
                <a:gd name="connsiteX44" fmla="*/ 19470 w 295751"/>
                <a:gd name="connsiteY44" fmla="*/ 50332 h 131376"/>
                <a:gd name="connsiteX45" fmla="*/ 19470 w 295751"/>
                <a:gd name="connsiteY45" fmla="*/ 31282 h 131376"/>
                <a:gd name="connsiteX46" fmla="*/ 33758 w 295751"/>
                <a:gd name="connsiteY46" fmla="*/ 26519 h 131376"/>
                <a:gd name="connsiteX47" fmla="*/ 33758 w 295751"/>
                <a:gd name="connsiteY47" fmla="*/ 9851 h 131376"/>
                <a:gd name="connsiteX48" fmla="*/ 43283 w 295751"/>
                <a:gd name="connsiteY48" fmla="*/ 7469 h 131376"/>
                <a:gd name="connsiteX49" fmla="*/ 71858 w 295751"/>
                <a:gd name="connsiteY49" fmla="*/ 9851 h 131376"/>
                <a:gd name="connsiteX50" fmla="*/ 79001 w 295751"/>
                <a:gd name="connsiteY50" fmla="*/ 12232 h 131376"/>
                <a:gd name="connsiteX51" fmla="*/ 83764 w 295751"/>
                <a:gd name="connsiteY51" fmla="*/ 19376 h 131376"/>
                <a:gd name="connsiteX52" fmla="*/ 90908 w 295751"/>
                <a:gd name="connsiteY52" fmla="*/ 24138 h 131376"/>
                <a:gd name="connsiteX53" fmla="*/ 95670 w 295751"/>
                <a:gd name="connsiteY53" fmla="*/ 16994 h 131376"/>
                <a:gd name="connsiteX54" fmla="*/ 95670 w 295751"/>
                <a:gd name="connsiteY54" fmla="*/ 2707 h 131376"/>
                <a:gd name="connsiteX55" fmla="*/ 98051 w 295751"/>
                <a:gd name="connsiteY55" fmla="*/ 21757 h 131376"/>
                <a:gd name="connsiteX0" fmla="*/ 98051 w 295751"/>
                <a:gd name="connsiteY0" fmla="*/ 21757 h 131376"/>
                <a:gd name="connsiteX1" fmla="*/ 105195 w 295751"/>
                <a:gd name="connsiteY1" fmla="*/ 326 h 131376"/>
                <a:gd name="connsiteX2" fmla="*/ 126626 w 295751"/>
                <a:gd name="connsiteY2" fmla="*/ 2707 h 131376"/>
                <a:gd name="connsiteX3" fmla="*/ 133770 w 295751"/>
                <a:gd name="connsiteY3" fmla="*/ 7469 h 131376"/>
                <a:gd name="connsiteX4" fmla="*/ 148058 w 295751"/>
                <a:gd name="connsiteY4" fmla="*/ 12232 h 131376"/>
                <a:gd name="connsiteX5" fmla="*/ 233783 w 295751"/>
                <a:gd name="connsiteY5" fmla="*/ 12232 h 131376"/>
                <a:gd name="connsiteX6" fmla="*/ 257595 w 295751"/>
                <a:gd name="connsiteY6" fmla="*/ 19376 h 131376"/>
                <a:gd name="connsiteX7" fmla="*/ 283789 w 295751"/>
                <a:gd name="connsiteY7" fmla="*/ 24138 h 131376"/>
                <a:gd name="connsiteX8" fmla="*/ 290933 w 295751"/>
                <a:gd name="connsiteY8" fmla="*/ 26519 h 131376"/>
                <a:gd name="connsiteX9" fmla="*/ 295695 w 295751"/>
                <a:gd name="connsiteY9" fmla="*/ 33663 h 131376"/>
                <a:gd name="connsiteX10" fmla="*/ 288551 w 295751"/>
                <a:gd name="connsiteY10" fmla="*/ 38426 h 131376"/>
                <a:gd name="connsiteX11" fmla="*/ 271883 w 295751"/>
                <a:gd name="connsiteY11" fmla="*/ 43188 h 131376"/>
                <a:gd name="connsiteX12" fmla="*/ 257595 w 295751"/>
                <a:gd name="connsiteY12" fmla="*/ 47951 h 131376"/>
                <a:gd name="connsiteX13" fmla="*/ 250451 w 295751"/>
                <a:gd name="connsiteY13" fmla="*/ 50332 h 131376"/>
                <a:gd name="connsiteX14" fmla="*/ 243308 w 295751"/>
                <a:gd name="connsiteY14" fmla="*/ 55094 h 131376"/>
                <a:gd name="connsiteX15" fmla="*/ 217114 w 295751"/>
                <a:gd name="connsiteY15" fmla="*/ 71763 h 131376"/>
                <a:gd name="connsiteX16" fmla="*/ 207589 w 295751"/>
                <a:gd name="connsiteY16" fmla="*/ 86051 h 131376"/>
                <a:gd name="connsiteX17" fmla="*/ 205208 w 295751"/>
                <a:gd name="connsiteY17" fmla="*/ 93194 h 131376"/>
                <a:gd name="connsiteX18" fmla="*/ 198064 w 295751"/>
                <a:gd name="connsiteY18" fmla="*/ 95576 h 131376"/>
                <a:gd name="connsiteX19" fmla="*/ 171870 w 295751"/>
                <a:gd name="connsiteY19" fmla="*/ 93194 h 131376"/>
                <a:gd name="connsiteX20" fmla="*/ 157583 w 295751"/>
                <a:gd name="connsiteY20" fmla="*/ 90813 h 131376"/>
                <a:gd name="connsiteX21" fmla="*/ 150439 w 295751"/>
                <a:gd name="connsiteY21" fmla="*/ 97957 h 131376"/>
                <a:gd name="connsiteX22" fmla="*/ 143295 w 295751"/>
                <a:gd name="connsiteY22" fmla="*/ 100338 h 131376"/>
                <a:gd name="connsiteX23" fmla="*/ 140914 w 295751"/>
                <a:gd name="connsiteY23" fmla="*/ 107482 h 131376"/>
                <a:gd name="connsiteX24" fmla="*/ 138533 w 295751"/>
                <a:gd name="connsiteY24" fmla="*/ 124151 h 131376"/>
                <a:gd name="connsiteX25" fmla="*/ 119483 w 295751"/>
                <a:gd name="connsiteY25" fmla="*/ 128913 h 131376"/>
                <a:gd name="connsiteX26" fmla="*/ 112339 w 295751"/>
                <a:gd name="connsiteY26" fmla="*/ 131294 h 131376"/>
                <a:gd name="connsiteX27" fmla="*/ 81383 w 295751"/>
                <a:gd name="connsiteY27" fmla="*/ 128913 h 131376"/>
                <a:gd name="connsiteX28" fmla="*/ 74239 w 295751"/>
                <a:gd name="connsiteY28" fmla="*/ 126532 h 131376"/>
                <a:gd name="connsiteX29" fmla="*/ 64714 w 295751"/>
                <a:gd name="connsiteY29" fmla="*/ 124151 h 131376"/>
                <a:gd name="connsiteX30" fmla="*/ 38520 w 295751"/>
                <a:gd name="connsiteY30" fmla="*/ 126532 h 131376"/>
                <a:gd name="connsiteX31" fmla="*/ 31376 w 295751"/>
                <a:gd name="connsiteY31" fmla="*/ 131294 h 131376"/>
                <a:gd name="connsiteX32" fmla="*/ 19470 w 295751"/>
                <a:gd name="connsiteY32" fmla="*/ 128913 h 131376"/>
                <a:gd name="connsiteX33" fmla="*/ 12326 w 295751"/>
                <a:gd name="connsiteY33" fmla="*/ 126532 h 131376"/>
                <a:gd name="connsiteX34" fmla="*/ 2801 w 295751"/>
                <a:gd name="connsiteY34" fmla="*/ 124151 h 131376"/>
                <a:gd name="connsiteX35" fmla="*/ 2801 w 295751"/>
                <a:gd name="connsiteY35" fmla="*/ 107482 h 131376"/>
                <a:gd name="connsiteX36" fmla="*/ 14708 w 295751"/>
                <a:gd name="connsiteY36" fmla="*/ 105101 h 131376"/>
                <a:gd name="connsiteX37" fmla="*/ 57570 w 295751"/>
                <a:gd name="connsiteY37" fmla="*/ 97957 h 131376"/>
                <a:gd name="connsiteX38" fmla="*/ 86145 w 295751"/>
                <a:gd name="connsiteY38" fmla="*/ 90813 h 131376"/>
                <a:gd name="connsiteX39" fmla="*/ 95670 w 295751"/>
                <a:gd name="connsiteY39" fmla="*/ 86051 h 131376"/>
                <a:gd name="connsiteX40" fmla="*/ 79001 w 295751"/>
                <a:gd name="connsiteY40" fmla="*/ 69382 h 131376"/>
                <a:gd name="connsiteX41" fmla="*/ 67095 w 295751"/>
                <a:gd name="connsiteY41" fmla="*/ 67001 h 131376"/>
                <a:gd name="connsiteX42" fmla="*/ 52808 w 295751"/>
                <a:gd name="connsiteY42" fmla="*/ 62238 h 131376"/>
                <a:gd name="connsiteX43" fmla="*/ 31376 w 295751"/>
                <a:gd name="connsiteY43" fmla="*/ 69382 h 131376"/>
                <a:gd name="connsiteX44" fmla="*/ 19470 w 295751"/>
                <a:gd name="connsiteY44" fmla="*/ 50332 h 131376"/>
                <a:gd name="connsiteX45" fmla="*/ 19470 w 295751"/>
                <a:gd name="connsiteY45" fmla="*/ 31282 h 131376"/>
                <a:gd name="connsiteX46" fmla="*/ 33758 w 295751"/>
                <a:gd name="connsiteY46" fmla="*/ 26519 h 131376"/>
                <a:gd name="connsiteX47" fmla="*/ 33758 w 295751"/>
                <a:gd name="connsiteY47" fmla="*/ 9851 h 131376"/>
                <a:gd name="connsiteX48" fmla="*/ 43283 w 295751"/>
                <a:gd name="connsiteY48" fmla="*/ 7469 h 131376"/>
                <a:gd name="connsiteX49" fmla="*/ 71858 w 295751"/>
                <a:gd name="connsiteY49" fmla="*/ 9851 h 131376"/>
                <a:gd name="connsiteX50" fmla="*/ 79001 w 295751"/>
                <a:gd name="connsiteY50" fmla="*/ 12232 h 131376"/>
                <a:gd name="connsiteX51" fmla="*/ 83764 w 295751"/>
                <a:gd name="connsiteY51" fmla="*/ 19376 h 131376"/>
                <a:gd name="connsiteX52" fmla="*/ 90908 w 295751"/>
                <a:gd name="connsiteY52" fmla="*/ 24138 h 131376"/>
                <a:gd name="connsiteX53" fmla="*/ 95670 w 295751"/>
                <a:gd name="connsiteY53" fmla="*/ 16994 h 131376"/>
                <a:gd name="connsiteX54" fmla="*/ 105195 w 295751"/>
                <a:gd name="connsiteY54" fmla="*/ 14613 h 131376"/>
                <a:gd name="connsiteX55" fmla="*/ 98051 w 295751"/>
                <a:gd name="connsiteY55" fmla="*/ 21757 h 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5751" h="131376">
                  <a:moveTo>
                    <a:pt x="98051" y="21757"/>
                  </a:moveTo>
                  <a:cubicBezTo>
                    <a:pt x="98051" y="19376"/>
                    <a:pt x="99441" y="1372"/>
                    <a:pt x="105195" y="326"/>
                  </a:cubicBezTo>
                  <a:cubicBezTo>
                    <a:pt x="112267" y="-960"/>
                    <a:pt x="119482" y="1913"/>
                    <a:pt x="126626" y="2707"/>
                  </a:cubicBezTo>
                  <a:cubicBezTo>
                    <a:pt x="129007" y="4294"/>
                    <a:pt x="131155" y="6307"/>
                    <a:pt x="133770" y="7469"/>
                  </a:cubicBezTo>
                  <a:cubicBezTo>
                    <a:pt x="138358" y="9508"/>
                    <a:pt x="148058" y="12232"/>
                    <a:pt x="148058" y="12232"/>
                  </a:cubicBezTo>
                  <a:cubicBezTo>
                    <a:pt x="188567" y="8550"/>
                    <a:pt x="177864" y="8376"/>
                    <a:pt x="233783" y="12232"/>
                  </a:cubicBezTo>
                  <a:cubicBezTo>
                    <a:pt x="238324" y="12545"/>
                    <a:pt x="255319" y="18617"/>
                    <a:pt x="257595" y="19376"/>
                  </a:cubicBezTo>
                  <a:cubicBezTo>
                    <a:pt x="266014" y="22183"/>
                    <a:pt x="275111" y="22279"/>
                    <a:pt x="283789" y="24138"/>
                  </a:cubicBezTo>
                  <a:cubicBezTo>
                    <a:pt x="286243" y="24664"/>
                    <a:pt x="288552" y="25725"/>
                    <a:pt x="290933" y="26519"/>
                  </a:cubicBezTo>
                  <a:cubicBezTo>
                    <a:pt x="292520" y="28900"/>
                    <a:pt x="296256" y="30857"/>
                    <a:pt x="295695" y="33663"/>
                  </a:cubicBezTo>
                  <a:cubicBezTo>
                    <a:pt x="295134" y="36469"/>
                    <a:pt x="291111" y="37146"/>
                    <a:pt x="288551" y="38426"/>
                  </a:cubicBezTo>
                  <a:cubicBezTo>
                    <a:pt x="284550" y="40427"/>
                    <a:pt x="275698" y="42043"/>
                    <a:pt x="271883" y="43188"/>
                  </a:cubicBezTo>
                  <a:cubicBezTo>
                    <a:pt x="267074" y="44631"/>
                    <a:pt x="262358" y="46363"/>
                    <a:pt x="257595" y="47951"/>
                  </a:cubicBezTo>
                  <a:lnTo>
                    <a:pt x="250451" y="50332"/>
                  </a:lnTo>
                  <a:cubicBezTo>
                    <a:pt x="248070" y="51919"/>
                    <a:pt x="244825" y="52667"/>
                    <a:pt x="243308" y="55094"/>
                  </a:cubicBezTo>
                  <a:cubicBezTo>
                    <a:pt x="229657" y="76936"/>
                    <a:pt x="253005" y="67775"/>
                    <a:pt x="217114" y="71763"/>
                  </a:cubicBezTo>
                  <a:lnTo>
                    <a:pt x="207589" y="86051"/>
                  </a:lnTo>
                  <a:cubicBezTo>
                    <a:pt x="206197" y="88139"/>
                    <a:pt x="206983" y="91419"/>
                    <a:pt x="205208" y="93194"/>
                  </a:cubicBezTo>
                  <a:cubicBezTo>
                    <a:pt x="203433" y="94969"/>
                    <a:pt x="200445" y="94782"/>
                    <a:pt x="198064" y="95576"/>
                  </a:cubicBezTo>
                  <a:cubicBezTo>
                    <a:pt x="189333" y="94782"/>
                    <a:pt x="180443" y="95031"/>
                    <a:pt x="171870" y="93194"/>
                  </a:cubicBezTo>
                  <a:cubicBezTo>
                    <a:pt x="155013" y="89582"/>
                    <a:pt x="174128" y="85298"/>
                    <a:pt x="157583" y="90813"/>
                  </a:cubicBezTo>
                  <a:cubicBezTo>
                    <a:pt x="155202" y="93194"/>
                    <a:pt x="153241" y="96089"/>
                    <a:pt x="150439" y="97957"/>
                  </a:cubicBezTo>
                  <a:cubicBezTo>
                    <a:pt x="148350" y="99349"/>
                    <a:pt x="145070" y="98563"/>
                    <a:pt x="143295" y="100338"/>
                  </a:cubicBezTo>
                  <a:cubicBezTo>
                    <a:pt x="141520" y="102113"/>
                    <a:pt x="141708" y="105101"/>
                    <a:pt x="140914" y="107482"/>
                  </a:cubicBezTo>
                  <a:cubicBezTo>
                    <a:pt x="140120" y="113038"/>
                    <a:pt x="142502" y="120182"/>
                    <a:pt x="138533" y="124151"/>
                  </a:cubicBezTo>
                  <a:cubicBezTo>
                    <a:pt x="133905" y="128779"/>
                    <a:pt x="125833" y="127326"/>
                    <a:pt x="119483" y="128913"/>
                  </a:cubicBezTo>
                  <a:cubicBezTo>
                    <a:pt x="117048" y="129522"/>
                    <a:pt x="114720" y="130500"/>
                    <a:pt x="112339" y="131294"/>
                  </a:cubicBezTo>
                  <a:cubicBezTo>
                    <a:pt x="102020" y="130500"/>
                    <a:pt x="91652" y="130197"/>
                    <a:pt x="81383" y="128913"/>
                  </a:cubicBezTo>
                  <a:cubicBezTo>
                    <a:pt x="78892" y="128602"/>
                    <a:pt x="76653" y="127222"/>
                    <a:pt x="74239" y="126532"/>
                  </a:cubicBezTo>
                  <a:cubicBezTo>
                    <a:pt x="71092" y="125633"/>
                    <a:pt x="67889" y="124945"/>
                    <a:pt x="64714" y="124151"/>
                  </a:cubicBezTo>
                  <a:cubicBezTo>
                    <a:pt x="55983" y="124945"/>
                    <a:pt x="47093" y="124695"/>
                    <a:pt x="38520" y="126532"/>
                  </a:cubicBezTo>
                  <a:cubicBezTo>
                    <a:pt x="35722" y="127132"/>
                    <a:pt x="34216" y="130939"/>
                    <a:pt x="31376" y="131294"/>
                  </a:cubicBezTo>
                  <a:cubicBezTo>
                    <a:pt x="27360" y="131796"/>
                    <a:pt x="23396" y="129895"/>
                    <a:pt x="19470" y="128913"/>
                  </a:cubicBezTo>
                  <a:cubicBezTo>
                    <a:pt x="17035" y="128304"/>
                    <a:pt x="14740" y="127222"/>
                    <a:pt x="12326" y="126532"/>
                  </a:cubicBezTo>
                  <a:cubicBezTo>
                    <a:pt x="9179" y="125633"/>
                    <a:pt x="5976" y="124945"/>
                    <a:pt x="2801" y="124151"/>
                  </a:cubicBezTo>
                  <a:cubicBezTo>
                    <a:pt x="1280" y="119586"/>
                    <a:pt x="-2659" y="112031"/>
                    <a:pt x="2801" y="107482"/>
                  </a:cubicBezTo>
                  <a:cubicBezTo>
                    <a:pt x="5911" y="104891"/>
                    <a:pt x="10757" y="105979"/>
                    <a:pt x="14708" y="105101"/>
                  </a:cubicBezTo>
                  <a:cubicBezTo>
                    <a:pt x="42282" y="98973"/>
                    <a:pt x="-3561" y="106689"/>
                    <a:pt x="57570" y="97957"/>
                  </a:cubicBezTo>
                  <a:cubicBezTo>
                    <a:pt x="73347" y="87438"/>
                    <a:pt x="55207" y="97952"/>
                    <a:pt x="86145" y="90813"/>
                  </a:cubicBezTo>
                  <a:cubicBezTo>
                    <a:pt x="89604" y="90015"/>
                    <a:pt x="92495" y="87638"/>
                    <a:pt x="95670" y="86051"/>
                  </a:cubicBezTo>
                  <a:cubicBezTo>
                    <a:pt x="110058" y="64468"/>
                    <a:pt x="110895" y="72281"/>
                    <a:pt x="79001" y="69382"/>
                  </a:cubicBezTo>
                  <a:cubicBezTo>
                    <a:pt x="75032" y="68588"/>
                    <a:pt x="71000" y="68066"/>
                    <a:pt x="67095" y="67001"/>
                  </a:cubicBezTo>
                  <a:cubicBezTo>
                    <a:pt x="62252" y="65680"/>
                    <a:pt x="52808" y="62238"/>
                    <a:pt x="52808" y="62238"/>
                  </a:cubicBezTo>
                  <a:cubicBezTo>
                    <a:pt x="36431" y="73155"/>
                    <a:pt x="43950" y="73573"/>
                    <a:pt x="31376" y="69382"/>
                  </a:cubicBezTo>
                  <a:cubicBezTo>
                    <a:pt x="25709" y="52379"/>
                    <a:pt x="30791" y="57878"/>
                    <a:pt x="19470" y="50332"/>
                  </a:cubicBezTo>
                  <a:cubicBezTo>
                    <a:pt x="17591" y="44695"/>
                    <a:pt x="13724" y="37028"/>
                    <a:pt x="19470" y="31282"/>
                  </a:cubicBezTo>
                  <a:cubicBezTo>
                    <a:pt x="23020" y="27732"/>
                    <a:pt x="33758" y="26519"/>
                    <a:pt x="33758" y="26519"/>
                  </a:cubicBezTo>
                  <a:cubicBezTo>
                    <a:pt x="32809" y="22724"/>
                    <a:pt x="28775" y="13837"/>
                    <a:pt x="33758" y="9851"/>
                  </a:cubicBezTo>
                  <a:cubicBezTo>
                    <a:pt x="36314" y="7807"/>
                    <a:pt x="40108" y="8263"/>
                    <a:pt x="43283" y="7469"/>
                  </a:cubicBezTo>
                  <a:cubicBezTo>
                    <a:pt x="52808" y="8263"/>
                    <a:pt x="62384" y="8588"/>
                    <a:pt x="71858" y="9851"/>
                  </a:cubicBezTo>
                  <a:cubicBezTo>
                    <a:pt x="74346" y="10183"/>
                    <a:pt x="77041" y="10664"/>
                    <a:pt x="79001" y="12232"/>
                  </a:cubicBezTo>
                  <a:cubicBezTo>
                    <a:pt x="81236" y="14020"/>
                    <a:pt x="81740" y="17352"/>
                    <a:pt x="83764" y="19376"/>
                  </a:cubicBezTo>
                  <a:cubicBezTo>
                    <a:pt x="85788" y="21400"/>
                    <a:pt x="88527" y="22551"/>
                    <a:pt x="90908" y="24138"/>
                  </a:cubicBezTo>
                  <a:cubicBezTo>
                    <a:pt x="92495" y="21757"/>
                    <a:pt x="95200" y="19817"/>
                    <a:pt x="95670" y="16994"/>
                  </a:cubicBezTo>
                  <a:cubicBezTo>
                    <a:pt x="96044" y="14753"/>
                    <a:pt x="98472" y="16854"/>
                    <a:pt x="105195" y="14613"/>
                  </a:cubicBezTo>
                  <a:cubicBezTo>
                    <a:pt x="111219" y="12605"/>
                    <a:pt x="98051" y="24138"/>
                    <a:pt x="98051" y="21757"/>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1" name="Freeform 290"/>
            <p:cNvSpPr/>
            <p:nvPr/>
          </p:nvSpPr>
          <p:spPr bwMode="auto">
            <a:xfrm>
              <a:off x="10171390" y="1170348"/>
              <a:ext cx="200263" cy="111918"/>
            </a:xfrm>
            <a:custGeom>
              <a:avLst/>
              <a:gdLst>
                <a:gd name="connsiteX0" fmla="*/ 43338 w 400526"/>
                <a:gd name="connsiteY0" fmla="*/ 142875 h 223837"/>
                <a:gd name="connsiteX1" fmla="*/ 40957 w 400526"/>
                <a:gd name="connsiteY1" fmla="*/ 95250 h 223837"/>
                <a:gd name="connsiteX2" fmla="*/ 31432 w 400526"/>
                <a:gd name="connsiteY2" fmla="*/ 80962 h 223837"/>
                <a:gd name="connsiteX3" fmla="*/ 17144 w 400526"/>
                <a:gd name="connsiteY3" fmla="*/ 71437 h 223837"/>
                <a:gd name="connsiteX4" fmla="*/ 12382 w 400526"/>
                <a:gd name="connsiteY4" fmla="*/ 64294 h 223837"/>
                <a:gd name="connsiteX5" fmla="*/ 10001 w 400526"/>
                <a:gd name="connsiteY5" fmla="*/ 57150 h 223837"/>
                <a:gd name="connsiteX6" fmla="*/ 2857 w 400526"/>
                <a:gd name="connsiteY6" fmla="*/ 52387 h 223837"/>
                <a:gd name="connsiteX7" fmla="*/ 476 w 400526"/>
                <a:gd name="connsiteY7" fmla="*/ 45244 h 223837"/>
                <a:gd name="connsiteX8" fmla="*/ 10001 w 400526"/>
                <a:gd name="connsiteY8" fmla="*/ 30956 h 223837"/>
                <a:gd name="connsiteX9" fmla="*/ 7619 w 400526"/>
                <a:gd name="connsiteY9" fmla="*/ 21431 h 223837"/>
                <a:gd name="connsiteX10" fmla="*/ 476 w 400526"/>
                <a:gd name="connsiteY10" fmla="*/ 14287 h 223837"/>
                <a:gd name="connsiteX11" fmla="*/ 10001 w 400526"/>
                <a:gd name="connsiteY11" fmla="*/ 4762 h 223837"/>
                <a:gd name="connsiteX12" fmla="*/ 24288 w 400526"/>
                <a:gd name="connsiteY12" fmla="*/ 14287 h 223837"/>
                <a:gd name="connsiteX13" fmla="*/ 29051 w 400526"/>
                <a:gd name="connsiteY13" fmla="*/ 21431 h 223837"/>
                <a:gd name="connsiteX14" fmla="*/ 43338 w 400526"/>
                <a:gd name="connsiteY14" fmla="*/ 26194 h 223837"/>
                <a:gd name="connsiteX15" fmla="*/ 50482 w 400526"/>
                <a:gd name="connsiteY15" fmla="*/ 30956 h 223837"/>
                <a:gd name="connsiteX16" fmla="*/ 69532 w 400526"/>
                <a:gd name="connsiteY16" fmla="*/ 26194 h 223837"/>
                <a:gd name="connsiteX17" fmla="*/ 86201 w 400526"/>
                <a:gd name="connsiteY17" fmla="*/ 21431 h 223837"/>
                <a:gd name="connsiteX18" fmla="*/ 93344 w 400526"/>
                <a:gd name="connsiteY18" fmla="*/ 16669 h 223837"/>
                <a:gd name="connsiteX19" fmla="*/ 105251 w 400526"/>
                <a:gd name="connsiteY19" fmla="*/ 2381 h 223837"/>
                <a:gd name="connsiteX20" fmla="*/ 112394 w 400526"/>
                <a:gd name="connsiteY20" fmla="*/ 0 h 223837"/>
                <a:gd name="connsiteX21" fmla="*/ 124301 w 400526"/>
                <a:gd name="connsiteY21" fmla="*/ 2381 h 223837"/>
                <a:gd name="connsiteX22" fmla="*/ 131444 w 400526"/>
                <a:gd name="connsiteY22" fmla="*/ 16669 h 223837"/>
                <a:gd name="connsiteX23" fmla="*/ 138588 w 400526"/>
                <a:gd name="connsiteY23" fmla="*/ 21431 h 223837"/>
                <a:gd name="connsiteX24" fmla="*/ 140969 w 400526"/>
                <a:gd name="connsiteY24" fmla="*/ 28575 h 223837"/>
                <a:gd name="connsiteX25" fmla="*/ 150494 w 400526"/>
                <a:gd name="connsiteY25" fmla="*/ 42862 h 223837"/>
                <a:gd name="connsiteX26" fmla="*/ 200501 w 400526"/>
                <a:gd name="connsiteY26" fmla="*/ 52387 h 223837"/>
                <a:gd name="connsiteX27" fmla="*/ 214788 w 400526"/>
                <a:gd name="connsiteY27" fmla="*/ 59531 h 223837"/>
                <a:gd name="connsiteX28" fmla="*/ 221932 w 400526"/>
                <a:gd name="connsiteY28" fmla="*/ 61912 h 223837"/>
                <a:gd name="connsiteX29" fmla="*/ 248126 w 400526"/>
                <a:gd name="connsiteY29" fmla="*/ 71437 h 223837"/>
                <a:gd name="connsiteX30" fmla="*/ 262413 w 400526"/>
                <a:gd name="connsiteY30" fmla="*/ 73819 h 223837"/>
                <a:gd name="connsiteX31" fmla="*/ 312419 w 400526"/>
                <a:gd name="connsiteY31" fmla="*/ 78581 h 223837"/>
                <a:gd name="connsiteX32" fmla="*/ 326707 w 400526"/>
                <a:gd name="connsiteY32" fmla="*/ 83344 h 223837"/>
                <a:gd name="connsiteX33" fmla="*/ 333851 w 400526"/>
                <a:gd name="connsiteY33" fmla="*/ 85725 h 223837"/>
                <a:gd name="connsiteX34" fmla="*/ 355282 w 400526"/>
                <a:gd name="connsiteY34" fmla="*/ 97631 h 223837"/>
                <a:gd name="connsiteX35" fmla="*/ 369569 w 400526"/>
                <a:gd name="connsiteY35" fmla="*/ 107156 h 223837"/>
                <a:gd name="connsiteX36" fmla="*/ 383857 w 400526"/>
                <a:gd name="connsiteY36" fmla="*/ 119062 h 223837"/>
                <a:gd name="connsiteX37" fmla="*/ 391001 w 400526"/>
                <a:gd name="connsiteY37" fmla="*/ 121444 h 223837"/>
                <a:gd name="connsiteX38" fmla="*/ 393382 w 400526"/>
                <a:gd name="connsiteY38" fmla="*/ 142875 h 223837"/>
                <a:gd name="connsiteX39" fmla="*/ 398144 w 400526"/>
                <a:gd name="connsiteY39" fmla="*/ 150019 h 223837"/>
                <a:gd name="connsiteX40" fmla="*/ 400526 w 400526"/>
                <a:gd name="connsiteY40" fmla="*/ 157162 h 223837"/>
                <a:gd name="connsiteX41" fmla="*/ 393382 w 400526"/>
                <a:gd name="connsiteY41" fmla="*/ 176212 h 223837"/>
                <a:gd name="connsiteX42" fmla="*/ 383857 w 400526"/>
                <a:gd name="connsiteY42" fmla="*/ 173831 h 223837"/>
                <a:gd name="connsiteX43" fmla="*/ 376713 w 400526"/>
                <a:gd name="connsiteY43" fmla="*/ 169069 h 223837"/>
                <a:gd name="connsiteX44" fmla="*/ 371951 w 400526"/>
                <a:gd name="connsiteY44" fmla="*/ 161925 h 223837"/>
                <a:gd name="connsiteX45" fmla="*/ 340994 w 400526"/>
                <a:gd name="connsiteY45" fmla="*/ 159544 h 223837"/>
                <a:gd name="connsiteX46" fmla="*/ 319563 w 400526"/>
                <a:gd name="connsiteY46" fmla="*/ 152400 h 223837"/>
                <a:gd name="connsiteX47" fmla="*/ 312419 w 400526"/>
                <a:gd name="connsiteY47" fmla="*/ 192881 h 223837"/>
                <a:gd name="connsiteX48" fmla="*/ 305276 w 400526"/>
                <a:gd name="connsiteY48" fmla="*/ 195262 h 223837"/>
                <a:gd name="connsiteX49" fmla="*/ 298132 w 400526"/>
                <a:gd name="connsiteY49" fmla="*/ 200025 h 223837"/>
                <a:gd name="connsiteX50" fmla="*/ 293369 w 400526"/>
                <a:gd name="connsiteY50" fmla="*/ 207169 h 223837"/>
                <a:gd name="connsiteX51" fmla="*/ 286226 w 400526"/>
                <a:gd name="connsiteY51" fmla="*/ 209550 h 223837"/>
                <a:gd name="connsiteX52" fmla="*/ 281463 w 400526"/>
                <a:gd name="connsiteY52" fmla="*/ 216694 h 223837"/>
                <a:gd name="connsiteX53" fmla="*/ 274319 w 400526"/>
                <a:gd name="connsiteY53" fmla="*/ 219075 h 223837"/>
                <a:gd name="connsiteX54" fmla="*/ 267176 w 400526"/>
                <a:gd name="connsiteY54" fmla="*/ 223837 h 223837"/>
                <a:gd name="connsiteX55" fmla="*/ 255269 w 400526"/>
                <a:gd name="connsiteY55" fmla="*/ 221456 h 223837"/>
                <a:gd name="connsiteX56" fmla="*/ 240982 w 400526"/>
                <a:gd name="connsiteY56" fmla="*/ 211931 h 223837"/>
                <a:gd name="connsiteX57" fmla="*/ 217169 w 400526"/>
                <a:gd name="connsiteY57" fmla="*/ 207169 h 223837"/>
                <a:gd name="connsiteX58" fmla="*/ 210026 w 400526"/>
                <a:gd name="connsiteY58" fmla="*/ 202406 h 223837"/>
                <a:gd name="connsiteX59" fmla="*/ 207644 w 400526"/>
                <a:gd name="connsiteY59" fmla="*/ 178594 h 223837"/>
                <a:gd name="connsiteX60" fmla="*/ 171926 w 400526"/>
                <a:gd name="connsiteY60" fmla="*/ 176212 h 223837"/>
                <a:gd name="connsiteX61" fmla="*/ 162401 w 400526"/>
                <a:gd name="connsiteY61" fmla="*/ 161925 h 223837"/>
                <a:gd name="connsiteX62" fmla="*/ 148113 w 400526"/>
                <a:gd name="connsiteY62" fmla="*/ 154781 h 223837"/>
                <a:gd name="connsiteX63" fmla="*/ 140969 w 400526"/>
                <a:gd name="connsiteY63" fmla="*/ 150019 h 223837"/>
                <a:gd name="connsiteX64" fmla="*/ 126682 w 400526"/>
                <a:gd name="connsiteY64" fmla="*/ 142875 h 223837"/>
                <a:gd name="connsiteX65" fmla="*/ 81438 w 400526"/>
                <a:gd name="connsiteY65" fmla="*/ 145256 h 223837"/>
                <a:gd name="connsiteX66" fmla="*/ 74294 w 400526"/>
                <a:gd name="connsiteY66" fmla="*/ 147637 h 223837"/>
                <a:gd name="connsiteX67" fmla="*/ 50482 w 400526"/>
                <a:gd name="connsiteY67" fmla="*/ 145256 h 223837"/>
                <a:gd name="connsiteX68" fmla="*/ 43338 w 400526"/>
                <a:gd name="connsiteY68" fmla="*/ 142875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00526" h="223837">
                  <a:moveTo>
                    <a:pt x="43338" y="142875"/>
                  </a:moveTo>
                  <a:cubicBezTo>
                    <a:pt x="41751" y="134541"/>
                    <a:pt x="43959" y="110859"/>
                    <a:pt x="40957" y="95250"/>
                  </a:cubicBezTo>
                  <a:cubicBezTo>
                    <a:pt x="39876" y="89629"/>
                    <a:pt x="34607" y="85725"/>
                    <a:pt x="31432" y="80962"/>
                  </a:cubicBezTo>
                  <a:cubicBezTo>
                    <a:pt x="28257" y="76199"/>
                    <a:pt x="17144" y="71437"/>
                    <a:pt x="17144" y="71437"/>
                  </a:cubicBezTo>
                  <a:cubicBezTo>
                    <a:pt x="15557" y="69056"/>
                    <a:pt x="13662" y="66854"/>
                    <a:pt x="12382" y="64294"/>
                  </a:cubicBezTo>
                  <a:cubicBezTo>
                    <a:pt x="11260" y="62049"/>
                    <a:pt x="11569" y="59110"/>
                    <a:pt x="10001" y="57150"/>
                  </a:cubicBezTo>
                  <a:cubicBezTo>
                    <a:pt x="8213" y="54915"/>
                    <a:pt x="5238" y="53975"/>
                    <a:pt x="2857" y="52387"/>
                  </a:cubicBezTo>
                  <a:cubicBezTo>
                    <a:pt x="2063" y="50006"/>
                    <a:pt x="-318" y="47625"/>
                    <a:pt x="476" y="45244"/>
                  </a:cubicBezTo>
                  <a:cubicBezTo>
                    <a:pt x="2286" y="39814"/>
                    <a:pt x="10001" y="30956"/>
                    <a:pt x="10001" y="30956"/>
                  </a:cubicBezTo>
                  <a:cubicBezTo>
                    <a:pt x="9207" y="27781"/>
                    <a:pt x="9243" y="24273"/>
                    <a:pt x="7619" y="21431"/>
                  </a:cubicBezTo>
                  <a:cubicBezTo>
                    <a:pt x="5948" y="18507"/>
                    <a:pt x="1541" y="17482"/>
                    <a:pt x="476" y="14287"/>
                  </a:cubicBezTo>
                  <a:cubicBezTo>
                    <a:pt x="-2064" y="6668"/>
                    <a:pt x="6191" y="6032"/>
                    <a:pt x="10001" y="4762"/>
                  </a:cubicBezTo>
                  <a:cubicBezTo>
                    <a:pt x="18804" y="7698"/>
                    <a:pt x="17428" y="6056"/>
                    <a:pt x="24288" y="14287"/>
                  </a:cubicBezTo>
                  <a:cubicBezTo>
                    <a:pt x="26120" y="16486"/>
                    <a:pt x="26624" y="19914"/>
                    <a:pt x="29051" y="21431"/>
                  </a:cubicBezTo>
                  <a:cubicBezTo>
                    <a:pt x="33308" y="24092"/>
                    <a:pt x="39161" y="23410"/>
                    <a:pt x="43338" y="26194"/>
                  </a:cubicBezTo>
                  <a:lnTo>
                    <a:pt x="50482" y="30956"/>
                  </a:lnTo>
                  <a:cubicBezTo>
                    <a:pt x="63252" y="26700"/>
                    <a:pt x="52284" y="30027"/>
                    <a:pt x="69532" y="26194"/>
                  </a:cubicBezTo>
                  <a:cubicBezTo>
                    <a:pt x="78494" y="24202"/>
                    <a:pt x="78251" y="24081"/>
                    <a:pt x="86201" y="21431"/>
                  </a:cubicBezTo>
                  <a:cubicBezTo>
                    <a:pt x="88582" y="19844"/>
                    <a:pt x="91321" y="18692"/>
                    <a:pt x="93344" y="16669"/>
                  </a:cubicBezTo>
                  <a:cubicBezTo>
                    <a:pt x="102129" y="7884"/>
                    <a:pt x="93549" y="10183"/>
                    <a:pt x="105251" y="2381"/>
                  </a:cubicBezTo>
                  <a:cubicBezTo>
                    <a:pt x="107339" y="989"/>
                    <a:pt x="110013" y="794"/>
                    <a:pt x="112394" y="0"/>
                  </a:cubicBezTo>
                  <a:cubicBezTo>
                    <a:pt x="116363" y="794"/>
                    <a:pt x="120787" y="373"/>
                    <a:pt x="124301" y="2381"/>
                  </a:cubicBezTo>
                  <a:cubicBezTo>
                    <a:pt x="131696" y="6607"/>
                    <a:pt x="127070" y="11202"/>
                    <a:pt x="131444" y="16669"/>
                  </a:cubicBezTo>
                  <a:cubicBezTo>
                    <a:pt x="133232" y="18904"/>
                    <a:pt x="136207" y="19844"/>
                    <a:pt x="138588" y="21431"/>
                  </a:cubicBezTo>
                  <a:cubicBezTo>
                    <a:pt x="139382" y="23812"/>
                    <a:pt x="139750" y="26381"/>
                    <a:pt x="140969" y="28575"/>
                  </a:cubicBezTo>
                  <a:cubicBezTo>
                    <a:pt x="143749" y="33578"/>
                    <a:pt x="147319" y="38100"/>
                    <a:pt x="150494" y="42862"/>
                  </a:cubicBezTo>
                  <a:cubicBezTo>
                    <a:pt x="163634" y="62572"/>
                    <a:pt x="152401" y="49856"/>
                    <a:pt x="200501" y="52387"/>
                  </a:cubicBezTo>
                  <a:cubicBezTo>
                    <a:pt x="218465" y="58377"/>
                    <a:pt x="196313" y="50295"/>
                    <a:pt x="214788" y="59531"/>
                  </a:cubicBezTo>
                  <a:cubicBezTo>
                    <a:pt x="217033" y="60653"/>
                    <a:pt x="219551" y="61118"/>
                    <a:pt x="221932" y="61912"/>
                  </a:cubicBezTo>
                  <a:cubicBezTo>
                    <a:pt x="234522" y="70306"/>
                    <a:pt x="226299" y="65981"/>
                    <a:pt x="248126" y="71437"/>
                  </a:cubicBezTo>
                  <a:cubicBezTo>
                    <a:pt x="252810" y="72608"/>
                    <a:pt x="257633" y="73136"/>
                    <a:pt x="262413" y="73819"/>
                  </a:cubicBezTo>
                  <a:cubicBezTo>
                    <a:pt x="283781" y="76872"/>
                    <a:pt x="287941" y="76698"/>
                    <a:pt x="312419" y="78581"/>
                  </a:cubicBezTo>
                  <a:lnTo>
                    <a:pt x="326707" y="83344"/>
                  </a:lnTo>
                  <a:lnTo>
                    <a:pt x="333851" y="85725"/>
                  </a:lnTo>
                  <a:cubicBezTo>
                    <a:pt x="350227" y="96642"/>
                    <a:pt x="342708" y="93440"/>
                    <a:pt x="355282" y="97631"/>
                  </a:cubicBezTo>
                  <a:cubicBezTo>
                    <a:pt x="360044" y="100806"/>
                    <a:pt x="365522" y="103109"/>
                    <a:pt x="369569" y="107156"/>
                  </a:cubicBezTo>
                  <a:cubicBezTo>
                    <a:pt x="374837" y="112424"/>
                    <a:pt x="377224" y="115746"/>
                    <a:pt x="383857" y="119062"/>
                  </a:cubicBezTo>
                  <a:cubicBezTo>
                    <a:pt x="386102" y="120185"/>
                    <a:pt x="388620" y="120650"/>
                    <a:pt x="391001" y="121444"/>
                  </a:cubicBezTo>
                  <a:cubicBezTo>
                    <a:pt x="391795" y="128588"/>
                    <a:pt x="391639" y="135902"/>
                    <a:pt x="393382" y="142875"/>
                  </a:cubicBezTo>
                  <a:cubicBezTo>
                    <a:pt x="394076" y="145651"/>
                    <a:pt x="396864" y="147459"/>
                    <a:pt x="398144" y="150019"/>
                  </a:cubicBezTo>
                  <a:cubicBezTo>
                    <a:pt x="399267" y="152264"/>
                    <a:pt x="399732" y="154781"/>
                    <a:pt x="400526" y="157162"/>
                  </a:cubicBezTo>
                  <a:cubicBezTo>
                    <a:pt x="400061" y="159485"/>
                    <a:pt x="398637" y="174460"/>
                    <a:pt x="393382" y="176212"/>
                  </a:cubicBezTo>
                  <a:cubicBezTo>
                    <a:pt x="390277" y="177247"/>
                    <a:pt x="387032" y="174625"/>
                    <a:pt x="383857" y="173831"/>
                  </a:cubicBezTo>
                  <a:cubicBezTo>
                    <a:pt x="381476" y="172244"/>
                    <a:pt x="378737" y="171093"/>
                    <a:pt x="376713" y="169069"/>
                  </a:cubicBezTo>
                  <a:cubicBezTo>
                    <a:pt x="374689" y="167045"/>
                    <a:pt x="374716" y="162662"/>
                    <a:pt x="371951" y="161925"/>
                  </a:cubicBezTo>
                  <a:cubicBezTo>
                    <a:pt x="361951" y="159258"/>
                    <a:pt x="351313" y="160338"/>
                    <a:pt x="340994" y="159544"/>
                  </a:cubicBezTo>
                  <a:cubicBezTo>
                    <a:pt x="324618" y="148627"/>
                    <a:pt x="332137" y="148209"/>
                    <a:pt x="319563" y="152400"/>
                  </a:cubicBezTo>
                  <a:cubicBezTo>
                    <a:pt x="319236" y="156973"/>
                    <a:pt x="322782" y="184591"/>
                    <a:pt x="312419" y="192881"/>
                  </a:cubicBezTo>
                  <a:cubicBezTo>
                    <a:pt x="310459" y="194449"/>
                    <a:pt x="307657" y="194468"/>
                    <a:pt x="305276" y="195262"/>
                  </a:cubicBezTo>
                  <a:cubicBezTo>
                    <a:pt x="302895" y="196850"/>
                    <a:pt x="300156" y="198001"/>
                    <a:pt x="298132" y="200025"/>
                  </a:cubicBezTo>
                  <a:cubicBezTo>
                    <a:pt x="296108" y="202049"/>
                    <a:pt x="295604" y="205381"/>
                    <a:pt x="293369" y="207169"/>
                  </a:cubicBezTo>
                  <a:cubicBezTo>
                    <a:pt x="291409" y="208737"/>
                    <a:pt x="288607" y="208756"/>
                    <a:pt x="286226" y="209550"/>
                  </a:cubicBezTo>
                  <a:cubicBezTo>
                    <a:pt x="284638" y="211931"/>
                    <a:pt x="283698" y="214906"/>
                    <a:pt x="281463" y="216694"/>
                  </a:cubicBezTo>
                  <a:cubicBezTo>
                    <a:pt x="279503" y="218262"/>
                    <a:pt x="276564" y="217953"/>
                    <a:pt x="274319" y="219075"/>
                  </a:cubicBezTo>
                  <a:cubicBezTo>
                    <a:pt x="271759" y="220355"/>
                    <a:pt x="269557" y="222250"/>
                    <a:pt x="267176" y="223837"/>
                  </a:cubicBezTo>
                  <a:cubicBezTo>
                    <a:pt x="263207" y="223043"/>
                    <a:pt x="258954" y="223131"/>
                    <a:pt x="255269" y="221456"/>
                  </a:cubicBezTo>
                  <a:cubicBezTo>
                    <a:pt x="250058" y="219088"/>
                    <a:pt x="246595" y="213053"/>
                    <a:pt x="240982" y="211931"/>
                  </a:cubicBezTo>
                  <a:lnTo>
                    <a:pt x="217169" y="207169"/>
                  </a:lnTo>
                  <a:cubicBezTo>
                    <a:pt x="214788" y="205581"/>
                    <a:pt x="210931" y="205121"/>
                    <a:pt x="210026" y="202406"/>
                  </a:cubicBezTo>
                  <a:cubicBezTo>
                    <a:pt x="207503" y="194838"/>
                    <a:pt x="214217" y="183113"/>
                    <a:pt x="207644" y="178594"/>
                  </a:cubicBezTo>
                  <a:cubicBezTo>
                    <a:pt x="197811" y="171834"/>
                    <a:pt x="183832" y="177006"/>
                    <a:pt x="171926" y="176212"/>
                  </a:cubicBezTo>
                  <a:cubicBezTo>
                    <a:pt x="168751" y="171450"/>
                    <a:pt x="167163" y="165100"/>
                    <a:pt x="162401" y="161925"/>
                  </a:cubicBezTo>
                  <a:cubicBezTo>
                    <a:pt x="141936" y="148281"/>
                    <a:pt x="167823" y="164635"/>
                    <a:pt x="148113" y="154781"/>
                  </a:cubicBezTo>
                  <a:cubicBezTo>
                    <a:pt x="145553" y="153501"/>
                    <a:pt x="143529" y="151299"/>
                    <a:pt x="140969" y="150019"/>
                  </a:cubicBezTo>
                  <a:cubicBezTo>
                    <a:pt x="121252" y="140160"/>
                    <a:pt x="147156" y="156523"/>
                    <a:pt x="126682" y="142875"/>
                  </a:cubicBezTo>
                  <a:cubicBezTo>
                    <a:pt x="111601" y="143669"/>
                    <a:pt x="96478" y="143889"/>
                    <a:pt x="81438" y="145256"/>
                  </a:cubicBezTo>
                  <a:cubicBezTo>
                    <a:pt x="78938" y="145483"/>
                    <a:pt x="76804" y="147637"/>
                    <a:pt x="74294" y="147637"/>
                  </a:cubicBezTo>
                  <a:cubicBezTo>
                    <a:pt x="66317" y="147637"/>
                    <a:pt x="58419" y="146050"/>
                    <a:pt x="50482" y="145256"/>
                  </a:cubicBezTo>
                  <a:cubicBezTo>
                    <a:pt x="41079" y="142122"/>
                    <a:pt x="44925" y="151209"/>
                    <a:pt x="43338" y="142875"/>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2" name="Freeform 774"/>
            <p:cNvSpPr>
              <a:spLocks/>
            </p:cNvSpPr>
            <p:nvPr/>
          </p:nvSpPr>
          <p:spPr bwMode="auto">
            <a:xfrm>
              <a:off x="9673549" y="1948223"/>
              <a:ext cx="163513" cy="162718"/>
            </a:xfrm>
            <a:custGeom>
              <a:avLst/>
              <a:gdLst>
                <a:gd name="T0" fmla="*/ 2147483647 w 168"/>
                <a:gd name="T1" fmla="*/ 2147483647 h 168"/>
                <a:gd name="T2" fmla="*/ 2147483647 w 168"/>
                <a:gd name="T3" fmla="*/ 2147483647 h 168"/>
                <a:gd name="T4" fmla="*/ 2147483647 w 168"/>
                <a:gd name="T5" fmla="*/ 2147483647 h 168"/>
                <a:gd name="T6" fmla="*/ 2147483647 w 168"/>
                <a:gd name="T7" fmla="*/ 2147483647 h 168"/>
                <a:gd name="T8" fmla="*/ 2147483647 w 168"/>
                <a:gd name="T9" fmla="*/ 2147483647 h 168"/>
                <a:gd name="T10" fmla="*/ 2147483647 w 168"/>
                <a:gd name="T11" fmla="*/ 2147483647 h 168"/>
                <a:gd name="T12" fmla="*/ 2147483647 w 168"/>
                <a:gd name="T13" fmla="*/ 2147483647 h 168"/>
                <a:gd name="T14" fmla="*/ 2147483647 w 168"/>
                <a:gd name="T15" fmla="*/ 2147483647 h 168"/>
                <a:gd name="T16" fmla="*/ 2147483647 w 168"/>
                <a:gd name="T17" fmla="*/ 2147483647 h 168"/>
                <a:gd name="T18" fmla="*/ 2147483647 w 168"/>
                <a:gd name="T19" fmla="*/ 2147483647 h 168"/>
                <a:gd name="T20" fmla="*/ 2147483647 w 168"/>
                <a:gd name="T21" fmla="*/ 2147483647 h 168"/>
                <a:gd name="T22" fmla="*/ 2147483647 w 168"/>
                <a:gd name="T23" fmla="*/ 2147483647 h 168"/>
                <a:gd name="T24" fmla="*/ 2147483647 w 168"/>
                <a:gd name="T25" fmla="*/ 2147483647 h 168"/>
                <a:gd name="T26" fmla="*/ 2147483647 w 168"/>
                <a:gd name="T27" fmla="*/ 2147483647 h 168"/>
                <a:gd name="T28" fmla="*/ 2147483647 w 168"/>
                <a:gd name="T29" fmla="*/ 2147483647 h 168"/>
                <a:gd name="T30" fmla="*/ 2147483647 w 168"/>
                <a:gd name="T31" fmla="*/ 2147483647 h 168"/>
                <a:gd name="T32" fmla="*/ 2147483647 w 168"/>
                <a:gd name="T33" fmla="*/ 2147483647 h 168"/>
                <a:gd name="T34" fmla="*/ 2147483647 w 168"/>
                <a:gd name="T35" fmla="*/ 2147483647 h 168"/>
                <a:gd name="T36" fmla="*/ 2147483647 w 168"/>
                <a:gd name="T37" fmla="*/ 2147483647 h 168"/>
                <a:gd name="T38" fmla="*/ 2147483647 w 168"/>
                <a:gd name="T39" fmla="*/ 0 h 168"/>
                <a:gd name="T40" fmla="*/ 2147483647 w 168"/>
                <a:gd name="T41" fmla="*/ 2147483647 h 168"/>
                <a:gd name="T42" fmla="*/ 0 w 168"/>
                <a:gd name="T43" fmla="*/ 2147483647 h 168"/>
                <a:gd name="T44" fmla="*/ 2147483647 w 168"/>
                <a:gd name="T45" fmla="*/ 2147483647 h 168"/>
                <a:gd name="T46" fmla="*/ 2147483647 w 168"/>
                <a:gd name="T47" fmla="*/ 2147483647 h 168"/>
                <a:gd name="T48" fmla="*/ 2147483647 w 168"/>
                <a:gd name="T49" fmla="*/ 2147483647 h 168"/>
                <a:gd name="T50" fmla="*/ 2147483647 w 168"/>
                <a:gd name="T51" fmla="*/ 2147483647 h 168"/>
                <a:gd name="T52" fmla="*/ 2147483647 w 168"/>
                <a:gd name="T53" fmla="*/ 2147483647 h 168"/>
                <a:gd name="T54" fmla="*/ 2147483647 w 168"/>
                <a:gd name="T55" fmla="*/ 2147483647 h 1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8"/>
                <a:gd name="T85" fmla="*/ 0 h 168"/>
                <a:gd name="T86" fmla="*/ 168 w 168"/>
                <a:gd name="T87" fmla="*/ 168 h 1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8" h="168">
                  <a:moveTo>
                    <a:pt x="88" y="168"/>
                  </a:moveTo>
                  <a:lnTo>
                    <a:pt x="96" y="168"/>
                  </a:lnTo>
                  <a:lnTo>
                    <a:pt x="104" y="112"/>
                  </a:lnTo>
                  <a:lnTo>
                    <a:pt x="104" y="72"/>
                  </a:lnTo>
                  <a:lnTo>
                    <a:pt x="112" y="72"/>
                  </a:lnTo>
                  <a:lnTo>
                    <a:pt x="120" y="24"/>
                  </a:lnTo>
                  <a:lnTo>
                    <a:pt x="152" y="16"/>
                  </a:lnTo>
                  <a:lnTo>
                    <a:pt x="160" y="16"/>
                  </a:lnTo>
                  <a:lnTo>
                    <a:pt x="168" y="16"/>
                  </a:lnTo>
                  <a:lnTo>
                    <a:pt x="160" y="8"/>
                  </a:lnTo>
                  <a:lnTo>
                    <a:pt x="144" y="8"/>
                  </a:lnTo>
                  <a:lnTo>
                    <a:pt x="144" y="16"/>
                  </a:lnTo>
                  <a:lnTo>
                    <a:pt x="144" y="8"/>
                  </a:lnTo>
                  <a:lnTo>
                    <a:pt x="120" y="16"/>
                  </a:lnTo>
                  <a:lnTo>
                    <a:pt x="88" y="16"/>
                  </a:lnTo>
                  <a:lnTo>
                    <a:pt x="80" y="8"/>
                  </a:lnTo>
                  <a:lnTo>
                    <a:pt x="24" y="8"/>
                  </a:lnTo>
                  <a:lnTo>
                    <a:pt x="16" y="0"/>
                  </a:lnTo>
                  <a:lnTo>
                    <a:pt x="8" y="8"/>
                  </a:lnTo>
                  <a:lnTo>
                    <a:pt x="0" y="32"/>
                  </a:lnTo>
                  <a:lnTo>
                    <a:pt x="32" y="88"/>
                  </a:lnTo>
                  <a:lnTo>
                    <a:pt x="32" y="96"/>
                  </a:lnTo>
                  <a:lnTo>
                    <a:pt x="40" y="152"/>
                  </a:lnTo>
                  <a:lnTo>
                    <a:pt x="64" y="168"/>
                  </a:lnTo>
                  <a:lnTo>
                    <a:pt x="64" y="160"/>
                  </a:lnTo>
                  <a:lnTo>
                    <a:pt x="88" y="16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93" name="Freeform 292"/>
            <p:cNvSpPr/>
            <p:nvPr/>
          </p:nvSpPr>
          <p:spPr bwMode="auto">
            <a:xfrm>
              <a:off x="9643331" y="1713273"/>
              <a:ext cx="12756" cy="11086"/>
            </a:xfrm>
            <a:custGeom>
              <a:avLst/>
              <a:gdLst>
                <a:gd name="connsiteX0" fmla="*/ 1700 w 25512"/>
                <a:gd name="connsiteY0" fmla="*/ 19050 h 22171"/>
                <a:gd name="connsiteX1" fmla="*/ 20750 w 25512"/>
                <a:gd name="connsiteY1" fmla="*/ 21431 h 22171"/>
                <a:gd name="connsiteX2" fmla="*/ 23131 w 25512"/>
                <a:gd name="connsiteY2" fmla="*/ 4762 h 22171"/>
                <a:gd name="connsiteX3" fmla="*/ 15987 w 25512"/>
                <a:gd name="connsiteY3" fmla="*/ 0 h 22171"/>
                <a:gd name="connsiteX4" fmla="*/ 1700 w 25512"/>
                <a:gd name="connsiteY4" fmla="*/ 19050 h 22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2" h="22171">
                  <a:moveTo>
                    <a:pt x="1700" y="19050"/>
                  </a:moveTo>
                  <a:cubicBezTo>
                    <a:pt x="2494" y="22622"/>
                    <a:pt x="14475" y="22686"/>
                    <a:pt x="20750" y="21431"/>
                  </a:cubicBezTo>
                  <a:cubicBezTo>
                    <a:pt x="28402" y="19900"/>
                    <a:pt x="24977" y="7530"/>
                    <a:pt x="23131" y="4762"/>
                  </a:cubicBezTo>
                  <a:cubicBezTo>
                    <a:pt x="21543" y="2381"/>
                    <a:pt x="18368" y="1587"/>
                    <a:pt x="15987" y="0"/>
                  </a:cubicBezTo>
                  <a:cubicBezTo>
                    <a:pt x="-6181" y="3167"/>
                    <a:pt x="906" y="15478"/>
                    <a:pt x="1700" y="19050"/>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4" name="Freeform 293"/>
            <p:cNvSpPr/>
            <p:nvPr/>
          </p:nvSpPr>
          <p:spPr bwMode="auto">
            <a:xfrm>
              <a:off x="9628460" y="1699280"/>
              <a:ext cx="3968" cy="9467"/>
            </a:xfrm>
            <a:custGeom>
              <a:avLst/>
              <a:gdLst>
                <a:gd name="connsiteX0" fmla="*/ 485 w 7936"/>
                <a:gd name="connsiteY0" fmla="*/ 1792 h 18935"/>
                <a:gd name="connsiteX1" fmla="*/ 2866 w 7936"/>
                <a:gd name="connsiteY1" fmla="*/ 18461 h 18935"/>
                <a:gd name="connsiteX2" fmla="*/ 7628 w 7936"/>
                <a:gd name="connsiteY2" fmla="*/ 11317 h 18935"/>
                <a:gd name="connsiteX3" fmla="*/ 485 w 7936"/>
                <a:gd name="connsiteY3" fmla="*/ 1792 h 18935"/>
              </a:gdLst>
              <a:ahLst/>
              <a:cxnLst>
                <a:cxn ang="0">
                  <a:pos x="connsiteX0" y="connsiteY0"/>
                </a:cxn>
                <a:cxn ang="0">
                  <a:pos x="connsiteX1" y="connsiteY1"/>
                </a:cxn>
                <a:cxn ang="0">
                  <a:pos x="connsiteX2" y="connsiteY2"/>
                </a:cxn>
                <a:cxn ang="0">
                  <a:pos x="connsiteX3" y="connsiteY3"/>
                </a:cxn>
              </a:cxnLst>
              <a:rect l="l" t="t" r="r" b="b"/>
              <a:pathLst>
                <a:path w="7936" h="18935">
                  <a:moveTo>
                    <a:pt x="485" y="1792"/>
                  </a:moveTo>
                  <a:cubicBezTo>
                    <a:pt x="-309" y="2982"/>
                    <a:pt x="-501" y="13971"/>
                    <a:pt x="2866" y="18461"/>
                  </a:cubicBezTo>
                  <a:cubicBezTo>
                    <a:pt x="4583" y="20751"/>
                    <a:pt x="7273" y="14157"/>
                    <a:pt x="7628" y="11317"/>
                  </a:cubicBezTo>
                  <a:cubicBezTo>
                    <a:pt x="9629" y="-4694"/>
                    <a:pt x="1279" y="602"/>
                    <a:pt x="485" y="1792"/>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5" name="Freeform 614"/>
            <p:cNvSpPr>
              <a:spLocks/>
            </p:cNvSpPr>
            <p:nvPr/>
          </p:nvSpPr>
          <p:spPr bwMode="auto">
            <a:xfrm>
              <a:off x="10171230" y="1435461"/>
              <a:ext cx="92869" cy="108743"/>
            </a:xfrm>
            <a:custGeom>
              <a:avLst/>
              <a:gdLst>
                <a:gd name="T0" fmla="*/ 2147483647 w 96"/>
                <a:gd name="T1" fmla="*/ 2147483647 h 112"/>
                <a:gd name="T2" fmla="*/ 2147483647 w 96"/>
                <a:gd name="T3" fmla="*/ 2147483647 h 112"/>
                <a:gd name="T4" fmla="*/ 2147483647 w 96"/>
                <a:gd name="T5" fmla="*/ 2147483647 h 112"/>
                <a:gd name="T6" fmla="*/ 0 w 96"/>
                <a:gd name="T7" fmla="*/ 2147483647 h 112"/>
                <a:gd name="T8" fmla="*/ 2147483647 w 96"/>
                <a:gd name="T9" fmla="*/ 2147483647 h 112"/>
                <a:gd name="T10" fmla="*/ 2147483647 w 96"/>
                <a:gd name="T11" fmla="*/ 2147483647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0 h 112"/>
                <a:gd name="T22" fmla="*/ 2147483647 w 96"/>
                <a:gd name="T23" fmla="*/ 0 h 112"/>
                <a:gd name="T24" fmla="*/ 2147483647 w 96"/>
                <a:gd name="T25" fmla="*/ 0 h 112"/>
                <a:gd name="T26" fmla="*/ 2147483647 w 96"/>
                <a:gd name="T27" fmla="*/ 2147483647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112"/>
                <a:gd name="T44" fmla="*/ 96 w 96"/>
                <a:gd name="T45" fmla="*/ 112 h 112"/>
                <a:gd name="connsiteX0" fmla="*/ 4167 w 10000"/>
                <a:gd name="connsiteY0" fmla="*/ 2143 h 10000"/>
                <a:gd name="connsiteX1" fmla="*/ 2757 w 10000"/>
                <a:gd name="connsiteY1" fmla="*/ 3629 h 10000"/>
                <a:gd name="connsiteX2" fmla="*/ 1667 w 10000"/>
                <a:gd name="connsiteY2" fmla="*/ 5714 h 10000"/>
                <a:gd name="connsiteX3" fmla="*/ 0 w 10000"/>
                <a:gd name="connsiteY3" fmla="*/ 6429 h 10000"/>
                <a:gd name="connsiteX4" fmla="*/ 833 w 10000"/>
                <a:gd name="connsiteY4" fmla="*/ 7143 h 10000"/>
                <a:gd name="connsiteX5" fmla="*/ 1667 w 10000"/>
                <a:gd name="connsiteY5" fmla="*/ 10000 h 10000"/>
                <a:gd name="connsiteX6" fmla="*/ 5000 w 10000"/>
                <a:gd name="connsiteY6" fmla="*/ 7857 h 10000"/>
                <a:gd name="connsiteX7" fmla="*/ 7500 w 10000"/>
                <a:gd name="connsiteY7" fmla="*/ 5000 h 10000"/>
                <a:gd name="connsiteX8" fmla="*/ 8333 w 10000"/>
                <a:gd name="connsiteY8" fmla="*/ 3571 h 10000"/>
                <a:gd name="connsiteX9" fmla="*/ 10000 w 10000"/>
                <a:gd name="connsiteY9" fmla="*/ 2143 h 10000"/>
                <a:gd name="connsiteX10" fmla="*/ 6667 w 10000"/>
                <a:gd name="connsiteY10" fmla="*/ 0 h 10000"/>
                <a:gd name="connsiteX11" fmla="*/ 5833 w 10000"/>
                <a:gd name="connsiteY11" fmla="*/ 0 h 10000"/>
                <a:gd name="connsiteX12" fmla="*/ 5000 w 10000"/>
                <a:gd name="connsiteY12" fmla="*/ 0 h 10000"/>
                <a:gd name="connsiteX13" fmla="*/ 4167 w 10000"/>
                <a:gd name="connsiteY13" fmla="*/ 2143 h 10000"/>
                <a:gd name="connsiteX0" fmla="*/ 4167 w 10000"/>
                <a:gd name="connsiteY0" fmla="*/ 2143 h 10000"/>
                <a:gd name="connsiteX1" fmla="*/ 2757 w 10000"/>
                <a:gd name="connsiteY1" fmla="*/ 3629 h 10000"/>
                <a:gd name="connsiteX2" fmla="*/ 898 w 10000"/>
                <a:gd name="connsiteY2" fmla="*/ 5276 h 10000"/>
                <a:gd name="connsiteX3" fmla="*/ 0 w 10000"/>
                <a:gd name="connsiteY3" fmla="*/ 6429 h 10000"/>
                <a:gd name="connsiteX4" fmla="*/ 833 w 10000"/>
                <a:gd name="connsiteY4" fmla="*/ 7143 h 10000"/>
                <a:gd name="connsiteX5" fmla="*/ 1667 w 10000"/>
                <a:gd name="connsiteY5" fmla="*/ 10000 h 10000"/>
                <a:gd name="connsiteX6" fmla="*/ 5000 w 10000"/>
                <a:gd name="connsiteY6" fmla="*/ 7857 h 10000"/>
                <a:gd name="connsiteX7" fmla="*/ 7500 w 10000"/>
                <a:gd name="connsiteY7" fmla="*/ 5000 h 10000"/>
                <a:gd name="connsiteX8" fmla="*/ 8333 w 10000"/>
                <a:gd name="connsiteY8" fmla="*/ 3571 h 10000"/>
                <a:gd name="connsiteX9" fmla="*/ 10000 w 10000"/>
                <a:gd name="connsiteY9" fmla="*/ 2143 h 10000"/>
                <a:gd name="connsiteX10" fmla="*/ 6667 w 10000"/>
                <a:gd name="connsiteY10" fmla="*/ 0 h 10000"/>
                <a:gd name="connsiteX11" fmla="*/ 5833 w 10000"/>
                <a:gd name="connsiteY11" fmla="*/ 0 h 10000"/>
                <a:gd name="connsiteX12" fmla="*/ 5000 w 10000"/>
                <a:gd name="connsiteY12" fmla="*/ 0 h 10000"/>
                <a:gd name="connsiteX13" fmla="*/ 4167 w 10000"/>
                <a:gd name="connsiteY13" fmla="*/ 214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4167" y="2143"/>
                  </a:moveTo>
                  <a:lnTo>
                    <a:pt x="2757" y="3629"/>
                  </a:lnTo>
                  <a:lnTo>
                    <a:pt x="898" y="5276"/>
                  </a:lnTo>
                  <a:lnTo>
                    <a:pt x="0" y="6429"/>
                  </a:lnTo>
                  <a:lnTo>
                    <a:pt x="833" y="7143"/>
                  </a:lnTo>
                  <a:lnTo>
                    <a:pt x="1667" y="10000"/>
                  </a:lnTo>
                  <a:lnTo>
                    <a:pt x="5000" y="7857"/>
                  </a:lnTo>
                  <a:lnTo>
                    <a:pt x="7500" y="5000"/>
                  </a:lnTo>
                  <a:lnTo>
                    <a:pt x="8333" y="3571"/>
                  </a:lnTo>
                  <a:lnTo>
                    <a:pt x="10000" y="2143"/>
                  </a:lnTo>
                  <a:lnTo>
                    <a:pt x="6667" y="0"/>
                  </a:lnTo>
                  <a:lnTo>
                    <a:pt x="5833" y="0"/>
                  </a:lnTo>
                  <a:lnTo>
                    <a:pt x="5000" y="0"/>
                  </a:lnTo>
                  <a:lnTo>
                    <a:pt x="4167" y="2143"/>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296" name="Freeform 295"/>
            <p:cNvSpPr/>
            <p:nvPr/>
          </p:nvSpPr>
          <p:spPr bwMode="auto">
            <a:xfrm>
              <a:off x="9590159" y="1024822"/>
              <a:ext cx="15126" cy="16939"/>
            </a:xfrm>
            <a:custGeom>
              <a:avLst/>
              <a:gdLst>
                <a:gd name="connsiteX0" fmla="*/ 22318 w 30252"/>
                <a:gd name="connsiteY0" fmla="*/ 2922 h 33878"/>
                <a:gd name="connsiteX1" fmla="*/ 12793 w 30252"/>
                <a:gd name="connsiteY1" fmla="*/ 14828 h 33878"/>
                <a:gd name="connsiteX2" fmla="*/ 3268 w 30252"/>
                <a:gd name="connsiteY2" fmla="*/ 33878 h 33878"/>
                <a:gd name="connsiteX3" fmla="*/ 10412 w 30252"/>
                <a:gd name="connsiteY3" fmla="*/ 29115 h 33878"/>
                <a:gd name="connsiteX4" fmla="*/ 17555 w 30252"/>
                <a:gd name="connsiteY4" fmla="*/ 21972 h 33878"/>
                <a:gd name="connsiteX5" fmla="*/ 24699 w 30252"/>
                <a:gd name="connsiteY5" fmla="*/ 19590 h 33878"/>
                <a:gd name="connsiteX6" fmla="*/ 27080 w 30252"/>
                <a:gd name="connsiteY6" fmla="*/ 540 h 33878"/>
                <a:gd name="connsiteX7" fmla="*/ 22318 w 30252"/>
                <a:gd name="connsiteY7" fmla="*/ 2922 h 3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52" h="33878">
                  <a:moveTo>
                    <a:pt x="22318" y="2922"/>
                  </a:moveTo>
                  <a:cubicBezTo>
                    <a:pt x="19937" y="5303"/>
                    <a:pt x="17022" y="12009"/>
                    <a:pt x="12793" y="14828"/>
                  </a:cubicBezTo>
                  <a:cubicBezTo>
                    <a:pt x="-3557" y="25728"/>
                    <a:pt x="-1155" y="2915"/>
                    <a:pt x="3268" y="33878"/>
                  </a:cubicBezTo>
                  <a:cubicBezTo>
                    <a:pt x="5649" y="32290"/>
                    <a:pt x="8213" y="30947"/>
                    <a:pt x="10412" y="29115"/>
                  </a:cubicBezTo>
                  <a:cubicBezTo>
                    <a:pt x="12999" y="26959"/>
                    <a:pt x="14753" y="23840"/>
                    <a:pt x="17555" y="21972"/>
                  </a:cubicBezTo>
                  <a:cubicBezTo>
                    <a:pt x="19644" y="20580"/>
                    <a:pt x="22318" y="20384"/>
                    <a:pt x="24699" y="19590"/>
                  </a:cubicBezTo>
                  <a:cubicBezTo>
                    <a:pt x="29518" y="12364"/>
                    <a:pt x="33121" y="10608"/>
                    <a:pt x="27080" y="540"/>
                  </a:cubicBezTo>
                  <a:cubicBezTo>
                    <a:pt x="26263" y="-821"/>
                    <a:pt x="24699" y="541"/>
                    <a:pt x="22318" y="2922"/>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7" name="Freeform 296"/>
            <p:cNvSpPr/>
            <p:nvPr/>
          </p:nvSpPr>
          <p:spPr bwMode="auto">
            <a:xfrm>
              <a:off x="9780905" y="1187323"/>
              <a:ext cx="19444" cy="14775"/>
            </a:xfrm>
            <a:custGeom>
              <a:avLst/>
              <a:gdLst>
                <a:gd name="connsiteX0" fmla="*/ 0 w 38887"/>
                <a:gd name="connsiteY0" fmla="*/ 16669 h 29550"/>
                <a:gd name="connsiteX1" fmla="*/ 11907 w 38887"/>
                <a:gd name="connsiteY1" fmla="*/ 7144 h 29550"/>
                <a:gd name="connsiteX2" fmla="*/ 19050 w 38887"/>
                <a:gd name="connsiteY2" fmla="*/ 4763 h 29550"/>
                <a:gd name="connsiteX3" fmla="*/ 26194 w 38887"/>
                <a:gd name="connsiteY3" fmla="*/ 0 h 29550"/>
                <a:gd name="connsiteX4" fmla="*/ 35719 w 38887"/>
                <a:gd name="connsiteY4" fmla="*/ 21431 h 29550"/>
                <a:gd name="connsiteX5" fmla="*/ 38100 w 38887"/>
                <a:gd name="connsiteY5" fmla="*/ 28575 h 29550"/>
                <a:gd name="connsiteX6" fmla="*/ 2382 w 38887"/>
                <a:gd name="connsiteY6" fmla="*/ 23813 h 29550"/>
                <a:gd name="connsiteX7" fmla="*/ 0 w 38887"/>
                <a:gd name="connsiteY7" fmla="*/ 16669 h 2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87" h="29550">
                  <a:moveTo>
                    <a:pt x="0" y="16669"/>
                  </a:moveTo>
                  <a:cubicBezTo>
                    <a:pt x="3969" y="13494"/>
                    <a:pt x="7597" y="9838"/>
                    <a:pt x="11907" y="7144"/>
                  </a:cubicBezTo>
                  <a:cubicBezTo>
                    <a:pt x="14035" y="5814"/>
                    <a:pt x="16805" y="5885"/>
                    <a:pt x="19050" y="4763"/>
                  </a:cubicBezTo>
                  <a:cubicBezTo>
                    <a:pt x="21610" y="3483"/>
                    <a:pt x="23813" y="1588"/>
                    <a:pt x="26194" y="0"/>
                  </a:cubicBezTo>
                  <a:cubicBezTo>
                    <a:pt x="31862" y="17003"/>
                    <a:pt x="28172" y="10111"/>
                    <a:pt x="35719" y="21431"/>
                  </a:cubicBezTo>
                  <a:cubicBezTo>
                    <a:pt x="36513" y="23812"/>
                    <a:pt x="40570" y="28126"/>
                    <a:pt x="38100" y="28575"/>
                  </a:cubicBezTo>
                  <a:cubicBezTo>
                    <a:pt x="23019" y="31317"/>
                    <a:pt x="14392" y="27816"/>
                    <a:pt x="2382" y="23813"/>
                  </a:cubicBezTo>
                  <a:lnTo>
                    <a:pt x="0" y="16669"/>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8" name="Freeform 297"/>
            <p:cNvSpPr/>
            <p:nvPr/>
          </p:nvSpPr>
          <p:spPr bwMode="auto">
            <a:xfrm>
              <a:off x="9726308" y="1258244"/>
              <a:ext cx="7171" cy="12117"/>
            </a:xfrm>
            <a:custGeom>
              <a:avLst/>
              <a:gdLst>
                <a:gd name="connsiteX0" fmla="*/ 4817 w 14342"/>
                <a:gd name="connsiteY0" fmla="*/ 2802 h 24233"/>
                <a:gd name="connsiteX1" fmla="*/ 2435 w 14342"/>
                <a:gd name="connsiteY1" fmla="*/ 21852 h 24233"/>
                <a:gd name="connsiteX2" fmla="*/ 14342 w 14342"/>
                <a:gd name="connsiteY2" fmla="*/ 24233 h 24233"/>
                <a:gd name="connsiteX3" fmla="*/ 4817 w 14342"/>
                <a:gd name="connsiteY3" fmla="*/ 2802 h 24233"/>
                <a:gd name="connsiteX4" fmla="*/ 4817 w 14342"/>
                <a:gd name="connsiteY4" fmla="*/ 2802 h 2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2" h="24233">
                  <a:moveTo>
                    <a:pt x="4817" y="2802"/>
                  </a:moveTo>
                  <a:cubicBezTo>
                    <a:pt x="4420" y="5977"/>
                    <a:pt x="-4049" y="17530"/>
                    <a:pt x="2435" y="21852"/>
                  </a:cubicBezTo>
                  <a:cubicBezTo>
                    <a:pt x="5803" y="24097"/>
                    <a:pt x="10373" y="23439"/>
                    <a:pt x="14342" y="24233"/>
                  </a:cubicBezTo>
                  <a:cubicBezTo>
                    <a:pt x="11330" y="-5881"/>
                    <a:pt x="19647" y="-907"/>
                    <a:pt x="4817" y="2802"/>
                  </a:cubicBezTo>
                  <a:lnTo>
                    <a:pt x="4817" y="2802"/>
                  </a:ln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9" name="Freeform 666"/>
            <p:cNvSpPr>
              <a:spLocks/>
            </p:cNvSpPr>
            <p:nvPr/>
          </p:nvSpPr>
          <p:spPr bwMode="auto">
            <a:xfrm>
              <a:off x="9416374" y="1171142"/>
              <a:ext cx="39446" cy="77788"/>
            </a:xfrm>
            <a:custGeom>
              <a:avLst/>
              <a:gdLst>
                <a:gd name="T0" fmla="*/ 2147483647 w 40"/>
                <a:gd name="T1" fmla="*/ 2147483647 h 80"/>
                <a:gd name="T2" fmla="*/ 2147483647 w 40"/>
                <a:gd name="T3" fmla="*/ 2147483647 h 80"/>
                <a:gd name="T4" fmla="*/ 2147483647 w 40"/>
                <a:gd name="T5" fmla="*/ 2147483647 h 80"/>
                <a:gd name="T6" fmla="*/ 2147483647 w 40"/>
                <a:gd name="T7" fmla="*/ 2147483647 h 80"/>
                <a:gd name="T8" fmla="*/ 2147483647 w 40"/>
                <a:gd name="T9" fmla="*/ 2147483647 h 80"/>
                <a:gd name="T10" fmla="*/ 2147483647 w 40"/>
                <a:gd name="T11" fmla="*/ 2147483647 h 80"/>
                <a:gd name="T12" fmla="*/ 2147483647 w 40"/>
                <a:gd name="T13" fmla="*/ 2147483647 h 80"/>
                <a:gd name="T14" fmla="*/ 2147483647 w 40"/>
                <a:gd name="T15" fmla="*/ 2147483647 h 80"/>
                <a:gd name="T16" fmla="*/ 2147483647 w 40"/>
                <a:gd name="T17" fmla="*/ 2147483647 h 80"/>
                <a:gd name="T18" fmla="*/ 2147483647 w 40"/>
                <a:gd name="T19" fmla="*/ 2147483647 h 80"/>
                <a:gd name="T20" fmla="*/ 2147483647 w 40"/>
                <a:gd name="T21" fmla="*/ 2147483647 h 80"/>
                <a:gd name="T22" fmla="*/ 2147483647 w 40"/>
                <a:gd name="T23" fmla="*/ 0 h 80"/>
                <a:gd name="T24" fmla="*/ 2147483647 w 40"/>
                <a:gd name="T25" fmla="*/ 0 h 80"/>
                <a:gd name="T26" fmla="*/ 2147483647 w 40"/>
                <a:gd name="T27" fmla="*/ 0 h 80"/>
                <a:gd name="T28" fmla="*/ 2147483647 w 40"/>
                <a:gd name="T29" fmla="*/ 2147483647 h 80"/>
                <a:gd name="T30" fmla="*/ 2147483647 w 40"/>
                <a:gd name="T31" fmla="*/ 2147483647 h 80"/>
                <a:gd name="T32" fmla="*/ 0 w 40"/>
                <a:gd name="T33" fmla="*/ 2147483647 h 80"/>
                <a:gd name="T34" fmla="*/ 2147483647 w 40"/>
                <a:gd name="T35" fmla="*/ 2147483647 h 80"/>
                <a:gd name="T36" fmla="*/ 2147483647 w 40"/>
                <a:gd name="T37" fmla="*/ 2147483647 h 80"/>
                <a:gd name="T38" fmla="*/ 0 w 40"/>
                <a:gd name="T39" fmla="*/ 2147483647 h 80"/>
                <a:gd name="T40" fmla="*/ 2147483647 w 40"/>
                <a:gd name="T41" fmla="*/ 2147483647 h 80"/>
                <a:gd name="T42" fmla="*/ 2147483647 w 40"/>
                <a:gd name="T43" fmla="*/ 2147483647 h 80"/>
                <a:gd name="T44" fmla="*/ 2147483647 w 40"/>
                <a:gd name="T45" fmla="*/ 2147483647 h 80"/>
                <a:gd name="T46" fmla="*/ 2147483647 w 40"/>
                <a:gd name="T47" fmla="*/ 2147483647 h 80"/>
                <a:gd name="T48" fmla="*/ 2147483647 w 40"/>
                <a:gd name="T49" fmla="*/ 2147483647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0"/>
                <a:gd name="T77" fmla="*/ 40 w 40"/>
                <a:gd name="T78" fmla="*/ 80 h 80"/>
                <a:gd name="connsiteX0" fmla="*/ 6000 w 10000"/>
                <a:gd name="connsiteY0" fmla="*/ 8000 h 10000"/>
                <a:gd name="connsiteX1" fmla="*/ 6000 w 10000"/>
                <a:gd name="connsiteY1" fmla="*/ 8000 h 10000"/>
                <a:gd name="connsiteX2" fmla="*/ 6000 w 10000"/>
                <a:gd name="connsiteY2" fmla="*/ 7000 h 10000"/>
                <a:gd name="connsiteX3" fmla="*/ 8000 w 10000"/>
                <a:gd name="connsiteY3" fmla="*/ 6000 h 10000"/>
                <a:gd name="connsiteX4" fmla="*/ 8000 w 10000"/>
                <a:gd name="connsiteY4" fmla="*/ 5000 h 10000"/>
                <a:gd name="connsiteX5" fmla="*/ 8000 w 10000"/>
                <a:gd name="connsiteY5" fmla="*/ 4000 h 10000"/>
                <a:gd name="connsiteX6" fmla="*/ 8000 w 10000"/>
                <a:gd name="connsiteY6" fmla="*/ 3000 h 10000"/>
                <a:gd name="connsiteX7" fmla="*/ 8918 w 10000"/>
                <a:gd name="connsiteY7" fmla="*/ 2612 h 10000"/>
                <a:gd name="connsiteX8" fmla="*/ 10000 w 10000"/>
                <a:gd name="connsiteY8" fmla="*/ 1000 h 10000"/>
                <a:gd name="connsiteX9" fmla="*/ 8000 w 10000"/>
                <a:gd name="connsiteY9" fmla="*/ 1000 h 10000"/>
                <a:gd name="connsiteX10" fmla="*/ 8000 w 10000"/>
                <a:gd name="connsiteY10" fmla="*/ 0 h 10000"/>
                <a:gd name="connsiteX11" fmla="*/ 4000 w 10000"/>
                <a:gd name="connsiteY11" fmla="*/ 0 h 10000"/>
                <a:gd name="connsiteX12" fmla="*/ 2000 w 10000"/>
                <a:gd name="connsiteY12" fmla="*/ 0 h 10000"/>
                <a:gd name="connsiteX13" fmla="*/ 2000 w 10000"/>
                <a:gd name="connsiteY13" fmla="*/ 1000 h 10000"/>
                <a:gd name="connsiteX14" fmla="*/ 0 w 10000"/>
                <a:gd name="connsiteY14" fmla="*/ 1000 h 10000"/>
                <a:gd name="connsiteX15" fmla="*/ 2000 w 10000"/>
                <a:gd name="connsiteY15" fmla="*/ 3000 h 10000"/>
                <a:gd name="connsiteX16" fmla="*/ 2000 w 10000"/>
                <a:gd name="connsiteY16" fmla="*/ 5000 h 10000"/>
                <a:gd name="connsiteX17" fmla="*/ 0 w 10000"/>
                <a:gd name="connsiteY17" fmla="*/ 7000 h 10000"/>
                <a:gd name="connsiteX18" fmla="*/ 2000 w 10000"/>
                <a:gd name="connsiteY18" fmla="*/ 8000 h 10000"/>
                <a:gd name="connsiteX19" fmla="*/ 2000 w 10000"/>
                <a:gd name="connsiteY19" fmla="*/ 10000 h 10000"/>
                <a:gd name="connsiteX20" fmla="*/ 6000 w 10000"/>
                <a:gd name="connsiteY20" fmla="*/ 10000 h 10000"/>
                <a:gd name="connsiteX21" fmla="*/ 6000 w 10000"/>
                <a:gd name="connsiteY21" fmla="*/ 9000 h 10000"/>
                <a:gd name="connsiteX22" fmla="*/ 6000 w 10000"/>
                <a:gd name="connsiteY22" fmla="*/ 8000 h 10000"/>
                <a:gd name="connsiteX0" fmla="*/ 6000 w 10000"/>
                <a:gd name="connsiteY0" fmla="*/ 8000 h 10000"/>
                <a:gd name="connsiteX1" fmla="*/ 6000 w 10000"/>
                <a:gd name="connsiteY1" fmla="*/ 8000 h 10000"/>
                <a:gd name="connsiteX2" fmla="*/ 6000 w 10000"/>
                <a:gd name="connsiteY2" fmla="*/ 7000 h 10000"/>
                <a:gd name="connsiteX3" fmla="*/ 8000 w 10000"/>
                <a:gd name="connsiteY3" fmla="*/ 6000 h 10000"/>
                <a:gd name="connsiteX4" fmla="*/ 8000 w 10000"/>
                <a:gd name="connsiteY4" fmla="*/ 5000 h 10000"/>
                <a:gd name="connsiteX5" fmla="*/ 8000 w 10000"/>
                <a:gd name="connsiteY5" fmla="*/ 4000 h 10000"/>
                <a:gd name="connsiteX6" fmla="*/ 8000 w 10000"/>
                <a:gd name="connsiteY6" fmla="*/ 3000 h 10000"/>
                <a:gd name="connsiteX7" fmla="*/ 8918 w 10000"/>
                <a:gd name="connsiteY7" fmla="*/ 2612 h 10000"/>
                <a:gd name="connsiteX8" fmla="*/ 10000 w 10000"/>
                <a:gd name="connsiteY8" fmla="*/ 1000 h 10000"/>
                <a:gd name="connsiteX9" fmla="*/ 9224 w 10000"/>
                <a:gd name="connsiteY9" fmla="*/ 1765 h 10000"/>
                <a:gd name="connsiteX10" fmla="*/ 8000 w 10000"/>
                <a:gd name="connsiteY10" fmla="*/ 0 h 10000"/>
                <a:gd name="connsiteX11" fmla="*/ 4000 w 10000"/>
                <a:gd name="connsiteY11" fmla="*/ 0 h 10000"/>
                <a:gd name="connsiteX12" fmla="*/ 2000 w 10000"/>
                <a:gd name="connsiteY12" fmla="*/ 0 h 10000"/>
                <a:gd name="connsiteX13" fmla="*/ 2000 w 10000"/>
                <a:gd name="connsiteY13" fmla="*/ 1000 h 10000"/>
                <a:gd name="connsiteX14" fmla="*/ 0 w 10000"/>
                <a:gd name="connsiteY14" fmla="*/ 1000 h 10000"/>
                <a:gd name="connsiteX15" fmla="*/ 2000 w 10000"/>
                <a:gd name="connsiteY15" fmla="*/ 3000 h 10000"/>
                <a:gd name="connsiteX16" fmla="*/ 2000 w 10000"/>
                <a:gd name="connsiteY16" fmla="*/ 5000 h 10000"/>
                <a:gd name="connsiteX17" fmla="*/ 0 w 10000"/>
                <a:gd name="connsiteY17" fmla="*/ 7000 h 10000"/>
                <a:gd name="connsiteX18" fmla="*/ 2000 w 10000"/>
                <a:gd name="connsiteY18" fmla="*/ 8000 h 10000"/>
                <a:gd name="connsiteX19" fmla="*/ 2000 w 10000"/>
                <a:gd name="connsiteY19" fmla="*/ 10000 h 10000"/>
                <a:gd name="connsiteX20" fmla="*/ 6000 w 10000"/>
                <a:gd name="connsiteY20" fmla="*/ 10000 h 10000"/>
                <a:gd name="connsiteX21" fmla="*/ 6000 w 10000"/>
                <a:gd name="connsiteY21" fmla="*/ 9000 h 10000"/>
                <a:gd name="connsiteX22" fmla="*/ 6000 w 10000"/>
                <a:gd name="connsiteY22" fmla="*/ 8000 h 10000"/>
                <a:gd name="connsiteX0" fmla="*/ 6000 w 10142"/>
                <a:gd name="connsiteY0" fmla="*/ 8000 h 10000"/>
                <a:gd name="connsiteX1" fmla="*/ 6000 w 10142"/>
                <a:gd name="connsiteY1" fmla="*/ 8000 h 10000"/>
                <a:gd name="connsiteX2" fmla="*/ 6000 w 10142"/>
                <a:gd name="connsiteY2" fmla="*/ 7000 h 10000"/>
                <a:gd name="connsiteX3" fmla="*/ 8000 w 10142"/>
                <a:gd name="connsiteY3" fmla="*/ 6000 h 10000"/>
                <a:gd name="connsiteX4" fmla="*/ 8000 w 10142"/>
                <a:gd name="connsiteY4" fmla="*/ 5000 h 10000"/>
                <a:gd name="connsiteX5" fmla="*/ 8000 w 10142"/>
                <a:gd name="connsiteY5" fmla="*/ 4000 h 10000"/>
                <a:gd name="connsiteX6" fmla="*/ 8000 w 10142"/>
                <a:gd name="connsiteY6" fmla="*/ 3000 h 10000"/>
                <a:gd name="connsiteX7" fmla="*/ 8918 w 10142"/>
                <a:gd name="connsiteY7" fmla="*/ 2612 h 10000"/>
                <a:gd name="connsiteX8" fmla="*/ 10000 w 10142"/>
                <a:gd name="connsiteY8" fmla="*/ 1000 h 10000"/>
                <a:gd name="connsiteX9" fmla="*/ 10142 w 10142"/>
                <a:gd name="connsiteY9" fmla="*/ 2224 h 10000"/>
                <a:gd name="connsiteX10" fmla="*/ 8000 w 10142"/>
                <a:gd name="connsiteY10" fmla="*/ 0 h 10000"/>
                <a:gd name="connsiteX11" fmla="*/ 4000 w 10142"/>
                <a:gd name="connsiteY11" fmla="*/ 0 h 10000"/>
                <a:gd name="connsiteX12" fmla="*/ 2000 w 10142"/>
                <a:gd name="connsiteY12" fmla="*/ 0 h 10000"/>
                <a:gd name="connsiteX13" fmla="*/ 2000 w 10142"/>
                <a:gd name="connsiteY13" fmla="*/ 1000 h 10000"/>
                <a:gd name="connsiteX14" fmla="*/ 0 w 10142"/>
                <a:gd name="connsiteY14" fmla="*/ 1000 h 10000"/>
                <a:gd name="connsiteX15" fmla="*/ 2000 w 10142"/>
                <a:gd name="connsiteY15" fmla="*/ 3000 h 10000"/>
                <a:gd name="connsiteX16" fmla="*/ 2000 w 10142"/>
                <a:gd name="connsiteY16" fmla="*/ 5000 h 10000"/>
                <a:gd name="connsiteX17" fmla="*/ 0 w 10142"/>
                <a:gd name="connsiteY17" fmla="*/ 7000 h 10000"/>
                <a:gd name="connsiteX18" fmla="*/ 2000 w 10142"/>
                <a:gd name="connsiteY18" fmla="*/ 8000 h 10000"/>
                <a:gd name="connsiteX19" fmla="*/ 2000 w 10142"/>
                <a:gd name="connsiteY19" fmla="*/ 10000 h 10000"/>
                <a:gd name="connsiteX20" fmla="*/ 6000 w 10142"/>
                <a:gd name="connsiteY20" fmla="*/ 10000 h 10000"/>
                <a:gd name="connsiteX21" fmla="*/ 6000 w 10142"/>
                <a:gd name="connsiteY21" fmla="*/ 9000 h 10000"/>
                <a:gd name="connsiteX22" fmla="*/ 6000 w 10142"/>
                <a:gd name="connsiteY22" fmla="*/ 8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42" h="10000">
                  <a:moveTo>
                    <a:pt x="6000" y="8000"/>
                  </a:moveTo>
                  <a:lnTo>
                    <a:pt x="6000" y="8000"/>
                  </a:lnTo>
                  <a:lnTo>
                    <a:pt x="6000" y="7000"/>
                  </a:lnTo>
                  <a:lnTo>
                    <a:pt x="8000" y="6000"/>
                  </a:lnTo>
                  <a:lnTo>
                    <a:pt x="8000" y="5000"/>
                  </a:lnTo>
                  <a:lnTo>
                    <a:pt x="8000" y="4000"/>
                  </a:lnTo>
                  <a:lnTo>
                    <a:pt x="8000" y="3000"/>
                  </a:lnTo>
                  <a:lnTo>
                    <a:pt x="8918" y="2612"/>
                  </a:lnTo>
                  <a:lnTo>
                    <a:pt x="10000" y="1000"/>
                  </a:lnTo>
                  <a:cubicBezTo>
                    <a:pt x="10047" y="1408"/>
                    <a:pt x="10095" y="1816"/>
                    <a:pt x="10142" y="2224"/>
                  </a:cubicBezTo>
                  <a:lnTo>
                    <a:pt x="8000" y="0"/>
                  </a:lnTo>
                  <a:lnTo>
                    <a:pt x="4000" y="0"/>
                  </a:lnTo>
                  <a:lnTo>
                    <a:pt x="2000" y="0"/>
                  </a:lnTo>
                  <a:lnTo>
                    <a:pt x="2000" y="1000"/>
                  </a:lnTo>
                  <a:lnTo>
                    <a:pt x="0" y="1000"/>
                  </a:lnTo>
                  <a:lnTo>
                    <a:pt x="2000" y="3000"/>
                  </a:lnTo>
                  <a:lnTo>
                    <a:pt x="2000" y="5000"/>
                  </a:lnTo>
                  <a:lnTo>
                    <a:pt x="0" y="7000"/>
                  </a:lnTo>
                  <a:lnTo>
                    <a:pt x="2000" y="8000"/>
                  </a:lnTo>
                  <a:lnTo>
                    <a:pt x="2000" y="10000"/>
                  </a:lnTo>
                  <a:lnTo>
                    <a:pt x="6000" y="10000"/>
                  </a:lnTo>
                  <a:lnTo>
                    <a:pt x="6000" y="9000"/>
                  </a:lnTo>
                  <a:lnTo>
                    <a:pt x="6000" y="800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00" name="Freeform 709"/>
            <p:cNvSpPr>
              <a:spLocks/>
            </p:cNvSpPr>
            <p:nvPr/>
          </p:nvSpPr>
          <p:spPr bwMode="auto">
            <a:xfrm>
              <a:off x="9768003" y="1062398"/>
              <a:ext cx="130970" cy="89118"/>
            </a:xfrm>
            <a:custGeom>
              <a:avLst/>
              <a:gdLst>
                <a:gd name="T0" fmla="*/ 2147483647 w 128"/>
                <a:gd name="T1" fmla="*/ 2147483647 h 88"/>
                <a:gd name="T2" fmla="*/ 2147483647 w 128"/>
                <a:gd name="T3" fmla="*/ 2147483647 h 88"/>
                <a:gd name="T4" fmla="*/ 2147483647 w 128"/>
                <a:gd name="T5" fmla="*/ 2147483647 h 88"/>
                <a:gd name="T6" fmla="*/ 2147483647 w 128"/>
                <a:gd name="T7" fmla="*/ 0 h 88"/>
                <a:gd name="T8" fmla="*/ 2147483647 w 128"/>
                <a:gd name="T9" fmla="*/ 0 h 88"/>
                <a:gd name="T10" fmla="*/ 2147483647 w 128"/>
                <a:gd name="T11" fmla="*/ 2147483647 h 88"/>
                <a:gd name="T12" fmla="*/ 2147483647 w 128"/>
                <a:gd name="T13" fmla="*/ 0 h 88"/>
                <a:gd name="T14" fmla="*/ 2147483647 w 128"/>
                <a:gd name="T15" fmla="*/ 2147483647 h 88"/>
                <a:gd name="T16" fmla="*/ 2147483647 w 128"/>
                <a:gd name="T17" fmla="*/ 2147483647 h 88"/>
                <a:gd name="T18" fmla="*/ 0 w 128"/>
                <a:gd name="T19" fmla="*/ 2147483647 h 88"/>
                <a:gd name="T20" fmla="*/ 2147483647 w 128"/>
                <a:gd name="T21" fmla="*/ 2147483647 h 88"/>
                <a:gd name="T22" fmla="*/ 2147483647 w 128"/>
                <a:gd name="T23" fmla="*/ 2147483647 h 88"/>
                <a:gd name="T24" fmla="*/ 2147483647 w 128"/>
                <a:gd name="T25" fmla="*/ 2147483647 h 88"/>
                <a:gd name="T26" fmla="*/ 2147483647 w 128"/>
                <a:gd name="T27" fmla="*/ 2147483647 h 88"/>
                <a:gd name="T28" fmla="*/ 2147483647 w 128"/>
                <a:gd name="T29" fmla="*/ 2147483647 h 88"/>
                <a:gd name="T30" fmla="*/ 2147483647 w 128"/>
                <a:gd name="T31" fmla="*/ 2147483647 h 88"/>
                <a:gd name="T32" fmla="*/ 2147483647 w 128"/>
                <a:gd name="T33" fmla="*/ 2147483647 h 88"/>
                <a:gd name="T34" fmla="*/ 2147483647 w 128"/>
                <a:gd name="T35" fmla="*/ 2147483647 h 88"/>
                <a:gd name="T36" fmla="*/ 2147483647 w 128"/>
                <a:gd name="T37" fmla="*/ 2147483647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88"/>
                <a:gd name="T59" fmla="*/ 128 w 128"/>
                <a:gd name="T60" fmla="*/ 88 h 88"/>
                <a:gd name="connsiteX0" fmla="*/ 9135 w 10385"/>
                <a:gd name="connsiteY0" fmla="*/ 4545 h 10000"/>
                <a:gd name="connsiteX1" fmla="*/ 10385 w 10385"/>
                <a:gd name="connsiteY1" fmla="*/ 3636 h 10000"/>
                <a:gd name="connsiteX2" fmla="*/ 9760 w 10385"/>
                <a:gd name="connsiteY2" fmla="*/ 1818 h 10000"/>
                <a:gd name="connsiteX3" fmla="*/ 7885 w 10385"/>
                <a:gd name="connsiteY3" fmla="*/ 0 h 10000"/>
                <a:gd name="connsiteX4" fmla="*/ 6010 w 10385"/>
                <a:gd name="connsiteY4" fmla="*/ 0 h 10000"/>
                <a:gd name="connsiteX5" fmla="*/ 3510 w 10385"/>
                <a:gd name="connsiteY5" fmla="*/ 909 h 10000"/>
                <a:gd name="connsiteX6" fmla="*/ 2885 w 10385"/>
                <a:gd name="connsiteY6" fmla="*/ 0 h 10000"/>
                <a:gd name="connsiteX7" fmla="*/ 2260 w 10385"/>
                <a:gd name="connsiteY7" fmla="*/ 2727 h 10000"/>
                <a:gd name="connsiteX8" fmla="*/ 1635 w 10385"/>
                <a:gd name="connsiteY8" fmla="*/ 4545 h 10000"/>
                <a:gd name="connsiteX9" fmla="*/ 0 w 10385"/>
                <a:gd name="connsiteY9" fmla="*/ 5106 h 10000"/>
                <a:gd name="connsiteX10" fmla="*/ 2885 w 10385"/>
                <a:gd name="connsiteY10" fmla="*/ 9091 h 10000"/>
                <a:gd name="connsiteX11" fmla="*/ 3510 w 10385"/>
                <a:gd name="connsiteY11" fmla="*/ 9091 h 10000"/>
                <a:gd name="connsiteX12" fmla="*/ 5385 w 10385"/>
                <a:gd name="connsiteY12" fmla="*/ 9091 h 10000"/>
                <a:gd name="connsiteX13" fmla="*/ 7260 w 10385"/>
                <a:gd name="connsiteY13" fmla="*/ 9091 h 10000"/>
                <a:gd name="connsiteX14" fmla="*/ 9135 w 10385"/>
                <a:gd name="connsiteY14" fmla="*/ 10000 h 10000"/>
                <a:gd name="connsiteX15" fmla="*/ 9135 w 10385"/>
                <a:gd name="connsiteY15" fmla="*/ 7273 h 10000"/>
                <a:gd name="connsiteX16" fmla="*/ 9760 w 10385"/>
                <a:gd name="connsiteY16" fmla="*/ 6364 h 10000"/>
                <a:gd name="connsiteX17" fmla="*/ 9135 w 10385"/>
                <a:gd name="connsiteY17" fmla="*/ 6364 h 10000"/>
                <a:gd name="connsiteX18" fmla="*/ 9135 w 10385"/>
                <a:gd name="connsiteY18" fmla="*/ 4545 h 10000"/>
                <a:gd name="connsiteX0" fmla="*/ 9135 w 10385"/>
                <a:gd name="connsiteY0" fmla="*/ 4545 h 10000"/>
                <a:gd name="connsiteX1" fmla="*/ 10385 w 10385"/>
                <a:gd name="connsiteY1" fmla="*/ 3636 h 10000"/>
                <a:gd name="connsiteX2" fmla="*/ 9760 w 10385"/>
                <a:gd name="connsiteY2" fmla="*/ 1818 h 10000"/>
                <a:gd name="connsiteX3" fmla="*/ 7885 w 10385"/>
                <a:gd name="connsiteY3" fmla="*/ 0 h 10000"/>
                <a:gd name="connsiteX4" fmla="*/ 6010 w 10385"/>
                <a:gd name="connsiteY4" fmla="*/ 0 h 10000"/>
                <a:gd name="connsiteX5" fmla="*/ 3510 w 10385"/>
                <a:gd name="connsiteY5" fmla="*/ 909 h 10000"/>
                <a:gd name="connsiteX6" fmla="*/ 2885 w 10385"/>
                <a:gd name="connsiteY6" fmla="*/ 0 h 10000"/>
                <a:gd name="connsiteX7" fmla="*/ 2260 w 10385"/>
                <a:gd name="connsiteY7" fmla="*/ 2727 h 10000"/>
                <a:gd name="connsiteX8" fmla="*/ 1635 w 10385"/>
                <a:gd name="connsiteY8" fmla="*/ 4545 h 10000"/>
                <a:gd name="connsiteX9" fmla="*/ 0 w 10385"/>
                <a:gd name="connsiteY9" fmla="*/ 5106 h 10000"/>
                <a:gd name="connsiteX10" fmla="*/ 2500 w 10385"/>
                <a:gd name="connsiteY10" fmla="*/ 9231 h 10000"/>
                <a:gd name="connsiteX11" fmla="*/ 3510 w 10385"/>
                <a:gd name="connsiteY11" fmla="*/ 9091 h 10000"/>
                <a:gd name="connsiteX12" fmla="*/ 5385 w 10385"/>
                <a:gd name="connsiteY12" fmla="*/ 9091 h 10000"/>
                <a:gd name="connsiteX13" fmla="*/ 7260 w 10385"/>
                <a:gd name="connsiteY13" fmla="*/ 9091 h 10000"/>
                <a:gd name="connsiteX14" fmla="*/ 9135 w 10385"/>
                <a:gd name="connsiteY14" fmla="*/ 10000 h 10000"/>
                <a:gd name="connsiteX15" fmla="*/ 9135 w 10385"/>
                <a:gd name="connsiteY15" fmla="*/ 7273 h 10000"/>
                <a:gd name="connsiteX16" fmla="*/ 9760 w 10385"/>
                <a:gd name="connsiteY16" fmla="*/ 6364 h 10000"/>
                <a:gd name="connsiteX17" fmla="*/ 9135 w 10385"/>
                <a:gd name="connsiteY17" fmla="*/ 6364 h 10000"/>
                <a:gd name="connsiteX18" fmla="*/ 9135 w 10385"/>
                <a:gd name="connsiteY18" fmla="*/ 4545 h 10000"/>
                <a:gd name="connsiteX0" fmla="*/ 9327 w 10577"/>
                <a:gd name="connsiteY0" fmla="*/ 4545 h 10000"/>
                <a:gd name="connsiteX1" fmla="*/ 10577 w 10577"/>
                <a:gd name="connsiteY1" fmla="*/ 3636 h 10000"/>
                <a:gd name="connsiteX2" fmla="*/ 9952 w 10577"/>
                <a:gd name="connsiteY2" fmla="*/ 1818 h 10000"/>
                <a:gd name="connsiteX3" fmla="*/ 8077 w 10577"/>
                <a:gd name="connsiteY3" fmla="*/ 0 h 10000"/>
                <a:gd name="connsiteX4" fmla="*/ 6202 w 10577"/>
                <a:gd name="connsiteY4" fmla="*/ 0 h 10000"/>
                <a:gd name="connsiteX5" fmla="*/ 3702 w 10577"/>
                <a:gd name="connsiteY5" fmla="*/ 909 h 10000"/>
                <a:gd name="connsiteX6" fmla="*/ 3077 w 10577"/>
                <a:gd name="connsiteY6" fmla="*/ 0 h 10000"/>
                <a:gd name="connsiteX7" fmla="*/ 2452 w 10577"/>
                <a:gd name="connsiteY7" fmla="*/ 2727 h 10000"/>
                <a:gd name="connsiteX8" fmla="*/ 1827 w 10577"/>
                <a:gd name="connsiteY8" fmla="*/ 4545 h 10000"/>
                <a:gd name="connsiteX9" fmla="*/ 0 w 10577"/>
                <a:gd name="connsiteY9" fmla="*/ 4685 h 10000"/>
                <a:gd name="connsiteX10" fmla="*/ 2692 w 10577"/>
                <a:gd name="connsiteY10" fmla="*/ 9231 h 10000"/>
                <a:gd name="connsiteX11" fmla="*/ 3702 w 10577"/>
                <a:gd name="connsiteY11" fmla="*/ 9091 h 10000"/>
                <a:gd name="connsiteX12" fmla="*/ 5577 w 10577"/>
                <a:gd name="connsiteY12" fmla="*/ 9091 h 10000"/>
                <a:gd name="connsiteX13" fmla="*/ 7452 w 10577"/>
                <a:gd name="connsiteY13" fmla="*/ 9091 h 10000"/>
                <a:gd name="connsiteX14" fmla="*/ 9327 w 10577"/>
                <a:gd name="connsiteY14" fmla="*/ 10000 h 10000"/>
                <a:gd name="connsiteX15" fmla="*/ 9327 w 10577"/>
                <a:gd name="connsiteY15" fmla="*/ 7273 h 10000"/>
                <a:gd name="connsiteX16" fmla="*/ 9952 w 10577"/>
                <a:gd name="connsiteY16" fmla="*/ 6364 h 10000"/>
                <a:gd name="connsiteX17" fmla="*/ 9327 w 10577"/>
                <a:gd name="connsiteY17" fmla="*/ 6364 h 10000"/>
                <a:gd name="connsiteX18" fmla="*/ 9327 w 10577"/>
                <a:gd name="connsiteY18" fmla="*/ 4545 h 10000"/>
                <a:gd name="connsiteX0" fmla="*/ 9327 w 10577"/>
                <a:gd name="connsiteY0" fmla="*/ 4545 h 10493"/>
                <a:gd name="connsiteX1" fmla="*/ 10577 w 10577"/>
                <a:gd name="connsiteY1" fmla="*/ 3636 h 10493"/>
                <a:gd name="connsiteX2" fmla="*/ 9952 w 10577"/>
                <a:gd name="connsiteY2" fmla="*/ 1818 h 10493"/>
                <a:gd name="connsiteX3" fmla="*/ 8077 w 10577"/>
                <a:gd name="connsiteY3" fmla="*/ 0 h 10493"/>
                <a:gd name="connsiteX4" fmla="*/ 6202 w 10577"/>
                <a:gd name="connsiteY4" fmla="*/ 0 h 10493"/>
                <a:gd name="connsiteX5" fmla="*/ 3702 w 10577"/>
                <a:gd name="connsiteY5" fmla="*/ 909 h 10493"/>
                <a:gd name="connsiteX6" fmla="*/ 3077 w 10577"/>
                <a:gd name="connsiteY6" fmla="*/ 0 h 10493"/>
                <a:gd name="connsiteX7" fmla="*/ 2452 w 10577"/>
                <a:gd name="connsiteY7" fmla="*/ 2727 h 10493"/>
                <a:gd name="connsiteX8" fmla="*/ 1827 w 10577"/>
                <a:gd name="connsiteY8" fmla="*/ 4545 h 10493"/>
                <a:gd name="connsiteX9" fmla="*/ 0 w 10577"/>
                <a:gd name="connsiteY9" fmla="*/ 4685 h 10493"/>
                <a:gd name="connsiteX10" fmla="*/ 2692 w 10577"/>
                <a:gd name="connsiteY10" fmla="*/ 9231 h 10493"/>
                <a:gd name="connsiteX11" fmla="*/ 3702 w 10577"/>
                <a:gd name="connsiteY11" fmla="*/ 9091 h 10493"/>
                <a:gd name="connsiteX12" fmla="*/ 5962 w 10577"/>
                <a:gd name="connsiteY12" fmla="*/ 10493 h 10493"/>
                <a:gd name="connsiteX13" fmla="*/ 7452 w 10577"/>
                <a:gd name="connsiteY13" fmla="*/ 9091 h 10493"/>
                <a:gd name="connsiteX14" fmla="*/ 9327 w 10577"/>
                <a:gd name="connsiteY14" fmla="*/ 10000 h 10493"/>
                <a:gd name="connsiteX15" fmla="*/ 9327 w 10577"/>
                <a:gd name="connsiteY15" fmla="*/ 7273 h 10493"/>
                <a:gd name="connsiteX16" fmla="*/ 9952 w 10577"/>
                <a:gd name="connsiteY16" fmla="*/ 6364 h 10493"/>
                <a:gd name="connsiteX17" fmla="*/ 9327 w 10577"/>
                <a:gd name="connsiteY17" fmla="*/ 6364 h 10493"/>
                <a:gd name="connsiteX18" fmla="*/ 9327 w 10577"/>
                <a:gd name="connsiteY18" fmla="*/ 4545 h 1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7" h="10493">
                  <a:moveTo>
                    <a:pt x="9327" y="4545"/>
                  </a:moveTo>
                  <a:lnTo>
                    <a:pt x="10577" y="3636"/>
                  </a:lnTo>
                  <a:lnTo>
                    <a:pt x="9952" y="1818"/>
                  </a:lnTo>
                  <a:lnTo>
                    <a:pt x="8077" y="0"/>
                  </a:lnTo>
                  <a:lnTo>
                    <a:pt x="6202" y="0"/>
                  </a:lnTo>
                  <a:lnTo>
                    <a:pt x="3702" y="909"/>
                  </a:lnTo>
                  <a:lnTo>
                    <a:pt x="3077" y="0"/>
                  </a:lnTo>
                  <a:lnTo>
                    <a:pt x="2452" y="2727"/>
                  </a:lnTo>
                  <a:lnTo>
                    <a:pt x="1827" y="4545"/>
                  </a:lnTo>
                  <a:lnTo>
                    <a:pt x="0" y="4685"/>
                  </a:lnTo>
                  <a:lnTo>
                    <a:pt x="2692" y="9231"/>
                  </a:lnTo>
                  <a:lnTo>
                    <a:pt x="3702" y="9091"/>
                  </a:lnTo>
                  <a:lnTo>
                    <a:pt x="5962" y="10493"/>
                  </a:lnTo>
                  <a:lnTo>
                    <a:pt x="7452" y="9091"/>
                  </a:lnTo>
                  <a:lnTo>
                    <a:pt x="9327" y="10000"/>
                  </a:lnTo>
                  <a:lnTo>
                    <a:pt x="9327" y="7273"/>
                  </a:lnTo>
                  <a:lnTo>
                    <a:pt x="9952" y="6364"/>
                  </a:lnTo>
                  <a:lnTo>
                    <a:pt x="9327" y="6364"/>
                  </a:lnTo>
                  <a:lnTo>
                    <a:pt x="9327" y="4545"/>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01" name="Freeform 300"/>
            <p:cNvSpPr/>
            <p:nvPr/>
          </p:nvSpPr>
          <p:spPr bwMode="auto">
            <a:xfrm>
              <a:off x="9751144" y="1102483"/>
              <a:ext cx="56169" cy="104775"/>
            </a:xfrm>
            <a:custGeom>
              <a:avLst/>
              <a:gdLst>
                <a:gd name="connsiteX0" fmla="*/ 55155 w 112338"/>
                <a:gd name="connsiteY0" fmla="*/ 207168 h 209550"/>
                <a:gd name="connsiteX1" fmla="*/ 52774 w 112338"/>
                <a:gd name="connsiteY1" fmla="*/ 183356 h 209550"/>
                <a:gd name="connsiteX2" fmla="*/ 48011 w 112338"/>
                <a:gd name="connsiteY2" fmla="*/ 169068 h 209550"/>
                <a:gd name="connsiteX3" fmla="*/ 40868 w 112338"/>
                <a:gd name="connsiteY3" fmla="*/ 128587 h 209550"/>
                <a:gd name="connsiteX4" fmla="*/ 38486 w 112338"/>
                <a:gd name="connsiteY4" fmla="*/ 119062 h 209550"/>
                <a:gd name="connsiteX5" fmla="*/ 36105 w 112338"/>
                <a:gd name="connsiteY5" fmla="*/ 109537 h 209550"/>
                <a:gd name="connsiteX6" fmla="*/ 38486 w 112338"/>
                <a:gd name="connsiteY6" fmla="*/ 97631 h 209550"/>
                <a:gd name="connsiteX7" fmla="*/ 59918 w 112338"/>
                <a:gd name="connsiteY7" fmla="*/ 90487 h 209550"/>
                <a:gd name="connsiteX8" fmla="*/ 83730 w 112338"/>
                <a:gd name="connsiteY8" fmla="*/ 92868 h 209550"/>
                <a:gd name="connsiteX9" fmla="*/ 98018 w 112338"/>
                <a:gd name="connsiteY9" fmla="*/ 97631 h 209550"/>
                <a:gd name="connsiteX10" fmla="*/ 109924 w 112338"/>
                <a:gd name="connsiteY10" fmla="*/ 100012 h 209550"/>
                <a:gd name="connsiteX11" fmla="*/ 109924 w 112338"/>
                <a:gd name="connsiteY11" fmla="*/ 80962 h 209550"/>
                <a:gd name="connsiteX12" fmla="*/ 107543 w 112338"/>
                <a:gd name="connsiteY12" fmla="*/ 59531 h 209550"/>
                <a:gd name="connsiteX13" fmla="*/ 102780 w 112338"/>
                <a:gd name="connsiteY13" fmla="*/ 52387 h 209550"/>
                <a:gd name="connsiteX14" fmla="*/ 81349 w 112338"/>
                <a:gd name="connsiteY14" fmla="*/ 40481 h 209550"/>
                <a:gd name="connsiteX15" fmla="*/ 64680 w 112338"/>
                <a:gd name="connsiteY15" fmla="*/ 30956 h 209550"/>
                <a:gd name="connsiteX16" fmla="*/ 62299 w 112338"/>
                <a:gd name="connsiteY16" fmla="*/ 23812 h 209550"/>
                <a:gd name="connsiteX17" fmla="*/ 57536 w 112338"/>
                <a:gd name="connsiteY17" fmla="*/ 16668 h 209550"/>
                <a:gd name="connsiteX18" fmla="*/ 48011 w 112338"/>
                <a:gd name="connsiteY18" fmla="*/ 0 h 209550"/>
                <a:gd name="connsiteX19" fmla="*/ 26580 w 112338"/>
                <a:gd name="connsiteY19" fmla="*/ 7143 h 209550"/>
                <a:gd name="connsiteX20" fmla="*/ 19436 w 112338"/>
                <a:gd name="connsiteY20" fmla="*/ 9525 h 209550"/>
                <a:gd name="connsiteX21" fmla="*/ 14674 w 112338"/>
                <a:gd name="connsiteY21" fmla="*/ 16668 h 209550"/>
                <a:gd name="connsiteX22" fmla="*/ 24199 w 112338"/>
                <a:gd name="connsiteY22" fmla="*/ 28575 h 209550"/>
                <a:gd name="connsiteX23" fmla="*/ 31343 w 112338"/>
                <a:gd name="connsiteY23" fmla="*/ 42862 h 209550"/>
                <a:gd name="connsiteX24" fmla="*/ 33724 w 112338"/>
                <a:gd name="connsiteY24" fmla="*/ 50006 h 209550"/>
                <a:gd name="connsiteX25" fmla="*/ 26580 w 112338"/>
                <a:gd name="connsiteY25" fmla="*/ 78581 h 209550"/>
                <a:gd name="connsiteX26" fmla="*/ 21818 w 112338"/>
                <a:gd name="connsiteY26" fmla="*/ 92868 h 209550"/>
                <a:gd name="connsiteX27" fmla="*/ 12293 w 112338"/>
                <a:gd name="connsiteY27" fmla="*/ 107156 h 209550"/>
                <a:gd name="connsiteX28" fmla="*/ 5149 w 112338"/>
                <a:gd name="connsiteY28" fmla="*/ 121443 h 209550"/>
                <a:gd name="connsiteX29" fmla="*/ 2768 w 112338"/>
                <a:gd name="connsiteY29" fmla="*/ 130968 h 209550"/>
                <a:gd name="connsiteX30" fmla="*/ 2768 w 112338"/>
                <a:gd name="connsiteY30" fmla="*/ 147637 h 209550"/>
                <a:gd name="connsiteX31" fmla="*/ 17055 w 112338"/>
                <a:gd name="connsiteY31" fmla="*/ 157162 h 209550"/>
                <a:gd name="connsiteX32" fmla="*/ 21818 w 112338"/>
                <a:gd name="connsiteY32" fmla="*/ 164306 h 209550"/>
                <a:gd name="connsiteX33" fmla="*/ 28961 w 112338"/>
                <a:gd name="connsiteY33" fmla="*/ 166687 h 209550"/>
                <a:gd name="connsiteX34" fmla="*/ 36105 w 112338"/>
                <a:gd name="connsiteY34" fmla="*/ 195262 h 209550"/>
                <a:gd name="connsiteX35" fmla="*/ 43249 w 112338"/>
                <a:gd name="connsiteY35" fmla="*/ 209550 h 209550"/>
                <a:gd name="connsiteX36" fmla="*/ 55155 w 112338"/>
                <a:gd name="connsiteY36" fmla="*/ 207168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338" h="209550">
                  <a:moveTo>
                    <a:pt x="55155" y="207168"/>
                  </a:moveTo>
                  <a:cubicBezTo>
                    <a:pt x="56742" y="202802"/>
                    <a:pt x="54244" y="191196"/>
                    <a:pt x="52774" y="183356"/>
                  </a:cubicBezTo>
                  <a:cubicBezTo>
                    <a:pt x="51849" y="178422"/>
                    <a:pt x="48011" y="169068"/>
                    <a:pt x="48011" y="169068"/>
                  </a:cubicBezTo>
                  <a:cubicBezTo>
                    <a:pt x="44908" y="141139"/>
                    <a:pt x="47372" y="154604"/>
                    <a:pt x="40868" y="128587"/>
                  </a:cubicBezTo>
                  <a:lnTo>
                    <a:pt x="38486" y="119062"/>
                  </a:lnTo>
                  <a:lnTo>
                    <a:pt x="36105" y="109537"/>
                  </a:lnTo>
                  <a:cubicBezTo>
                    <a:pt x="36899" y="105568"/>
                    <a:pt x="36478" y="101145"/>
                    <a:pt x="38486" y="97631"/>
                  </a:cubicBezTo>
                  <a:cubicBezTo>
                    <a:pt x="42011" y="91462"/>
                    <a:pt x="55689" y="91192"/>
                    <a:pt x="59918" y="90487"/>
                  </a:cubicBezTo>
                  <a:cubicBezTo>
                    <a:pt x="67855" y="91281"/>
                    <a:pt x="75890" y="91398"/>
                    <a:pt x="83730" y="92868"/>
                  </a:cubicBezTo>
                  <a:cubicBezTo>
                    <a:pt x="88664" y="93793"/>
                    <a:pt x="93095" y="96647"/>
                    <a:pt x="98018" y="97631"/>
                  </a:cubicBezTo>
                  <a:lnTo>
                    <a:pt x="109924" y="100012"/>
                  </a:lnTo>
                  <a:cubicBezTo>
                    <a:pt x="113855" y="84288"/>
                    <a:pt x="112343" y="96686"/>
                    <a:pt x="109924" y="80962"/>
                  </a:cubicBezTo>
                  <a:cubicBezTo>
                    <a:pt x="108831" y="73858"/>
                    <a:pt x="109286" y="66504"/>
                    <a:pt x="107543" y="59531"/>
                  </a:cubicBezTo>
                  <a:cubicBezTo>
                    <a:pt x="106849" y="56754"/>
                    <a:pt x="104934" y="54272"/>
                    <a:pt x="102780" y="52387"/>
                  </a:cubicBezTo>
                  <a:cubicBezTo>
                    <a:pt x="87926" y="39389"/>
                    <a:pt x="93256" y="45584"/>
                    <a:pt x="81349" y="40481"/>
                  </a:cubicBezTo>
                  <a:cubicBezTo>
                    <a:pt x="72893" y="36857"/>
                    <a:pt x="71852" y="35737"/>
                    <a:pt x="64680" y="30956"/>
                  </a:cubicBezTo>
                  <a:cubicBezTo>
                    <a:pt x="63886" y="28575"/>
                    <a:pt x="63422" y="26057"/>
                    <a:pt x="62299" y="23812"/>
                  </a:cubicBezTo>
                  <a:cubicBezTo>
                    <a:pt x="61019" y="21252"/>
                    <a:pt x="58541" y="19348"/>
                    <a:pt x="57536" y="16668"/>
                  </a:cubicBezTo>
                  <a:cubicBezTo>
                    <a:pt x="51160" y="-333"/>
                    <a:pt x="60950" y="8625"/>
                    <a:pt x="48011" y="0"/>
                  </a:cubicBezTo>
                  <a:lnTo>
                    <a:pt x="26580" y="7143"/>
                  </a:lnTo>
                  <a:lnTo>
                    <a:pt x="19436" y="9525"/>
                  </a:lnTo>
                  <a:cubicBezTo>
                    <a:pt x="17849" y="11906"/>
                    <a:pt x="15144" y="13845"/>
                    <a:pt x="14674" y="16668"/>
                  </a:cubicBezTo>
                  <a:cubicBezTo>
                    <a:pt x="13524" y="23570"/>
                    <a:pt x="20025" y="25792"/>
                    <a:pt x="24199" y="28575"/>
                  </a:cubicBezTo>
                  <a:cubicBezTo>
                    <a:pt x="30184" y="46531"/>
                    <a:pt x="22109" y="24395"/>
                    <a:pt x="31343" y="42862"/>
                  </a:cubicBezTo>
                  <a:cubicBezTo>
                    <a:pt x="32466" y="45107"/>
                    <a:pt x="32930" y="47625"/>
                    <a:pt x="33724" y="50006"/>
                  </a:cubicBezTo>
                  <a:cubicBezTo>
                    <a:pt x="30517" y="69248"/>
                    <a:pt x="32870" y="59710"/>
                    <a:pt x="26580" y="78581"/>
                  </a:cubicBezTo>
                  <a:cubicBezTo>
                    <a:pt x="26580" y="78582"/>
                    <a:pt x="21819" y="92867"/>
                    <a:pt x="21818" y="92868"/>
                  </a:cubicBezTo>
                  <a:cubicBezTo>
                    <a:pt x="18643" y="97631"/>
                    <a:pt x="14104" y="101726"/>
                    <a:pt x="12293" y="107156"/>
                  </a:cubicBezTo>
                  <a:cubicBezTo>
                    <a:pt x="9006" y="117015"/>
                    <a:pt x="11303" y="112211"/>
                    <a:pt x="5149" y="121443"/>
                  </a:cubicBezTo>
                  <a:cubicBezTo>
                    <a:pt x="4355" y="124618"/>
                    <a:pt x="3667" y="127821"/>
                    <a:pt x="2768" y="130968"/>
                  </a:cubicBezTo>
                  <a:cubicBezTo>
                    <a:pt x="1130" y="136699"/>
                    <a:pt x="-2543" y="141567"/>
                    <a:pt x="2768" y="147637"/>
                  </a:cubicBezTo>
                  <a:cubicBezTo>
                    <a:pt x="6537" y="151944"/>
                    <a:pt x="17055" y="157162"/>
                    <a:pt x="17055" y="157162"/>
                  </a:cubicBezTo>
                  <a:cubicBezTo>
                    <a:pt x="18643" y="159543"/>
                    <a:pt x="19583" y="162518"/>
                    <a:pt x="21818" y="164306"/>
                  </a:cubicBezTo>
                  <a:cubicBezTo>
                    <a:pt x="23778" y="165874"/>
                    <a:pt x="27502" y="164645"/>
                    <a:pt x="28961" y="166687"/>
                  </a:cubicBezTo>
                  <a:cubicBezTo>
                    <a:pt x="33618" y="173208"/>
                    <a:pt x="34469" y="187898"/>
                    <a:pt x="36105" y="195262"/>
                  </a:cubicBezTo>
                  <a:cubicBezTo>
                    <a:pt x="37748" y="202657"/>
                    <a:pt x="38967" y="203127"/>
                    <a:pt x="43249" y="209550"/>
                  </a:cubicBezTo>
                  <a:cubicBezTo>
                    <a:pt x="51870" y="203803"/>
                    <a:pt x="53568" y="211534"/>
                    <a:pt x="55155" y="207168"/>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2" name="Freeform 301"/>
            <p:cNvSpPr/>
            <p:nvPr/>
          </p:nvSpPr>
          <p:spPr bwMode="auto">
            <a:xfrm>
              <a:off x="8818432" y="1575315"/>
              <a:ext cx="4928" cy="8401"/>
            </a:xfrm>
            <a:custGeom>
              <a:avLst/>
              <a:gdLst>
                <a:gd name="connsiteX0" fmla="*/ 2713 w 9857"/>
                <a:gd name="connsiteY0" fmla="*/ 23 h 16801"/>
                <a:gd name="connsiteX1" fmla="*/ 332 w 9857"/>
                <a:gd name="connsiteY1" fmla="*/ 11929 h 16801"/>
                <a:gd name="connsiteX2" fmla="*/ 7476 w 9857"/>
                <a:gd name="connsiteY2" fmla="*/ 16691 h 16801"/>
                <a:gd name="connsiteX3" fmla="*/ 9857 w 9857"/>
                <a:gd name="connsiteY3" fmla="*/ 9548 h 16801"/>
                <a:gd name="connsiteX4" fmla="*/ 2713 w 9857"/>
                <a:gd name="connsiteY4" fmla="*/ 23 h 1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 h="16801">
                  <a:moveTo>
                    <a:pt x="2713" y="23"/>
                  </a:moveTo>
                  <a:cubicBezTo>
                    <a:pt x="1126" y="420"/>
                    <a:pt x="-780" y="8038"/>
                    <a:pt x="332" y="11929"/>
                  </a:cubicBezTo>
                  <a:cubicBezTo>
                    <a:pt x="1118" y="14681"/>
                    <a:pt x="4700" y="17385"/>
                    <a:pt x="7476" y="16691"/>
                  </a:cubicBezTo>
                  <a:cubicBezTo>
                    <a:pt x="9911" y="16082"/>
                    <a:pt x="9063" y="11929"/>
                    <a:pt x="9857" y="9548"/>
                  </a:cubicBezTo>
                  <a:cubicBezTo>
                    <a:pt x="2053" y="4345"/>
                    <a:pt x="4300" y="-374"/>
                    <a:pt x="2713" y="23"/>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3" name="Freeform 302"/>
            <p:cNvSpPr/>
            <p:nvPr/>
          </p:nvSpPr>
          <p:spPr bwMode="auto">
            <a:xfrm>
              <a:off x="8804283" y="1565759"/>
              <a:ext cx="10025" cy="6256"/>
            </a:xfrm>
            <a:custGeom>
              <a:avLst/>
              <a:gdLst>
                <a:gd name="connsiteX0" fmla="*/ 7200 w 20049"/>
                <a:gd name="connsiteY0" fmla="*/ 84 h 12513"/>
                <a:gd name="connsiteX1" fmla="*/ 19106 w 20049"/>
                <a:gd name="connsiteY1" fmla="*/ 2465 h 12513"/>
                <a:gd name="connsiteX2" fmla="*/ 16725 w 20049"/>
                <a:gd name="connsiteY2" fmla="*/ 11990 h 12513"/>
                <a:gd name="connsiteX3" fmla="*/ 4819 w 20049"/>
                <a:gd name="connsiteY3" fmla="*/ 9609 h 12513"/>
                <a:gd name="connsiteX4" fmla="*/ 56 w 20049"/>
                <a:gd name="connsiteY4" fmla="*/ 2465 h 12513"/>
                <a:gd name="connsiteX5" fmla="*/ 7200 w 20049"/>
                <a:gd name="connsiteY5" fmla="*/ 84 h 1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 h="12513">
                  <a:moveTo>
                    <a:pt x="7200" y="84"/>
                  </a:moveTo>
                  <a:cubicBezTo>
                    <a:pt x="10375" y="84"/>
                    <a:pt x="16578" y="-695"/>
                    <a:pt x="19106" y="2465"/>
                  </a:cubicBezTo>
                  <a:cubicBezTo>
                    <a:pt x="21150" y="5021"/>
                    <a:pt x="19652" y="10526"/>
                    <a:pt x="16725" y="11990"/>
                  </a:cubicBezTo>
                  <a:cubicBezTo>
                    <a:pt x="13105" y="13800"/>
                    <a:pt x="8788" y="10403"/>
                    <a:pt x="4819" y="9609"/>
                  </a:cubicBezTo>
                  <a:cubicBezTo>
                    <a:pt x="3231" y="7228"/>
                    <a:pt x="-505" y="5272"/>
                    <a:pt x="56" y="2465"/>
                  </a:cubicBezTo>
                  <a:cubicBezTo>
                    <a:pt x="617" y="-342"/>
                    <a:pt x="4025" y="84"/>
                    <a:pt x="7200" y="8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4" name="Freeform 303"/>
            <p:cNvSpPr/>
            <p:nvPr/>
          </p:nvSpPr>
          <p:spPr bwMode="auto">
            <a:xfrm>
              <a:off x="8800657" y="1546562"/>
              <a:ext cx="6865" cy="7725"/>
            </a:xfrm>
            <a:custGeom>
              <a:avLst/>
              <a:gdLst>
                <a:gd name="connsiteX0" fmla="*/ 165 w 13731"/>
                <a:gd name="connsiteY0" fmla="*/ 9904 h 15451"/>
                <a:gd name="connsiteX1" fmla="*/ 12072 w 13731"/>
                <a:gd name="connsiteY1" fmla="*/ 14666 h 15451"/>
                <a:gd name="connsiteX2" fmla="*/ 9690 w 13731"/>
                <a:gd name="connsiteY2" fmla="*/ 379 h 15451"/>
                <a:gd name="connsiteX3" fmla="*/ 4928 w 13731"/>
                <a:gd name="connsiteY3" fmla="*/ 7522 h 15451"/>
                <a:gd name="connsiteX4" fmla="*/ 165 w 13731"/>
                <a:gd name="connsiteY4" fmla="*/ 9904 h 1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1" h="15451">
                  <a:moveTo>
                    <a:pt x="165" y="9904"/>
                  </a:moveTo>
                  <a:cubicBezTo>
                    <a:pt x="1356" y="11095"/>
                    <a:pt x="9049" y="17689"/>
                    <a:pt x="12072" y="14666"/>
                  </a:cubicBezTo>
                  <a:cubicBezTo>
                    <a:pt x="15486" y="11252"/>
                    <a:pt x="13104" y="3793"/>
                    <a:pt x="9690" y="379"/>
                  </a:cubicBezTo>
                  <a:cubicBezTo>
                    <a:pt x="7667" y="-1644"/>
                    <a:pt x="6208" y="4962"/>
                    <a:pt x="4928" y="7522"/>
                  </a:cubicBezTo>
                  <a:cubicBezTo>
                    <a:pt x="4573" y="8232"/>
                    <a:pt x="-1026" y="8713"/>
                    <a:pt x="165" y="990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5" name="Freeform 304"/>
            <p:cNvSpPr/>
            <p:nvPr/>
          </p:nvSpPr>
          <p:spPr bwMode="auto">
            <a:xfrm>
              <a:off x="8830818" y="1596526"/>
              <a:ext cx="4928" cy="8401"/>
            </a:xfrm>
            <a:custGeom>
              <a:avLst/>
              <a:gdLst>
                <a:gd name="connsiteX0" fmla="*/ 2713 w 9857"/>
                <a:gd name="connsiteY0" fmla="*/ 23 h 16801"/>
                <a:gd name="connsiteX1" fmla="*/ 332 w 9857"/>
                <a:gd name="connsiteY1" fmla="*/ 11929 h 16801"/>
                <a:gd name="connsiteX2" fmla="*/ 7476 w 9857"/>
                <a:gd name="connsiteY2" fmla="*/ 16691 h 16801"/>
                <a:gd name="connsiteX3" fmla="*/ 9857 w 9857"/>
                <a:gd name="connsiteY3" fmla="*/ 9548 h 16801"/>
                <a:gd name="connsiteX4" fmla="*/ 2713 w 9857"/>
                <a:gd name="connsiteY4" fmla="*/ 23 h 1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 h="16801">
                  <a:moveTo>
                    <a:pt x="2713" y="23"/>
                  </a:moveTo>
                  <a:cubicBezTo>
                    <a:pt x="1126" y="420"/>
                    <a:pt x="-780" y="8038"/>
                    <a:pt x="332" y="11929"/>
                  </a:cubicBezTo>
                  <a:cubicBezTo>
                    <a:pt x="1118" y="14681"/>
                    <a:pt x="4700" y="17385"/>
                    <a:pt x="7476" y="16691"/>
                  </a:cubicBezTo>
                  <a:cubicBezTo>
                    <a:pt x="9911" y="16082"/>
                    <a:pt x="9063" y="11929"/>
                    <a:pt x="9857" y="9548"/>
                  </a:cubicBezTo>
                  <a:cubicBezTo>
                    <a:pt x="2053" y="4345"/>
                    <a:pt x="4300" y="-374"/>
                    <a:pt x="2713" y="23"/>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6" name="Freeform 305"/>
            <p:cNvSpPr/>
            <p:nvPr/>
          </p:nvSpPr>
          <p:spPr bwMode="auto">
            <a:xfrm>
              <a:off x="8811898" y="1586041"/>
              <a:ext cx="10025" cy="6256"/>
            </a:xfrm>
            <a:custGeom>
              <a:avLst/>
              <a:gdLst>
                <a:gd name="connsiteX0" fmla="*/ 7200 w 20049"/>
                <a:gd name="connsiteY0" fmla="*/ 84 h 12513"/>
                <a:gd name="connsiteX1" fmla="*/ 19106 w 20049"/>
                <a:gd name="connsiteY1" fmla="*/ 2465 h 12513"/>
                <a:gd name="connsiteX2" fmla="*/ 16725 w 20049"/>
                <a:gd name="connsiteY2" fmla="*/ 11990 h 12513"/>
                <a:gd name="connsiteX3" fmla="*/ 4819 w 20049"/>
                <a:gd name="connsiteY3" fmla="*/ 9609 h 12513"/>
                <a:gd name="connsiteX4" fmla="*/ 56 w 20049"/>
                <a:gd name="connsiteY4" fmla="*/ 2465 h 12513"/>
                <a:gd name="connsiteX5" fmla="*/ 7200 w 20049"/>
                <a:gd name="connsiteY5" fmla="*/ 84 h 1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 h="12513">
                  <a:moveTo>
                    <a:pt x="7200" y="84"/>
                  </a:moveTo>
                  <a:cubicBezTo>
                    <a:pt x="10375" y="84"/>
                    <a:pt x="16578" y="-695"/>
                    <a:pt x="19106" y="2465"/>
                  </a:cubicBezTo>
                  <a:cubicBezTo>
                    <a:pt x="21150" y="5021"/>
                    <a:pt x="19652" y="10526"/>
                    <a:pt x="16725" y="11990"/>
                  </a:cubicBezTo>
                  <a:cubicBezTo>
                    <a:pt x="13105" y="13800"/>
                    <a:pt x="8788" y="10403"/>
                    <a:pt x="4819" y="9609"/>
                  </a:cubicBezTo>
                  <a:cubicBezTo>
                    <a:pt x="3231" y="7228"/>
                    <a:pt x="-505" y="5272"/>
                    <a:pt x="56" y="2465"/>
                  </a:cubicBezTo>
                  <a:cubicBezTo>
                    <a:pt x="617" y="-342"/>
                    <a:pt x="4025" y="84"/>
                    <a:pt x="7200" y="8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7" name="Freeform 306"/>
            <p:cNvSpPr/>
            <p:nvPr/>
          </p:nvSpPr>
          <p:spPr bwMode="auto">
            <a:xfrm>
              <a:off x="8786451" y="1540798"/>
              <a:ext cx="6865" cy="7725"/>
            </a:xfrm>
            <a:custGeom>
              <a:avLst/>
              <a:gdLst>
                <a:gd name="connsiteX0" fmla="*/ 165 w 13731"/>
                <a:gd name="connsiteY0" fmla="*/ 9904 h 15451"/>
                <a:gd name="connsiteX1" fmla="*/ 12072 w 13731"/>
                <a:gd name="connsiteY1" fmla="*/ 14666 h 15451"/>
                <a:gd name="connsiteX2" fmla="*/ 9690 w 13731"/>
                <a:gd name="connsiteY2" fmla="*/ 379 h 15451"/>
                <a:gd name="connsiteX3" fmla="*/ 4928 w 13731"/>
                <a:gd name="connsiteY3" fmla="*/ 7522 h 15451"/>
                <a:gd name="connsiteX4" fmla="*/ 165 w 13731"/>
                <a:gd name="connsiteY4" fmla="*/ 9904 h 1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1" h="15451">
                  <a:moveTo>
                    <a:pt x="165" y="9904"/>
                  </a:moveTo>
                  <a:cubicBezTo>
                    <a:pt x="1356" y="11095"/>
                    <a:pt x="9049" y="17689"/>
                    <a:pt x="12072" y="14666"/>
                  </a:cubicBezTo>
                  <a:cubicBezTo>
                    <a:pt x="15486" y="11252"/>
                    <a:pt x="13104" y="3793"/>
                    <a:pt x="9690" y="379"/>
                  </a:cubicBezTo>
                  <a:cubicBezTo>
                    <a:pt x="7667" y="-1644"/>
                    <a:pt x="6208" y="4962"/>
                    <a:pt x="4928" y="7522"/>
                  </a:cubicBezTo>
                  <a:cubicBezTo>
                    <a:pt x="4573" y="8232"/>
                    <a:pt x="-1026" y="8713"/>
                    <a:pt x="165" y="990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8" name="Freeform 307"/>
            <p:cNvSpPr/>
            <p:nvPr/>
          </p:nvSpPr>
          <p:spPr bwMode="auto">
            <a:xfrm>
              <a:off x="8734522" y="1337884"/>
              <a:ext cx="4572" cy="4572"/>
            </a:xfrm>
            <a:custGeom>
              <a:avLst/>
              <a:gdLst>
                <a:gd name="connsiteX0" fmla="*/ 9569 w 21475"/>
                <a:gd name="connsiteY0" fmla="*/ 684 h 26878"/>
                <a:gd name="connsiteX1" fmla="*/ 44 w 21475"/>
                <a:gd name="connsiteY1" fmla="*/ 19734 h 26878"/>
                <a:gd name="connsiteX2" fmla="*/ 4806 w 21475"/>
                <a:gd name="connsiteY2" fmla="*/ 26878 h 26878"/>
                <a:gd name="connsiteX3" fmla="*/ 19094 w 21475"/>
                <a:gd name="connsiteY3" fmla="*/ 24497 h 26878"/>
                <a:gd name="connsiteX4" fmla="*/ 19094 w 21475"/>
                <a:gd name="connsiteY4" fmla="*/ 5447 h 26878"/>
                <a:gd name="connsiteX5" fmla="*/ 9569 w 21475"/>
                <a:gd name="connsiteY5" fmla="*/ 684 h 2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6878">
                  <a:moveTo>
                    <a:pt x="9569" y="684"/>
                  </a:moveTo>
                  <a:cubicBezTo>
                    <a:pt x="6394" y="3065"/>
                    <a:pt x="-625" y="15721"/>
                    <a:pt x="44" y="19734"/>
                  </a:cubicBezTo>
                  <a:cubicBezTo>
                    <a:pt x="514" y="22557"/>
                    <a:pt x="3219" y="24497"/>
                    <a:pt x="4806" y="26878"/>
                  </a:cubicBezTo>
                  <a:cubicBezTo>
                    <a:pt x="9569" y="26084"/>
                    <a:pt x="14902" y="26893"/>
                    <a:pt x="19094" y="24497"/>
                  </a:cubicBezTo>
                  <a:cubicBezTo>
                    <a:pt x="23730" y="21848"/>
                    <a:pt x="20395" y="6376"/>
                    <a:pt x="19094" y="5447"/>
                  </a:cubicBezTo>
                  <a:cubicBezTo>
                    <a:pt x="15218" y="2679"/>
                    <a:pt x="12744" y="-1697"/>
                    <a:pt x="9569" y="68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9" name="Freeform 308"/>
            <p:cNvSpPr/>
            <p:nvPr/>
          </p:nvSpPr>
          <p:spPr bwMode="auto">
            <a:xfrm>
              <a:off x="8725539" y="1509582"/>
              <a:ext cx="18529" cy="8709"/>
            </a:xfrm>
            <a:custGeom>
              <a:avLst/>
              <a:gdLst>
                <a:gd name="connsiteX0" fmla="*/ 3721 w 37059"/>
                <a:gd name="connsiteY0" fmla="*/ 2569 h 17418"/>
                <a:gd name="connsiteX1" fmla="*/ 32296 w 37059"/>
                <a:gd name="connsiteY1" fmla="*/ 2569 h 17418"/>
                <a:gd name="connsiteX2" fmla="*/ 37059 w 37059"/>
                <a:gd name="connsiteY2" fmla="*/ 9713 h 17418"/>
                <a:gd name="connsiteX3" fmla="*/ 34678 w 37059"/>
                <a:gd name="connsiteY3" fmla="*/ 16857 h 17418"/>
                <a:gd name="connsiteX4" fmla="*/ 6103 w 37059"/>
                <a:gd name="connsiteY4" fmla="*/ 12094 h 17418"/>
                <a:gd name="connsiteX5" fmla="*/ 3721 w 37059"/>
                <a:gd name="connsiteY5" fmla="*/ 2569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9" h="17418">
                  <a:moveTo>
                    <a:pt x="3721" y="2569"/>
                  </a:moveTo>
                  <a:cubicBezTo>
                    <a:pt x="8086" y="982"/>
                    <a:pt x="21297" y="-2319"/>
                    <a:pt x="32296" y="2569"/>
                  </a:cubicBezTo>
                  <a:cubicBezTo>
                    <a:pt x="34911" y="3731"/>
                    <a:pt x="35471" y="7332"/>
                    <a:pt x="37059" y="9713"/>
                  </a:cubicBezTo>
                  <a:cubicBezTo>
                    <a:pt x="36265" y="12094"/>
                    <a:pt x="37139" y="16365"/>
                    <a:pt x="34678" y="16857"/>
                  </a:cubicBezTo>
                  <a:cubicBezTo>
                    <a:pt x="24705" y="18852"/>
                    <a:pt x="15193" y="15125"/>
                    <a:pt x="6103" y="12094"/>
                  </a:cubicBezTo>
                  <a:cubicBezTo>
                    <a:pt x="-2629" y="3364"/>
                    <a:pt x="-644" y="4156"/>
                    <a:pt x="3721" y="2569"/>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0" name="Freeform 309"/>
            <p:cNvSpPr/>
            <p:nvPr/>
          </p:nvSpPr>
          <p:spPr bwMode="auto">
            <a:xfrm>
              <a:off x="8501997" y="1511594"/>
              <a:ext cx="4572" cy="4572"/>
            </a:xfrm>
            <a:custGeom>
              <a:avLst/>
              <a:gdLst>
                <a:gd name="connsiteX0" fmla="*/ 10274 w 21185"/>
                <a:gd name="connsiteY0" fmla="*/ 3307 h 17547"/>
                <a:gd name="connsiteX1" fmla="*/ 749 w 21185"/>
                <a:gd name="connsiteY1" fmla="*/ 15213 h 17547"/>
                <a:gd name="connsiteX2" fmla="*/ 19799 w 21185"/>
                <a:gd name="connsiteY2" fmla="*/ 12832 h 17547"/>
                <a:gd name="connsiteX3" fmla="*/ 17418 w 21185"/>
                <a:gd name="connsiteY3" fmla="*/ 926 h 17547"/>
                <a:gd name="connsiteX4" fmla="*/ 10274 w 21185"/>
                <a:gd name="connsiteY4" fmla="*/ 3307 h 17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5" h="17547">
                  <a:moveTo>
                    <a:pt x="10274" y="3307"/>
                  </a:moveTo>
                  <a:cubicBezTo>
                    <a:pt x="7496" y="5688"/>
                    <a:pt x="-2845" y="11619"/>
                    <a:pt x="749" y="15213"/>
                  </a:cubicBezTo>
                  <a:cubicBezTo>
                    <a:pt x="5274" y="19738"/>
                    <a:pt x="14940" y="16997"/>
                    <a:pt x="19799" y="12832"/>
                  </a:cubicBezTo>
                  <a:cubicBezTo>
                    <a:pt x="22872" y="10198"/>
                    <a:pt x="20280" y="3788"/>
                    <a:pt x="17418" y="926"/>
                  </a:cubicBezTo>
                  <a:cubicBezTo>
                    <a:pt x="15173" y="-1319"/>
                    <a:pt x="13052" y="926"/>
                    <a:pt x="10274" y="3307"/>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1" name="Freeform 310"/>
            <p:cNvSpPr/>
            <p:nvPr/>
          </p:nvSpPr>
          <p:spPr bwMode="auto">
            <a:xfrm>
              <a:off x="8814252" y="1615642"/>
              <a:ext cx="4144" cy="10711"/>
            </a:xfrm>
            <a:custGeom>
              <a:avLst/>
              <a:gdLst>
                <a:gd name="connsiteX0" fmla="*/ 497 w 8288"/>
                <a:gd name="connsiteY0" fmla="*/ 6742 h 21421"/>
                <a:gd name="connsiteX1" fmla="*/ 2878 w 8288"/>
                <a:gd name="connsiteY1" fmla="*/ 21029 h 21421"/>
                <a:gd name="connsiteX2" fmla="*/ 7640 w 8288"/>
                <a:gd name="connsiteY2" fmla="*/ 13886 h 21421"/>
                <a:gd name="connsiteX3" fmla="*/ 497 w 8288"/>
                <a:gd name="connsiteY3" fmla="*/ 6742 h 21421"/>
              </a:gdLst>
              <a:ahLst/>
              <a:cxnLst>
                <a:cxn ang="0">
                  <a:pos x="connsiteX0" y="connsiteY0"/>
                </a:cxn>
                <a:cxn ang="0">
                  <a:pos x="connsiteX1" y="connsiteY1"/>
                </a:cxn>
                <a:cxn ang="0">
                  <a:pos x="connsiteX2" y="connsiteY2"/>
                </a:cxn>
                <a:cxn ang="0">
                  <a:pos x="connsiteX3" y="connsiteY3"/>
                </a:cxn>
              </a:cxnLst>
              <a:rect l="l" t="t" r="r" b="b"/>
              <a:pathLst>
                <a:path w="8288" h="21421">
                  <a:moveTo>
                    <a:pt x="497" y="6742"/>
                  </a:moveTo>
                  <a:cubicBezTo>
                    <a:pt x="-297" y="7932"/>
                    <a:pt x="-536" y="17615"/>
                    <a:pt x="2878" y="21029"/>
                  </a:cubicBezTo>
                  <a:cubicBezTo>
                    <a:pt x="4901" y="23053"/>
                    <a:pt x="7285" y="16726"/>
                    <a:pt x="7640" y="13886"/>
                  </a:cubicBezTo>
                  <a:cubicBezTo>
                    <a:pt x="10824" y="-11591"/>
                    <a:pt x="1291" y="5552"/>
                    <a:pt x="497" y="6742"/>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2" name="Freeform 792"/>
            <p:cNvSpPr>
              <a:spLocks/>
            </p:cNvSpPr>
            <p:nvPr/>
          </p:nvSpPr>
          <p:spPr bwMode="auto">
            <a:xfrm>
              <a:off x="8755974" y="1987117"/>
              <a:ext cx="108744" cy="100806"/>
            </a:xfrm>
            <a:custGeom>
              <a:avLst/>
              <a:gdLst>
                <a:gd name="T0" fmla="*/ 2147483647 w 112"/>
                <a:gd name="T1" fmla="*/ 0 h 104"/>
                <a:gd name="T2" fmla="*/ 0 w 112"/>
                <a:gd name="T3" fmla="*/ 2147483647 h 104"/>
                <a:gd name="T4" fmla="*/ 0 w 112"/>
                <a:gd name="T5" fmla="*/ 2147483647 h 104"/>
                <a:gd name="T6" fmla="*/ 2147483647 w 112"/>
                <a:gd name="T7" fmla="*/ 2147483647 h 104"/>
                <a:gd name="T8" fmla="*/ 2147483647 w 112"/>
                <a:gd name="T9" fmla="*/ 2147483647 h 104"/>
                <a:gd name="T10" fmla="*/ 2147483647 w 112"/>
                <a:gd name="T11" fmla="*/ 2147483647 h 104"/>
                <a:gd name="T12" fmla="*/ 2147483647 w 112"/>
                <a:gd name="T13" fmla="*/ 2147483647 h 104"/>
                <a:gd name="T14" fmla="*/ 2147483647 w 112"/>
                <a:gd name="T15" fmla="*/ 2147483647 h 104"/>
                <a:gd name="T16" fmla="*/ 2147483647 w 112"/>
                <a:gd name="T17" fmla="*/ 2147483647 h 104"/>
                <a:gd name="T18" fmla="*/ 2147483647 w 112"/>
                <a:gd name="T19" fmla="*/ 2147483647 h 104"/>
                <a:gd name="T20" fmla="*/ 2147483647 w 112"/>
                <a:gd name="T21" fmla="*/ 2147483647 h 104"/>
                <a:gd name="T22" fmla="*/ 2147483647 w 112"/>
                <a:gd name="T23" fmla="*/ 2147483647 h 104"/>
                <a:gd name="T24" fmla="*/ 2147483647 w 112"/>
                <a:gd name="T25" fmla="*/ 2147483647 h 104"/>
                <a:gd name="T26" fmla="*/ 2147483647 w 112"/>
                <a:gd name="T27" fmla="*/ 2147483647 h 104"/>
                <a:gd name="T28" fmla="*/ 2147483647 w 112"/>
                <a:gd name="T29" fmla="*/ 2147483647 h 104"/>
                <a:gd name="T30" fmla="*/ 2147483647 w 112"/>
                <a:gd name="T31" fmla="*/ 2147483647 h 104"/>
                <a:gd name="T32" fmla="*/ 2147483647 w 112"/>
                <a:gd name="T33" fmla="*/ 2147483647 h 104"/>
                <a:gd name="T34" fmla="*/ 2147483647 w 112"/>
                <a:gd name="T35" fmla="*/ 0 h 104"/>
                <a:gd name="T36" fmla="*/ 2147483647 w 112"/>
                <a:gd name="T37" fmla="*/ 0 h 104"/>
                <a:gd name="T38" fmla="*/ 2147483647 w 112"/>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4"/>
                <a:gd name="T62" fmla="*/ 112 w 112"/>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4">
                  <a:moveTo>
                    <a:pt x="32" y="0"/>
                  </a:moveTo>
                  <a:lnTo>
                    <a:pt x="0" y="24"/>
                  </a:lnTo>
                  <a:lnTo>
                    <a:pt x="0" y="32"/>
                  </a:lnTo>
                  <a:lnTo>
                    <a:pt x="8" y="48"/>
                  </a:lnTo>
                  <a:lnTo>
                    <a:pt x="24" y="56"/>
                  </a:lnTo>
                  <a:lnTo>
                    <a:pt x="48" y="64"/>
                  </a:lnTo>
                  <a:lnTo>
                    <a:pt x="56" y="72"/>
                  </a:lnTo>
                  <a:lnTo>
                    <a:pt x="56" y="96"/>
                  </a:lnTo>
                  <a:lnTo>
                    <a:pt x="72" y="104"/>
                  </a:lnTo>
                  <a:lnTo>
                    <a:pt x="96" y="88"/>
                  </a:lnTo>
                  <a:lnTo>
                    <a:pt x="112" y="80"/>
                  </a:lnTo>
                  <a:lnTo>
                    <a:pt x="104" y="72"/>
                  </a:lnTo>
                  <a:lnTo>
                    <a:pt x="104" y="56"/>
                  </a:lnTo>
                  <a:lnTo>
                    <a:pt x="96" y="56"/>
                  </a:lnTo>
                  <a:lnTo>
                    <a:pt x="80" y="32"/>
                  </a:lnTo>
                  <a:lnTo>
                    <a:pt x="72" y="24"/>
                  </a:lnTo>
                  <a:lnTo>
                    <a:pt x="56" y="8"/>
                  </a:lnTo>
                  <a:lnTo>
                    <a:pt x="56" y="0"/>
                  </a:lnTo>
                  <a:lnTo>
                    <a:pt x="48" y="0"/>
                  </a:lnTo>
                  <a:lnTo>
                    <a:pt x="32" y="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13" name="Freeform 783"/>
            <p:cNvSpPr>
              <a:spLocks/>
            </p:cNvSpPr>
            <p:nvPr/>
          </p:nvSpPr>
          <p:spPr bwMode="auto">
            <a:xfrm>
              <a:off x="8553568" y="1590242"/>
              <a:ext cx="147638" cy="227482"/>
            </a:xfrm>
            <a:custGeom>
              <a:avLst/>
              <a:gdLst>
                <a:gd name="T0" fmla="*/ 2147483647 w 152"/>
                <a:gd name="T1" fmla="*/ 2147483647 h 160"/>
                <a:gd name="T2" fmla="*/ 2147483647 w 152"/>
                <a:gd name="T3" fmla="*/ 2147483647 h 160"/>
                <a:gd name="T4" fmla="*/ 2147483647 w 152"/>
                <a:gd name="T5" fmla="*/ 2147483647 h 160"/>
                <a:gd name="T6" fmla="*/ 2147483647 w 152"/>
                <a:gd name="T7" fmla="*/ 2147483647 h 160"/>
                <a:gd name="T8" fmla="*/ 2147483647 w 152"/>
                <a:gd name="T9" fmla="*/ 2147483647 h 160"/>
                <a:gd name="T10" fmla="*/ 2147483647 w 152"/>
                <a:gd name="T11" fmla="*/ 2147483647 h 160"/>
                <a:gd name="T12" fmla="*/ 2147483647 w 152"/>
                <a:gd name="T13" fmla="*/ 2147483647 h 160"/>
                <a:gd name="T14" fmla="*/ 2147483647 w 152"/>
                <a:gd name="T15" fmla="*/ 2147483647 h 160"/>
                <a:gd name="T16" fmla="*/ 2147483647 w 152"/>
                <a:gd name="T17" fmla="*/ 0 h 160"/>
                <a:gd name="T18" fmla="*/ 2147483647 w 152"/>
                <a:gd name="T19" fmla="*/ 2147483647 h 160"/>
                <a:gd name="T20" fmla="*/ 2147483647 w 152"/>
                <a:gd name="T21" fmla="*/ 2147483647 h 160"/>
                <a:gd name="T22" fmla="*/ 2147483647 w 152"/>
                <a:gd name="T23" fmla="*/ 2147483647 h 160"/>
                <a:gd name="T24" fmla="*/ 2147483647 w 152"/>
                <a:gd name="T25" fmla="*/ 2147483647 h 160"/>
                <a:gd name="T26" fmla="*/ 2147483647 w 152"/>
                <a:gd name="T27" fmla="*/ 2147483647 h 160"/>
                <a:gd name="T28" fmla="*/ 2147483647 w 152"/>
                <a:gd name="T29" fmla="*/ 2147483647 h 160"/>
                <a:gd name="T30" fmla="*/ 2147483647 w 152"/>
                <a:gd name="T31" fmla="*/ 2147483647 h 160"/>
                <a:gd name="T32" fmla="*/ 2147483647 w 152"/>
                <a:gd name="T33" fmla="*/ 2147483647 h 160"/>
                <a:gd name="T34" fmla="*/ 2147483647 w 152"/>
                <a:gd name="T35" fmla="*/ 2147483647 h 160"/>
                <a:gd name="T36" fmla="*/ 2147483647 w 152"/>
                <a:gd name="T37" fmla="*/ 2147483647 h 160"/>
                <a:gd name="T38" fmla="*/ 2147483647 w 152"/>
                <a:gd name="T39" fmla="*/ 2147483647 h 160"/>
                <a:gd name="T40" fmla="*/ 0 w 152"/>
                <a:gd name="T41" fmla="*/ 2147483647 h 160"/>
                <a:gd name="T42" fmla="*/ 2147483647 w 152"/>
                <a:gd name="T43" fmla="*/ 2147483647 h 160"/>
                <a:gd name="T44" fmla="*/ 2147483647 w 152"/>
                <a:gd name="T45" fmla="*/ 2147483647 h 160"/>
                <a:gd name="T46" fmla="*/ 2147483647 w 152"/>
                <a:gd name="T47" fmla="*/ 2147483647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2"/>
                <a:gd name="T73" fmla="*/ 0 h 160"/>
                <a:gd name="T74" fmla="*/ 152 w 152"/>
                <a:gd name="T75" fmla="*/ 160 h 160"/>
                <a:gd name="connsiteX0" fmla="*/ 9194 w 10000"/>
                <a:gd name="connsiteY0" fmla="*/ 14622 h 14622"/>
                <a:gd name="connsiteX1" fmla="*/ 10000 w 10000"/>
                <a:gd name="connsiteY1" fmla="*/ 6500 h 14622"/>
                <a:gd name="connsiteX2" fmla="*/ 9474 w 10000"/>
                <a:gd name="connsiteY2" fmla="*/ 5500 h 14622"/>
                <a:gd name="connsiteX3" fmla="*/ 9474 w 10000"/>
                <a:gd name="connsiteY3" fmla="*/ 5000 h 14622"/>
                <a:gd name="connsiteX4" fmla="*/ 8421 w 10000"/>
                <a:gd name="connsiteY4" fmla="*/ 5000 h 14622"/>
                <a:gd name="connsiteX5" fmla="*/ 5789 w 10000"/>
                <a:gd name="connsiteY5" fmla="*/ 4000 h 14622"/>
                <a:gd name="connsiteX6" fmla="*/ 5263 w 10000"/>
                <a:gd name="connsiteY6" fmla="*/ 2500 h 14622"/>
                <a:gd name="connsiteX7" fmla="*/ 5263 w 10000"/>
                <a:gd name="connsiteY7" fmla="*/ 500 h 14622"/>
                <a:gd name="connsiteX8" fmla="*/ 6316 w 10000"/>
                <a:gd name="connsiteY8" fmla="*/ 0 h 14622"/>
                <a:gd name="connsiteX9" fmla="*/ 4737 w 10000"/>
                <a:gd name="connsiteY9" fmla="*/ 500 h 14622"/>
                <a:gd name="connsiteX10" fmla="*/ 3684 w 10000"/>
                <a:gd name="connsiteY10" fmla="*/ 1000 h 14622"/>
                <a:gd name="connsiteX11" fmla="*/ 3158 w 10000"/>
                <a:gd name="connsiteY11" fmla="*/ 2000 h 14622"/>
                <a:gd name="connsiteX12" fmla="*/ 2632 w 10000"/>
                <a:gd name="connsiteY12" fmla="*/ 2500 h 14622"/>
                <a:gd name="connsiteX13" fmla="*/ 1579 w 10000"/>
                <a:gd name="connsiteY13" fmla="*/ 3000 h 14622"/>
                <a:gd name="connsiteX14" fmla="*/ 1053 w 10000"/>
                <a:gd name="connsiteY14" fmla="*/ 4000 h 14622"/>
                <a:gd name="connsiteX15" fmla="*/ 1053 w 10000"/>
                <a:gd name="connsiteY15" fmla="*/ 4500 h 14622"/>
                <a:gd name="connsiteX16" fmla="*/ 1579 w 10000"/>
                <a:gd name="connsiteY16" fmla="*/ 5500 h 14622"/>
                <a:gd name="connsiteX17" fmla="*/ 1579 w 10000"/>
                <a:gd name="connsiteY17" fmla="*/ 6500 h 14622"/>
                <a:gd name="connsiteX18" fmla="*/ 1579 w 10000"/>
                <a:gd name="connsiteY18" fmla="*/ 7500 h 14622"/>
                <a:gd name="connsiteX19" fmla="*/ 526 w 10000"/>
                <a:gd name="connsiteY19" fmla="*/ 8000 h 14622"/>
                <a:gd name="connsiteX20" fmla="*/ 0 w 10000"/>
                <a:gd name="connsiteY20" fmla="*/ 8500 h 14622"/>
                <a:gd name="connsiteX21" fmla="*/ 2105 w 10000"/>
                <a:gd name="connsiteY21" fmla="*/ 9500 h 14622"/>
                <a:gd name="connsiteX22" fmla="*/ 3158 w 10000"/>
                <a:gd name="connsiteY22" fmla="*/ 10000 h 14622"/>
                <a:gd name="connsiteX23" fmla="*/ 9194 w 10000"/>
                <a:gd name="connsiteY23" fmla="*/ 14622 h 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4622">
                  <a:moveTo>
                    <a:pt x="9194" y="14622"/>
                  </a:moveTo>
                  <a:cubicBezTo>
                    <a:pt x="9463" y="11915"/>
                    <a:pt x="9731" y="9207"/>
                    <a:pt x="10000" y="6500"/>
                  </a:cubicBezTo>
                  <a:lnTo>
                    <a:pt x="9474" y="5500"/>
                  </a:lnTo>
                  <a:lnTo>
                    <a:pt x="9474" y="5000"/>
                  </a:lnTo>
                  <a:lnTo>
                    <a:pt x="8421" y="5000"/>
                  </a:lnTo>
                  <a:lnTo>
                    <a:pt x="5789" y="4000"/>
                  </a:lnTo>
                  <a:lnTo>
                    <a:pt x="5263" y="2500"/>
                  </a:lnTo>
                  <a:lnTo>
                    <a:pt x="5263" y="500"/>
                  </a:lnTo>
                  <a:lnTo>
                    <a:pt x="6316" y="0"/>
                  </a:lnTo>
                  <a:lnTo>
                    <a:pt x="4737" y="500"/>
                  </a:lnTo>
                  <a:lnTo>
                    <a:pt x="3684" y="1000"/>
                  </a:lnTo>
                  <a:lnTo>
                    <a:pt x="3158" y="2000"/>
                  </a:lnTo>
                  <a:lnTo>
                    <a:pt x="2632" y="2500"/>
                  </a:lnTo>
                  <a:lnTo>
                    <a:pt x="1579" y="3000"/>
                  </a:lnTo>
                  <a:lnTo>
                    <a:pt x="1053" y="4000"/>
                  </a:lnTo>
                  <a:lnTo>
                    <a:pt x="1053" y="4500"/>
                  </a:lnTo>
                  <a:lnTo>
                    <a:pt x="1579" y="5500"/>
                  </a:lnTo>
                  <a:lnTo>
                    <a:pt x="1579" y="6500"/>
                  </a:lnTo>
                  <a:lnTo>
                    <a:pt x="1579" y="7500"/>
                  </a:lnTo>
                  <a:lnTo>
                    <a:pt x="526" y="8000"/>
                  </a:lnTo>
                  <a:lnTo>
                    <a:pt x="0" y="8500"/>
                  </a:lnTo>
                  <a:lnTo>
                    <a:pt x="2105" y="9500"/>
                  </a:lnTo>
                  <a:lnTo>
                    <a:pt x="3158" y="10000"/>
                  </a:lnTo>
                  <a:lnTo>
                    <a:pt x="9194" y="1462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14" name="Freeform 802"/>
            <p:cNvSpPr>
              <a:spLocks/>
            </p:cNvSpPr>
            <p:nvPr/>
          </p:nvSpPr>
          <p:spPr bwMode="auto">
            <a:xfrm>
              <a:off x="8522612" y="1745817"/>
              <a:ext cx="155575" cy="217488"/>
            </a:xfrm>
            <a:custGeom>
              <a:avLst/>
              <a:gdLst>
                <a:gd name="T0" fmla="*/ 2147483647 w 160"/>
                <a:gd name="T1" fmla="*/ 2147483647 h 224"/>
                <a:gd name="T2" fmla="*/ 2147483647 w 160"/>
                <a:gd name="T3" fmla="*/ 2147483647 h 224"/>
                <a:gd name="T4" fmla="*/ 2147483647 w 160"/>
                <a:gd name="T5" fmla="*/ 2147483647 h 224"/>
                <a:gd name="T6" fmla="*/ 2147483647 w 160"/>
                <a:gd name="T7" fmla="*/ 2147483647 h 224"/>
                <a:gd name="T8" fmla="*/ 2147483647 w 160"/>
                <a:gd name="T9" fmla="*/ 2147483647 h 224"/>
                <a:gd name="T10" fmla="*/ 2147483647 w 160"/>
                <a:gd name="T11" fmla="*/ 2147483647 h 224"/>
                <a:gd name="T12" fmla="*/ 2147483647 w 160"/>
                <a:gd name="T13" fmla="*/ 2147483647 h 224"/>
                <a:gd name="T14" fmla="*/ 2147483647 w 160"/>
                <a:gd name="T15" fmla="*/ 2147483647 h 224"/>
                <a:gd name="T16" fmla="*/ 2147483647 w 160"/>
                <a:gd name="T17" fmla="*/ 2147483647 h 224"/>
                <a:gd name="T18" fmla="*/ 2147483647 w 160"/>
                <a:gd name="T19" fmla="*/ 2147483647 h 224"/>
                <a:gd name="T20" fmla="*/ 2147483647 w 160"/>
                <a:gd name="T21" fmla="*/ 2147483647 h 224"/>
                <a:gd name="T22" fmla="*/ 2147483647 w 160"/>
                <a:gd name="T23" fmla="*/ 2147483647 h 224"/>
                <a:gd name="T24" fmla="*/ 2147483647 w 160"/>
                <a:gd name="T25" fmla="*/ 0 h 224"/>
                <a:gd name="T26" fmla="*/ 2147483647 w 160"/>
                <a:gd name="T27" fmla="*/ 2147483647 h 224"/>
                <a:gd name="T28" fmla="*/ 2147483647 w 160"/>
                <a:gd name="T29" fmla="*/ 2147483647 h 224"/>
                <a:gd name="T30" fmla="*/ 2147483647 w 160"/>
                <a:gd name="T31" fmla="*/ 2147483647 h 224"/>
                <a:gd name="T32" fmla="*/ 2147483647 w 160"/>
                <a:gd name="T33" fmla="*/ 2147483647 h 224"/>
                <a:gd name="T34" fmla="*/ 2147483647 w 160"/>
                <a:gd name="T35" fmla="*/ 2147483647 h 224"/>
                <a:gd name="T36" fmla="*/ 2147483647 w 160"/>
                <a:gd name="T37" fmla="*/ 2147483647 h 224"/>
                <a:gd name="T38" fmla="*/ 0 w 160"/>
                <a:gd name="T39" fmla="*/ 2147483647 h 224"/>
                <a:gd name="T40" fmla="*/ 2147483647 w 160"/>
                <a:gd name="T41" fmla="*/ 2147483647 h 224"/>
                <a:gd name="T42" fmla="*/ 2147483647 w 160"/>
                <a:gd name="T43" fmla="*/ 2147483647 h 224"/>
                <a:gd name="T44" fmla="*/ 2147483647 w 160"/>
                <a:gd name="T45" fmla="*/ 2147483647 h 224"/>
                <a:gd name="T46" fmla="*/ 2147483647 w 160"/>
                <a:gd name="T47" fmla="*/ 2147483647 h 224"/>
                <a:gd name="T48" fmla="*/ 2147483647 w 160"/>
                <a:gd name="T49" fmla="*/ 2147483647 h 224"/>
                <a:gd name="T50" fmla="*/ 2147483647 w 160"/>
                <a:gd name="T51" fmla="*/ 2147483647 h 224"/>
                <a:gd name="T52" fmla="*/ 2147483647 w 160"/>
                <a:gd name="T53" fmla="*/ 2147483647 h 224"/>
                <a:gd name="T54" fmla="*/ 2147483647 w 160"/>
                <a:gd name="T55" fmla="*/ 2147483647 h 224"/>
                <a:gd name="T56" fmla="*/ 2147483647 w 160"/>
                <a:gd name="T57" fmla="*/ 2147483647 h 224"/>
                <a:gd name="T58" fmla="*/ 2147483647 w 160"/>
                <a:gd name="T59" fmla="*/ 2147483647 h 2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0"/>
                <a:gd name="T91" fmla="*/ 0 h 224"/>
                <a:gd name="T92" fmla="*/ 160 w 160"/>
                <a:gd name="T93" fmla="*/ 224 h 2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0" h="224">
                  <a:moveTo>
                    <a:pt x="152" y="136"/>
                  </a:move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15" name="Freeform 795"/>
            <p:cNvSpPr>
              <a:spLocks/>
            </p:cNvSpPr>
            <p:nvPr/>
          </p:nvSpPr>
          <p:spPr bwMode="auto">
            <a:xfrm>
              <a:off x="8624212" y="1675967"/>
              <a:ext cx="473869" cy="504825"/>
            </a:xfrm>
            <a:custGeom>
              <a:avLst/>
              <a:gdLst>
                <a:gd name="T0" fmla="*/ 2147483647 w 488"/>
                <a:gd name="T1" fmla="*/ 2147483647 h 520"/>
                <a:gd name="T2" fmla="*/ 2147483647 w 488"/>
                <a:gd name="T3" fmla="*/ 2147483647 h 520"/>
                <a:gd name="T4" fmla="*/ 2147483647 w 488"/>
                <a:gd name="T5" fmla="*/ 2147483647 h 520"/>
                <a:gd name="T6" fmla="*/ 2147483647 w 488"/>
                <a:gd name="T7" fmla="*/ 2147483647 h 520"/>
                <a:gd name="T8" fmla="*/ 2147483647 w 488"/>
                <a:gd name="T9" fmla="*/ 2147483647 h 520"/>
                <a:gd name="T10" fmla="*/ 2147483647 w 488"/>
                <a:gd name="T11" fmla="*/ 2147483647 h 520"/>
                <a:gd name="T12" fmla="*/ 2147483647 w 488"/>
                <a:gd name="T13" fmla="*/ 2147483647 h 520"/>
                <a:gd name="T14" fmla="*/ 2147483647 w 488"/>
                <a:gd name="T15" fmla="*/ 2147483647 h 520"/>
                <a:gd name="T16" fmla="*/ 2147483647 w 488"/>
                <a:gd name="T17" fmla="*/ 2147483647 h 520"/>
                <a:gd name="T18" fmla="*/ 2147483647 w 488"/>
                <a:gd name="T19" fmla="*/ 2147483647 h 520"/>
                <a:gd name="T20" fmla="*/ 2147483647 w 488"/>
                <a:gd name="T21" fmla="*/ 2147483647 h 520"/>
                <a:gd name="T22" fmla="*/ 2147483647 w 488"/>
                <a:gd name="T23" fmla="*/ 2147483647 h 520"/>
                <a:gd name="T24" fmla="*/ 2147483647 w 488"/>
                <a:gd name="T25" fmla="*/ 2147483647 h 520"/>
                <a:gd name="T26" fmla="*/ 2147483647 w 488"/>
                <a:gd name="T27" fmla="*/ 2147483647 h 520"/>
                <a:gd name="T28" fmla="*/ 2147483647 w 488"/>
                <a:gd name="T29" fmla="*/ 2147483647 h 520"/>
                <a:gd name="T30" fmla="*/ 2147483647 w 488"/>
                <a:gd name="T31" fmla="*/ 2147483647 h 520"/>
                <a:gd name="T32" fmla="*/ 2147483647 w 488"/>
                <a:gd name="T33" fmla="*/ 2147483647 h 520"/>
                <a:gd name="T34" fmla="*/ 2147483647 w 488"/>
                <a:gd name="T35" fmla="*/ 2147483647 h 520"/>
                <a:gd name="T36" fmla="*/ 2147483647 w 488"/>
                <a:gd name="T37" fmla="*/ 2147483647 h 520"/>
                <a:gd name="T38" fmla="*/ 2147483647 w 488"/>
                <a:gd name="T39" fmla="*/ 2147483647 h 520"/>
                <a:gd name="T40" fmla="*/ 2147483647 w 488"/>
                <a:gd name="T41" fmla="*/ 2147483647 h 520"/>
                <a:gd name="T42" fmla="*/ 2147483647 w 488"/>
                <a:gd name="T43" fmla="*/ 2147483647 h 520"/>
                <a:gd name="T44" fmla="*/ 2147483647 w 488"/>
                <a:gd name="T45" fmla="*/ 2147483647 h 520"/>
                <a:gd name="T46" fmla="*/ 2147483647 w 488"/>
                <a:gd name="T47" fmla="*/ 0 h 520"/>
                <a:gd name="T48" fmla="*/ 2147483647 w 488"/>
                <a:gd name="T49" fmla="*/ 2147483647 h 520"/>
                <a:gd name="T50" fmla="*/ 2147483647 w 488"/>
                <a:gd name="T51" fmla="*/ 2147483647 h 520"/>
                <a:gd name="T52" fmla="*/ 2147483647 w 488"/>
                <a:gd name="T53" fmla="*/ 2147483647 h 520"/>
                <a:gd name="T54" fmla="*/ 2147483647 w 488"/>
                <a:gd name="T55" fmla="*/ 2147483647 h 520"/>
                <a:gd name="T56" fmla="*/ 2147483647 w 488"/>
                <a:gd name="T57" fmla="*/ 2147483647 h 520"/>
                <a:gd name="T58" fmla="*/ 2147483647 w 488"/>
                <a:gd name="T59" fmla="*/ 2147483647 h 520"/>
                <a:gd name="T60" fmla="*/ 0 w 488"/>
                <a:gd name="T61" fmla="*/ 2147483647 h 520"/>
                <a:gd name="T62" fmla="*/ 2147483647 w 488"/>
                <a:gd name="T63" fmla="*/ 2147483647 h 520"/>
                <a:gd name="T64" fmla="*/ 2147483647 w 488"/>
                <a:gd name="T65" fmla="*/ 2147483647 h 520"/>
                <a:gd name="T66" fmla="*/ 2147483647 w 488"/>
                <a:gd name="T67" fmla="*/ 2147483647 h 520"/>
                <a:gd name="T68" fmla="*/ 2147483647 w 488"/>
                <a:gd name="T69" fmla="*/ 2147483647 h 520"/>
                <a:gd name="T70" fmla="*/ 2147483647 w 488"/>
                <a:gd name="T71" fmla="*/ 2147483647 h 520"/>
                <a:gd name="T72" fmla="*/ 2147483647 w 488"/>
                <a:gd name="T73" fmla="*/ 2147483647 h 520"/>
                <a:gd name="T74" fmla="*/ 2147483647 w 488"/>
                <a:gd name="T75" fmla="*/ 2147483647 h 520"/>
                <a:gd name="T76" fmla="*/ 2147483647 w 488"/>
                <a:gd name="T77" fmla="*/ 2147483647 h 5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8"/>
                <a:gd name="T118" fmla="*/ 0 h 520"/>
                <a:gd name="T119" fmla="*/ 488 w 488"/>
                <a:gd name="T120" fmla="*/ 520 h 520"/>
                <a:gd name="connsiteX0" fmla="*/ 4906 w 10000"/>
                <a:gd name="connsiteY0" fmla="*/ 7668 h 10000"/>
                <a:gd name="connsiteX1" fmla="*/ 5082 w 10000"/>
                <a:gd name="connsiteY1" fmla="*/ 7846 h 10000"/>
                <a:gd name="connsiteX2" fmla="*/ 4918 w 10000"/>
                <a:gd name="connsiteY2" fmla="*/ 8308 h 10000"/>
                <a:gd name="connsiteX3" fmla="*/ 4754 w 10000"/>
                <a:gd name="connsiteY3" fmla="*/ 8462 h 10000"/>
                <a:gd name="connsiteX4" fmla="*/ 4098 w 10000"/>
                <a:gd name="connsiteY4" fmla="*/ 8923 h 10000"/>
                <a:gd name="connsiteX5" fmla="*/ 4262 w 10000"/>
                <a:gd name="connsiteY5" fmla="*/ 8923 h 10000"/>
                <a:gd name="connsiteX6" fmla="*/ 4098 w 10000"/>
                <a:gd name="connsiteY6" fmla="*/ 8923 h 10000"/>
                <a:gd name="connsiteX7" fmla="*/ 4426 w 10000"/>
                <a:gd name="connsiteY7" fmla="*/ 9077 h 10000"/>
                <a:gd name="connsiteX8" fmla="*/ 4754 w 10000"/>
                <a:gd name="connsiteY8" fmla="*/ 9231 h 10000"/>
                <a:gd name="connsiteX9" fmla="*/ 5082 w 10000"/>
                <a:gd name="connsiteY9" fmla="*/ 9538 h 10000"/>
                <a:gd name="connsiteX10" fmla="*/ 5246 w 10000"/>
                <a:gd name="connsiteY10" fmla="*/ 10000 h 10000"/>
                <a:gd name="connsiteX11" fmla="*/ 5410 w 10000"/>
                <a:gd name="connsiteY11" fmla="*/ 9692 h 10000"/>
                <a:gd name="connsiteX12" fmla="*/ 5738 w 10000"/>
                <a:gd name="connsiteY12" fmla="*/ 9385 h 10000"/>
                <a:gd name="connsiteX13" fmla="*/ 6066 w 10000"/>
                <a:gd name="connsiteY13" fmla="*/ 9077 h 10000"/>
                <a:gd name="connsiteX14" fmla="*/ 6393 w 10000"/>
                <a:gd name="connsiteY14" fmla="*/ 8000 h 10000"/>
                <a:gd name="connsiteX15" fmla="*/ 6721 w 10000"/>
                <a:gd name="connsiteY15" fmla="*/ 7538 h 10000"/>
                <a:gd name="connsiteX16" fmla="*/ 7541 w 10000"/>
                <a:gd name="connsiteY16" fmla="*/ 7077 h 10000"/>
                <a:gd name="connsiteX17" fmla="*/ 8197 w 10000"/>
                <a:gd name="connsiteY17" fmla="*/ 6923 h 10000"/>
                <a:gd name="connsiteX18" fmla="*/ 8361 w 10000"/>
                <a:gd name="connsiteY18" fmla="*/ 6923 h 10000"/>
                <a:gd name="connsiteX19" fmla="*/ 8525 w 10000"/>
                <a:gd name="connsiteY19" fmla="*/ 6615 h 10000"/>
                <a:gd name="connsiteX20" fmla="*/ 8525 w 10000"/>
                <a:gd name="connsiteY20" fmla="*/ 6308 h 10000"/>
                <a:gd name="connsiteX21" fmla="*/ 8852 w 10000"/>
                <a:gd name="connsiteY21" fmla="*/ 5846 h 10000"/>
                <a:gd name="connsiteX22" fmla="*/ 8852 w 10000"/>
                <a:gd name="connsiteY22" fmla="*/ 5692 h 10000"/>
                <a:gd name="connsiteX23" fmla="*/ 9016 w 10000"/>
                <a:gd name="connsiteY23" fmla="*/ 4462 h 10000"/>
                <a:gd name="connsiteX24" fmla="*/ 9180 w 10000"/>
                <a:gd name="connsiteY24" fmla="*/ 4308 h 10000"/>
                <a:gd name="connsiteX25" fmla="*/ 10000 w 10000"/>
                <a:gd name="connsiteY25" fmla="*/ 3385 h 10000"/>
                <a:gd name="connsiteX26" fmla="*/ 10000 w 10000"/>
                <a:gd name="connsiteY26" fmla="*/ 3077 h 10000"/>
                <a:gd name="connsiteX27" fmla="*/ 9836 w 10000"/>
                <a:gd name="connsiteY27" fmla="*/ 2615 h 10000"/>
                <a:gd name="connsiteX28" fmla="*/ 9344 w 10000"/>
                <a:gd name="connsiteY28" fmla="*/ 2462 h 10000"/>
                <a:gd name="connsiteX29" fmla="*/ 8689 w 10000"/>
                <a:gd name="connsiteY29" fmla="*/ 2000 h 10000"/>
                <a:gd name="connsiteX30" fmla="*/ 7869 w 10000"/>
                <a:gd name="connsiteY30" fmla="*/ 2000 h 10000"/>
                <a:gd name="connsiteX31" fmla="*/ 7541 w 10000"/>
                <a:gd name="connsiteY31" fmla="*/ 1846 h 10000"/>
                <a:gd name="connsiteX32" fmla="*/ 7377 w 10000"/>
                <a:gd name="connsiteY32" fmla="*/ 1692 h 10000"/>
                <a:gd name="connsiteX33" fmla="*/ 6721 w 10000"/>
                <a:gd name="connsiteY33" fmla="*/ 1385 h 10000"/>
                <a:gd name="connsiteX34" fmla="*/ 6230 w 10000"/>
                <a:gd name="connsiteY34" fmla="*/ 1077 h 10000"/>
                <a:gd name="connsiteX35" fmla="*/ 6066 w 10000"/>
                <a:gd name="connsiteY35" fmla="*/ 769 h 10000"/>
                <a:gd name="connsiteX36" fmla="*/ 5902 w 10000"/>
                <a:gd name="connsiteY36" fmla="*/ 154 h 10000"/>
                <a:gd name="connsiteX37" fmla="*/ 5738 w 10000"/>
                <a:gd name="connsiteY37" fmla="*/ 154 h 10000"/>
                <a:gd name="connsiteX38" fmla="*/ 5410 w 10000"/>
                <a:gd name="connsiteY38" fmla="*/ 615 h 10000"/>
                <a:gd name="connsiteX39" fmla="*/ 5082 w 10000"/>
                <a:gd name="connsiteY39" fmla="*/ 769 h 10000"/>
                <a:gd name="connsiteX40" fmla="*/ 4590 w 10000"/>
                <a:gd name="connsiteY40" fmla="*/ 769 h 10000"/>
                <a:gd name="connsiteX41" fmla="*/ 4426 w 10000"/>
                <a:gd name="connsiteY41" fmla="*/ 769 h 10000"/>
                <a:gd name="connsiteX42" fmla="*/ 3934 w 10000"/>
                <a:gd name="connsiteY42" fmla="*/ 923 h 10000"/>
                <a:gd name="connsiteX43" fmla="*/ 3770 w 10000"/>
                <a:gd name="connsiteY43" fmla="*/ 923 h 10000"/>
                <a:gd name="connsiteX44" fmla="*/ 3443 w 10000"/>
                <a:gd name="connsiteY44" fmla="*/ 769 h 10000"/>
                <a:gd name="connsiteX45" fmla="*/ 3607 w 10000"/>
                <a:gd name="connsiteY45" fmla="*/ 308 h 10000"/>
                <a:gd name="connsiteX46" fmla="*/ 3443 w 10000"/>
                <a:gd name="connsiteY46" fmla="*/ 0 h 10000"/>
                <a:gd name="connsiteX47" fmla="*/ 3279 w 10000"/>
                <a:gd name="connsiteY47" fmla="*/ 0 h 10000"/>
                <a:gd name="connsiteX48" fmla="*/ 3279 w 10000"/>
                <a:gd name="connsiteY48" fmla="*/ 154 h 10000"/>
                <a:gd name="connsiteX49" fmla="*/ 2951 w 10000"/>
                <a:gd name="connsiteY49" fmla="*/ 308 h 10000"/>
                <a:gd name="connsiteX50" fmla="*/ 2295 w 10000"/>
                <a:gd name="connsiteY50" fmla="*/ 308 h 10000"/>
                <a:gd name="connsiteX51" fmla="*/ 2459 w 10000"/>
                <a:gd name="connsiteY51" fmla="*/ 615 h 10000"/>
                <a:gd name="connsiteX52" fmla="*/ 2623 w 10000"/>
                <a:gd name="connsiteY52" fmla="*/ 923 h 10000"/>
                <a:gd name="connsiteX53" fmla="*/ 1803 w 10000"/>
                <a:gd name="connsiteY53" fmla="*/ 1077 h 10000"/>
                <a:gd name="connsiteX54" fmla="*/ 1639 w 10000"/>
                <a:gd name="connsiteY54" fmla="*/ 923 h 10000"/>
                <a:gd name="connsiteX55" fmla="*/ 984 w 10000"/>
                <a:gd name="connsiteY55" fmla="*/ 1077 h 10000"/>
                <a:gd name="connsiteX56" fmla="*/ 984 w 10000"/>
                <a:gd name="connsiteY56" fmla="*/ 1385 h 10000"/>
                <a:gd name="connsiteX57" fmla="*/ 820 w 10000"/>
                <a:gd name="connsiteY57" fmla="*/ 2308 h 10000"/>
                <a:gd name="connsiteX58" fmla="*/ 656 w 10000"/>
                <a:gd name="connsiteY58" fmla="*/ 2154 h 10000"/>
                <a:gd name="connsiteX59" fmla="*/ 656 w 10000"/>
                <a:gd name="connsiteY59" fmla="*/ 2308 h 10000"/>
                <a:gd name="connsiteX60" fmla="*/ 328 w 10000"/>
                <a:gd name="connsiteY60" fmla="*/ 2462 h 10000"/>
                <a:gd name="connsiteX61" fmla="*/ 0 w 10000"/>
                <a:gd name="connsiteY61" fmla="*/ 2923 h 10000"/>
                <a:gd name="connsiteX62" fmla="*/ 0 w 10000"/>
                <a:gd name="connsiteY62" fmla="*/ 3385 h 10000"/>
                <a:gd name="connsiteX63" fmla="*/ 328 w 10000"/>
                <a:gd name="connsiteY63" fmla="*/ 3692 h 10000"/>
                <a:gd name="connsiteX64" fmla="*/ 820 w 10000"/>
                <a:gd name="connsiteY64" fmla="*/ 3538 h 10000"/>
                <a:gd name="connsiteX65" fmla="*/ 820 w 10000"/>
                <a:gd name="connsiteY65" fmla="*/ 4000 h 10000"/>
                <a:gd name="connsiteX66" fmla="*/ 984 w 10000"/>
                <a:gd name="connsiteY66" fmla="*/ 4000 h 10000"/>
                <a:gd name="connsiteX67" fmla="*/ 1311 w 10000"/>
                <a:gd name="connsiteY67" fmla="*/ 4000 h 10000"/>
                <a:gd name="connsiteX68" fmla="*/ 1639 w 10000"/>
                <a:gd name="connsiteY68" fmla="*/ 3692 h 10000"/>
                <a:gd name="connsiteX69" fmla="*/ 2131 w 10000"/>
                <a:gd name="connsiteY69" fmla="*/ 3846 h 10000"/>
                <a:gd name="connsiteX70" fmla="*/ 2295 w 10000"/>
                <a:gd name="connsiteY70" fmla="*/ 4308 h 10000"/>
                <a:gd name="connsiteX71" fmla="*/ 2787 w 10000"/>
                <a:gd name="connsiteY71" fmla="*/ 4462 h 10000"/>
                <a:gd name="connsiteX72" fmla="*/ 3279 w 10000"/>
                <a:gd name="connsiteY72" fmla="*/ 4769 h 10000"/>
                <a:gd name="connsiteX73" fmla="*/ 3279 w 10000"/>
                <a:gd name="connsiteY73" fmla="*/ 5077 h 10000"/>
                <a:gd name="connsiteX74" fmla="*/ 3443 w 10000"/>
                <a:gd name="connsiteY74" fmla="*/ 5231 h 10000"/>
                <a:gd name="connsiteX75" fmla="*/ 3934 w 10000"/>
                <a:gd name="connsiteY75" fmla="*/ 5385 h 10000"/>
                <a:gd name="connsiteX76" fmla="*/ 3934 w 10000"/>
                <a:gd name="connsiteY76" fmla="*/ 5692 h 10000"/>
                <a:gd name="connsiteX77" fmla="*/ 3934 w 10000"/>
                <a:gd name="connsiteY77" fmla="*/ 6154 h 10000"/>
                <a:gd name="connsiteX78" fmla="*/ 4906 w 10000"/>
                <a:gd name="connsiteY78" fmla="*/ 7668 h 10000"/>
                <a:gd name="connsiteX0" fmla="*/ 4906 w 10000"/>
                <a:gd name="connsiteY0" fmla="*/ 7668 h 10000"/>
                <a:gd name="connsiteX1" fmla="*/ 5082 w 10000"/>
                <a:gd name="connsiteY1" fmla="*/ 7846 h 10000"/>
                <a:gd name="connsiteX2" fmla="*/ 4918 w 10000"/>
                <a:gd name="connsiteY2" fmla="*/ 8308 h 10000"/>
                <a:gd name="connsiteX3" fmla="*/ 4754 w 10000"/>
                <a:gd name="connsiteY3" fmla="*/ 8462 h 10000"/>
                <a:gd name="connsiteX4" fmla="*/ 4098 w 10000"/>
                <a:gd name="connsiteY4" fmla="*/ 8923 h 10000"/>
                <a:gd name="connsiteX5" fmla="*/ 4262 w 10000"/>
                <a:gd name="connsiteY5" fmla="*/ 8923 h 10000"/>
                <a:gd name="connsiteX6" fmla="*/ 4098 w 10000"/>
                <a:gd name="connsiteY6" fmla="*/ 8923 h 10000"/>
                <a:gd name="connsiteX7" fmla="*/ 4426 w 10000"/>
                <a:gd name="connsiteY7" fmla="*/ 9077 h 10000"/>
                <a:gd name="connsiteX8" fmla="*/ 4754 w 10000"/>
                <a:gd name="connsiteY8" fmla="*/ 9231 h 10000"/>
                <a:gd name="connsiteX9" fmla="*/ 5082 w 10000"/>
                <a:gd name="connsiteY9" fmla="*/ 9538 h 10000"/>
                <a:gd name="connsiteX10" fmla="*/ 5246 w 10000"/>
                <a:gd name="connsiteY10" fmla="*/ 10000 h 10000"/>
                <a:gd name="connsiteX11" fmla="*/ 5410 w 10000"/>
                <a:gd name="connsiteY11" fmla="*/ 9692 h 10000"/>
                <a:gd name="connsiteX12" fmla="*/ 5738 w 10000"/>
                <a:gd name="connsiteY12" fmla="*/ 9385 h 10000"/>
                <a:gd name="connsiteX13" fmla="*/ 6066 w 10000"/>
                <a:gd name="connsiteY13" fmla="*/ 9077 h 10000"/>
                <a:gd name="connsiteX14" fmla="*/ 6393 w 10000"/>
                <a:gd name="connsiteY14" fmla="*/ 8000 h 10000"/>
                <a:gd name="connsiteX15" fmla="*/ 6721 w 10000"/>
                <a:gd name="connsiteY15" fmla="*/ 7538 h 10000"/>
                <a:gd name="connsiteX16" fmla="*/ 7541 w 10000"/>
                <a:gd name="connsiteY16" fmla="*/ 7077 h 10000"/>
                <a:gd name="connsiteX17" fmla="*/ 8197 w 10000"/>
                <a:gd name="connsiteY17" fmla="*/ 6923 h 10000"/>
                <a:gd name="connsiteX18" fmla="*/ 8361 w 10000"/>
                <a:gd name="connsiteY18" fmla="*/ 6923 h 10000"/>
                <a:gd name="connsiteX19" fmla="*/ 8525 w 10000"/>
                <a:gd name="connsiteY19" fmla="*/ 6615 h 10000"/>
                <a:gd name="connsiteX20" fmla="*/ 8525 w 10000"/>
                <a:gd name="connsiteY20" fmla="*/ 6308 h 10000"/>
                <a:gd name="connsiteX21" fmla="*/ 8852 w 10000"/>
                <a:gd name="connsiteY21" fmla="*/ 5846 h 10000"/>
                <a:gd name="connsiteX22" fmla="*/ 8852 w 10000"/>
                <a:gd name="connsiteY22" fmla="*/ 5692 h 10000"/>
                <a:gd name="connsiteX23" fmla="*/ 9016 w 10000"/>
                <a:gd name="connsiteY23" fmla="*/ 4462 h 10000"/>
                <a:gd name="connsiteX24" fmla="*/ 9180 w 10000"/>
                <a:gd name="connsiteY24" fmla="*/ 4308 h 10000"/>
                <a:gd name="connsiteX25" fmla="*/ 10000 w 10000"/>
                <a:gd name="connsiteY25" fmla="*/ 3385 h 10000"/>
                <a:gd name="connsiteX26" fmla="*/ 10000 w 10000"/>
                <a:gd name="connsiteY26" fmla="*/ 3077 h 10000"/>
                <a:gd name="connsiteX27" fmla="*/ 9836 w 10000"/>
                <a:gd name="connsiteY27" fmla="*/ 2615 h 10000"/>
                <a:gd name="connsiteX28" fmla="*/ 9344 w 10000"/>
                <a:gd name="connsiteY28" fmla="*/ 2462 h 10000"/>
                <a:gd name="connsiteX29" fmla="*/ 8689 w 10000"/>
                <a:gd name="connsiteY29" fmla="*/ 2000 h 10000"/>
                <a:gd name="connsiteX30" fmla="*/ 7869 w 10000"/>
                <a:gd name="connsiteY30" fmla="*/ 2000 h 10000"/>
                <a:gd name="connsiteX31" fmla="*/ 7541 w 10000"/>
                <a:gd name="connsiteY31" fmla="*/ 1846 h 10000"/>
                <a:gd name="connsiteX32" fmla="*/ 7377 w 10000"/>
                <a:gd name="connsiteY32" fmla="*/ 1692 h 10000"/>
                <a:gd name="connsiteX33" fmla="*/ 6721 w 10000"/>
                <a:gd name="connsiteY33" fmla="*/ 1385 h 10000"/>
                <a:gd name="connsiteX34" fmla="*/ 6230 w 10000"/>
                <a:gd name="connsiteY34" fmla="*/ 1077 h 10000"/>
                <a:gd name="connsiteX35" fmla="*/ 6066 w 10000"/>
                <a:gd name="connsiteY35" fmla="*/ 769 h 10000"/>
                <a:gd name="connsiteX36" fmla="*/ 5902 w 10000"/>
                <a:gd name="connsiteY36" fmla="*/ 154 h 10000"/>
                <a:gd name="connsiteX37" fmla="*/ 5738 w 10000"/>
                <a:gd name="connsiteY37" fmla="*/ 154 h 10000"/>
                <a:gd name="connsiteX38" fmla="*/ 5410 w 10000"/>
                <a:gd name="connsiteY38" fmla="*/ 615 h 10000"/>
                <a:gd name="connsiteX39" fmla="*/ 5082 w 10000"/>
                <a:gd name="connsiteY39" fmla="*/ 769 h 10000"/>
                <a:gd name="connsiteX40" fmla="*/ 4590 w 10000"/>
                <a:gd name="connsiteY40" fmla="*/ 769 h 10000"/>
                <a:gd name="connsiteX41" fmla="*/ 4426 w 10000"/>
                <a:gd name="connsiteY41" fmla="*/ 769 h 10000"/>
                <a:gd name="connsiteX42" fmla="*/ 3934 w 10000"/>
                <a:gd name="connsiteY42" fmla="*/ 923 h 10000"/>
                <a:gd name="connsiteX43" fmla="*/ 3770 w 10000"/>
                <a:gd name="connsiteY43" fmla="*/ 923 h 10000"/>
                <a:gd name="connsiteX44" fmla="*/ 3443 w 10000"/>
                <a:gd name="connsiteY44" fmla="*/ 769 h 10000"/>
                <a:gd name="connsiteX45" fmla="*/ 3607 w 10000"/>
                <a:gd name="connsiteY45" fmla="*/ 308 h 10000"/>
                <a:gd name="connsiteX46" fmla="*/ 3443 w 10000"/>
                <a:gd name="connsiteY46" fmla="*/ 0 h 10000"/>
                <a:gd name="connsiteX47" fmla="*/ 3279 w 10000"/>
                <a:gd name="connsiteY47" fmla="*/ 0 h 10000"/>
                <a:gd name="connsiteX48" fmla="*/ 3279 w 10000"/>
                <a:gd name="connsiteY48" fmla="*/ 154 h 10000"/>
                <a:gd name="connsiteX49" fmla="*/ 2951 w 10000"/>
                <a:gd name="connsiteY49" fmla="*/ 308 h 10000"/>
                <a:gd name="connsiteX50" fmla="*/ 2295 w 10000"/>
                <a:gd name="connsiteY50" fmla="*/ 308 h 10000"/>
                <a:gd name="connsiteX51" fmla="*/ 2459 w 10000"/>
                <a:gd name="connsiteY51" fmla="*/ 615 h 10000"/>
                <a:gd name="connsiteX52" fmla="*/ 2623 w 10000"/>
                <a:gd name="connsiteY52" fmla="*/ 923 h 10000"/>
                <a:gd name="connsiteX53" fmla="*/ 1803 w 10000"/>
                <a:gd name="connsiteY53" fmla="*/ 1077 h 10000"/>
                <a:gd name="connsiteX54" fmla="*/ 1639 w 10000"/>
                <a:gd name="connsiteY54" fmla="*/ 923 h 10000"/>
                <a:gd name="connsiteX55" fmla="*/ 984 w 10000"/>
                <a:gd name="connsiteY55" fmla="*/ 1077 h 10000"/>
                <a:gd name="connsiteX56" fmla="*/ 984 w 10000"/>
                <a:gd name="connsiteY56" fmla="*/ 1385 h 10000"/>
                <a:gd name="connsiteX57" fmla="*/ 820 w 10000"/>
                <a:gd name="connsiteY57" fmla="*/ 2308 h 10000"/>
                <a:gd name="connsiteX58" fmla="*/ 656 w 10000"/>
                <a:gd name="connsiteY58" fmla="*/ 2154 h 10000"/>
                <a:gd name="connsiteX59" fmla="*/ 656 w 10000"/>
                <a:gd name="connsiteY59" fmla="*/ 2308 h 10000"/>
                <a:gd name="connsiteX60" fmla="*/ 328 w 10000"/>
                <a:gd name="connsiteY60" fmla="*/ 2462 h 10000"/>
                <a:gd name="connsiteX61" fmla="*/ 0 w 10000"/>
                <a:gd name="connsiteY61" fmla="*/ 2923 h 10000"/>
                <a:gd name="connsiteX62" fmla="*/ 0 w 10000"/>
                <a:gd name="connsiteY62" fmla="*/ 3385 h 10000"/>
                <a:gd name="connsiteX63" fmla="*/ 328 w 10000"/>
                <a:gd name="connsiteY63" fmla="*/ 3692 h 10000"/>
                <a:gd name="connsiteX64" fmla="*/ 820 w 10000"/>
                <a:gd name="connsiteY64" fmla="*/ 3538 h 10000"/>
                <a:gd name="connsiteX65" fmla="*/ 820 w 10000"/>
                <a:gd name="connsiteY65" fmla="*/ 4000 h 10000"/>
                <a:gd name="connsiteX66" fmla="*/ 984 w 10000"/>
                <a:gd name="connsiteY66" fmla="*/ 4000 h 10000"/>
                <a:gd name="connsiteX67" fmla="*/ 1311 w 10000"/>
                <a:gd name="connsiteY67" fmla="*/ 4000 h 10000"/>
                <a:gd name="connsiteX68" fmla="*/ 1639 w 10000"/>
                <a:gd name="connsiteY68" fmla="*/ 3692 h 10000"/>
                <a:gd name="connsiteX69" fmla="*/ 2131 w 10000"/>
                <a:gd name="connsiteY69" fmla="*/ 3846 h 10000"/>
                <a:gd name="connsiteX70" fmla="*/ 2295 w 10000"/>
                <a:gd name="connsiteY70" fmla="*/ 4308 h 10000"/>
                <a:gd name="connsiteX71" fmla="*/ 2787 w 10000"/>
                <a:gd name="connsiteY71" fmla="*/ 4462 h 10000"/>
                <a:gd name="connsiteX72" fmla="*/ 3279 w 10000"/>
                <a:gd name="connsiteY72" fmla="*/ 4769 h 10000"/>
                <a:gd name="connsiteX73" fmla="*/ 3279 w 10000"/>
                <a:gd name="connsiteY73" fmla="*/ 5077 h 10000"/>
                <a:gd name="connsiteX74" fmla="*/ 3443 w 10000"/>
                <a:gd name="connsiteY74" fmla="*/ 5231 h 10000"/>
                <a:gd name="connsiteX75" fmla="*/ 3934 w 10000"/>
                <a:gd name="connsiteY75" fmla="*/ 5385 h 10000"/>
                <a:gd name="connsiteX76" fmla="*/ 3934 w 10000"/>
                <a:gd name="connsiteY76" fmla="*/ 5692 h 10000"/>
                <a:gd name="connsiteX77" fmla="*/ 3884 w 10000"/>
                <a:gd name="connsiteY77" fmla="*/ 6343 h 10000"/>
                <a:gd name="connsiteX78" fmla="*/ 4906 w 10000"/>
                <a:gd name="connsiteY78" fmla="*/ 76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000" h="10000">
                  <a:moveTo>
                    <a:pt x="4906" y="7668"/>
                  </a:moveTo>
                  <a:cubicBezTo>
                    <a:pt x="4965" y="7727"/>
                    <a:pt x="5023" y="7787"/>
                    <a:pt x="5082" y="7846"/>
                  </a:cubicBezTo>
                  <a:cubicBezTo>
                    <a:pt x="5027" y="8000"/>
                    <a:pt x="4973" y="8154"/>
                    <a:pt x="4918" y="8308"/>
                  </a:cubicBezTo>
                  <a:cubicBezTo>
                    <a:pt x="4863" y="8359"/>
                    <a:pt x="4809" y="8411"/>
                    <a:pt x="4754" y="8462"/>
                  </a:cubicBezTo>
                  <a:lnTo>
                    <a:pt x="4098" y="8923"/>
                  </a:lnTo>
                  <a:lnTo>
                    <a:pt x="4262" y="8923"/>
                  </a:lnTo>
                  <a:lnTo>
                    <a:pt x="4098" y="8923"/>
                  </a:lnTo>
                  <a:lnTo>
                    <a:pt x="4426" y="9077"/>
                  </a:lnTo>
                  <a:lnTo>
                    <a:pt x="4754" y="9231"/>
                  </a:lnTo>
                  <a:lnTo>
                    <a:pt x="5082" y="9538"/>
                  </a:lnTo>
                  <a:cubicBezTo>
                    <a:pt x="5137" y="9692"/>
                    <a:pt x="5191" y="9846"/>
                    <a:pt x="5246" y="10000"/>
                  </a:cubicBezTo>
                  <a:lnTo>
                    <a:pt x="5410" y="9692"/>
                  </a:lnTo>
                  <a:lnTo>
                    <a:pt x="5738" y="9385"/>
                  </a:lnTo>
                  <a:lnTo>
                    <a:pt x="6066" y="9077"/>
                  </a:lnTo>
                  <a:lnTo>
                    <a:pt x="6393" y="8000"/>
                  </a:lnTo>
                  <a:lnTo>
                    <a:pt x="6721" y="7538"/>
                  </a:lnTo>
                  <a:lnTo>
                    <a:pt x="7541" y="7077"/>
                  </a:lnTo>
                  <a:lnTo>
                    <a:pt x="8197" y="6923"/>
                  </a:lnTo>
                  <a:lnTo>
                    <a:pt x="8361" y="6923"/>
                  </a:lnTo>
                  <a:lnTo>
                    <a:pt x="8525" y="6615"/>
                  </a:lnTo>
                  <a:lnTo>
                    <a:pt x="8525" y="6308"/>
                  </a:lnTo>
                  <a:lnTo>
                    <a:pt x="8852" y="5846"/>
                  </a:lnTo>
                  <a:lnTo>
                    <a:pt x="8852" y="5692"/>
                  </a:lnTo>
                  <a:cubicBezTo>
                    <a:pt x="8907" y="5282"/>
                    <a:pt x="8961" y="4872"/>
                    <a:pt x="9016" y="4462"/>
                  </a:cubicBezTo>
                  <a:cubicBezTo>
                    <a:pt x="9071" y="4411"/>
                    <a:pt x="9125" y="4359"/>
                    <a:pt x="9180" y="4308"/>
                  </a:cubicBezTo>
                  <a:lnTo>
                    <a:pt x="10000" y="3385"/>
                  </a:lnTo>
                  <a:lnTo>
                    <a:pt x="10000" y="3077"/>
                  </a:lnTo>
                  <a:cubicBezTo>
                    <a:pt x="9945" y="2923"/>
                    <a:pt x="9891" y="2769"/>
                    <a:pt x="9836" y="2615"/>
                  </a:cubicBezTo>
                  <a:lnTo>
                    <a:pt x="9344" y="2462"/>
                  </a:lnTo>
                  <a:lnTo>
                    <a:pt x="8689" y="2000"/>
                  </a:lnTo>
                  <a:lnTo>
                    <a:pt x="7869" y="2000"/>
                  </a:lnTo>
                  <a:lnTo>
                    <a:pt x="7541" y="1846"/>
                  </a:lnTo>
                  <a:cubicBezTo>
                    <a:pt x="7486" y="1795"/>
                    <a:pt x="7432" y="1743"/>
                    <a:pt x="7377" y="1692"/>
                  </a:cubicBezTo>
                  <a:lnTo>
                    <a:pt x="6721" y="1385"/>
                  </a:lnTo>
                  <a:lnTo>
                    <a:pt x="6230" y="1077"/>
                  </a:lnTo>
                  <a:lnTo>
                    <a:pt x="6066" y="769"/>
                  </a:lnTo>
                  <a:cubicBezTo>
                    <a:pt x="6011" y="564"/>
                    <a:pt x="5957" y="359"/>
                    <a:pt x="5902" y="154"/>
                  </a:cubicBezTo>
                  <a:lnTo>
                    <a:pt x="5738" y="154"/>
                  </a:lnTo>
                  <a:lnTo>
                    <a:pt x="5410" y="615"/>
                  </a:lnTo>
                  <a:lnTo>
                    <a:pt x="5082" y="769"/>
                  </a:lnTo>
                  <a:lnTo>
                    <a:pt x="4590" y="769"/>
                  </a:lnTo>
                  <a:lnTo>
                    <a:pt x="4426" y="769"/>
                  </a:lnTo>
                  <a:lnTo>
                    <a:pt x="3934" y="923"/>
                  </a:lnTo>
                  <a:lnTo>
                    <a:pt x="3770" y="923"/>
                  </a:lnTo>
                  <a:lnTo>
                    <a:pt x="3443" y="769"/>
                  </a:lnTo>
                  <a:cubicBezTo>
                    <a:pt x="3498" y="615"/>
                    <a:pt x="3552" y="462"/>
                    <a:pt x="3607" y="308"/>
                  </a:cubicBezTo>
                  <a:lnTo>
                    <a:pt x="3443" y="0"/>
                  </a:lnTo>
                  <a:lnTo>
                    <a:pt x="3279" y="0"/>
                  </a:lnTo>
                  <a:lnTo>
                    <a:pt x="3279" y="154"/>
                  </a:lnTo>
                  <a:lnTo>
                    <a:pt x="2951" y="308"/>
                  </a:lnTo>
                  <a:lnTo>
                    <a:pt x="2295" y="308"/>
                  </a:lnTo>
                  <a:cubicBezTo>
                    <a:pt x="2350" y="410"/>
                    <a:pt x="2404" y="513"/>
                    <a:pt x="2459" y="615"/>
                  </a:cubicBezTo>
                  <a:lnTo>
                    <a:pt x="2623" y="923"/>
                  </a:lnTo>
                  <a:lnTo>
                    <a:pt x="1803" y="1077"/>
                  </a:lnTo>
                  <a:cubicBezTo>
                    <a:pt x="1748" y="1026"/>
                    <a:pt x="1694" y="974"/>
                    <a:pt x="1639" y="923"/>
                  </a:cubicBezTo>
                  <a:lnTo>
                    <a:pt x="984" y="1077"/>
                  </a:lnTo>
                  <a:lnTo>
                    <a:pt x="984" y="1385"/>
                  </a:lnTo>
                  <a:cubicBezTo>
                    <a:pt x="929" y="1693"/>
                    <a:pt x="875" y="2000"/>
                    <a:pt x="820" y="2308"/>
                  </a:cubicBezTo>
                  <a:cubicBezTo>
                    <a:pt x="765" y="2257"/>
                    <a:pt x="711" y="2205"/>
                    <a:pt x="656" y="2154"/>
                  </a:cubicBezTo>
                  <a:lnTo>
                    <a:pt x="656" y="2308"/>
                  </a:lnTo>
                  <a:lnTo>
                    <a:pt x="328" y="2462"/>
                  </a:lnTo>
                  <a:lnTo>
                    <a:pt x="0" y="2923"/>
                  </a:lnTo>
                  <a:lnTo>
                    <a:pt x="0" y="3385"/>
                  </a:lnTo>
                  <a:lnTo>
                    <a:pt x="328" y="3692"/>
                  </a:lnTo>
                  <a:lnTo>
                    <a:pt x="820" y="3538"/>
                  </a:lnTo>
                  <a:lnTo>
                    <a:pt x="820" y="4000"/>
                  </a:lnTo>
                  <a:lnTo>
                    <a:pt x="984" y="4000"/>
                  </a:lnTo>
                  <a:lnTo>
                    <a:pt x="1311" y="4000"/>
                  </a:lnTo>
                  <a:lnTo>
                    <a:pt x="1639" y="3692"/>
                  </a:lnTo>
                  <a:lnTo>
                    <a:pt x="2131" y="3846"/>
                  </a:lnTo>
                  <a:cubicBezTo>
                    <a:pt x="2186" y="4000"/>
                    <a:pt x="2240" y="4154"/>
                    <a:pt x="2295" y="4308"/>
                  </a:cubicBezTo>
                  <a:lnTo>
                    <a:pt x="2787" y="4462"/>
                  </a:lnTo>
                  <a:lnTo>
                    <a:pt x="3279" y="4769"/>
                  </a:lnTo>
                  <a:lnTo>
                    <a:pt x="3279" y="5077"/>
                  </a:lnTo>
                  <a:cubicBezTo>
                    <a:pt x="3334" y="5128"/>
                    <a:pt x="3388" y="5180"/>
                    <a:pt x="3443" y="5231"/>
                  </a:cubicBezTo>
                  <a:lnTo>
                    <a:pt x="3934" y="5385"/>
                  </a:lnTo>
                  <a:lnTo>
                    <a:pt x="3934" y="5692"/>
                  </a:lnTo>
                  <a:cubicBezTo>
                    <a:pt x="3917" y="5909"/>
                    <a:pt x="3901" y="6126"/>
                    <a:pt x="3884" y="6343"/>
                  </a:cubicBezTo>
                  <a:lnTo>
                    <a:pt x="4906" y="7668"/>
                  </a:lnTo>
                  <a:close/>
                </a:path>
              </a:pathLst>
            </a:custGeom>
            <a:solidFill>
              <a:schemeClr val="bg2"/>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316" name="Freeform 315"/>
            <p:cNvSpPr/>
            <p:nvPr/>
          </p:nvSpPr>
          <p:spPr bwMode="auto">
            <a:xfrm>
              <a:off x="8647369" y="1454616"/>
              <a:ext cx="6865" cy="7725"/>
            </a:xfrm>
            <a:custGeom>
              <a:avLst/>
              <a:gdLst>
                <a:gd name="connsiteX0" fmla="*/ 165 w 13731"/>
                <a:gd name="connsiteY0" fmla="*/ 9904 h 15451"/>
                <a:gd name="connsiteX1" fmla="*/ 12072 w 13731"/>
                <a:gd name="connsiteY1" fmla="*/ 14666 h 15451"/>
                <a:gd name="connsiteX2" fmla="*/ 9690 w 13731"/>
                <a:gd name="connsiteY2" fmla="*/ 379 h 15451"/>
                <a:gd name="connsiteX3" fmla="*/ 4928 w 13731"/>
                <a:gd name="connsiteY3" fmla="*/ 7522 h 15451"/>
                <a:gd name="connsiteX4" fmla="*/ 165 w 13731"/>
                <a:gd name="connsiteY4" fmla="*/ 9904 h 1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1" h="15451">
                  <a:moveTo>
                    <a:pt x="165" y="9904"/>
                  </a:moveTo>
                  <a:cubicBezTo>
                    <a:pt x="1356" y="11095"/>
                    <a:pt x="9049" y="17689"/>
                    <a:pt x="12072" y="14666"/>
                  </a:cubicBezTo>
                  <a:cubicBezTo>
                    <a:pt x="15486" y="11252"/>
                    <a:pt x="13104" y="3793"/>
                    <a:pt x="9690" y="379"/>
                  </a:cubicBezTo>
                  <a:cubicBezTo>
                    <a:pt x="7667" y="-1644"/>
                    <a:pt x="6208" y="4962"/>
                    <a:pt x="4928" y="7522"/>
                  </a:cubicBezTo>
                  <a:cubicBezTo>
                    <a:pt x="4573" y="8232"/>
                    <a:pt x="-1026" y="8713"/>
                    <a:pt x="165" y="9904"/>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7" name="Freeform 316"/>
            <p:cNvSpPr/>
            <p:nvPr/>
          </p:nvSpPr>
          <p:spPr bwMode="auto">
            <a:xfrm>
              <a:off x="9828898" y="1131912"/>
              <a:ext cx="58538" cy="37085"/>
            </a:xfrm>
            <a:custGeom>
              <a:avLst/>
              <a:gdLst>
                <a:gd name="connsiteX0" fmla="*/ 13947 w 117077"/>
                <a:gd name="connsiteY0" fmla="*/ 671 h 74169"/>
                <a:gd name="connsiteX1" fmla="*/ 11566 w 117077"/>
                <a:gd name="connsiteY1" fmla="*/ 19721 h 74169"/>
                <a:gd name="connsiteX2" fmla="*/ 18710 w 117077"/>
                <a:gd name="connsiteY2" fmla="*/ 24483 h 74169"/>
                <a:gd name="connsiteX3" fmla="*/ 16328 w 117077"/>
                <a:gd name="connsiteY3" fmla="*/ 31627 h 74169"/>
                <a:gd name="connsiteX4" fmla="*/ 11566 w 117077"/>
                <a:gd name="connsiteY4" fmla="*/ 38771 h 74169"/>
                <a:gd name="connsiteX5" fmla="*/ 9185 w 117077"/>
                <a:gd name="connsiteY5" fmla="*/ 48296 h 74169"/>
                <a:gd name="connsiteX6" fmla="*/ 25853 w 117077"/>
                <a:gd name="connsiteY6" fmla="*/ 67346 h 74169"/>
                <a:gd name="connsiteX7" fmla="*/ 44903 w 117077"/>
                <a:gd name="connsiteY7" fmla="*/ 64965 h 74169"/>
                <a:gd name="connsiteX8" fmla="*/ 52047 w 117077"/>
                <a:gd name="connsiteY8" fmla="*/ 62583 h 74169"/>
                <a:gd name="connsiteX9" fmla="*/ 63953 w 117077"/>
                <a:gd name="connsiteY9" fmla="*/ 64965 h 74169"/>
                <a:gd name="connsiteX10" fmla="*/ 80622 w 117077"/>
                <a:gd name="connsiteY10" fmla="*/ 69727 h 74169"/>
                <a:gd name="connsiteX11" fmla="*/ 85385 w 117077"/>
                <a:gd name="connsiteY11" fmla="*/ 55440 h 74169"/>
                <a:gd name="connsiteX12" fmla="*/ 92528 w 117077"/>
                <a:gd name="connsiteY12" fmla="*/ 50677 h 74169"/>
                <a:gd name="connsiteX13" fmla="*/ 111578 w 117077"/>
                <a:gd name="connsiteY13" fmla="*/ 53058 h 74169"/>
                <a:gd name="connsiteX14" fmla="*/ 109197 w 117077"/>
                <a:gd name="connsiteY14" fmla="*/ 43533 h 74169"/>
                <a:gd name="connsiteX15" fmla="*/ 104435 w 117077"/>
                <a:gd name="connsiteY15" fmla="*/ 36390 h 74169"/>
                <a:gd name="connsiteX16" fmla="*/ 102053 w 117077"/>
                <a:gd name="connsiteY16" fmla="*/ 29246 h 74169"/>
                <a:gd name="connsiteX17" fmla="*/ 113960 w 117077"/>
                <a:gd name="connsiteY17" fmla="*/ 14958 h 74169"/>
                <a:gd name="connsiteX18" fmla="*/ 106816 w 117077"/>
                <a:gd name="connsiteY18" fmla="*/ 10196 h 74169"/>
                <a:gd name="connsiteX19" fmla="*/ 92528 w 117077"/>
                <a:gd name="connsiteY19" fmla="*/ 5433 h 74169"/>
                <a:gd name="connsiteX20" fmla="*/ 13947 w 117077"/>
                <a:gd name="connsiteY20" fmla="*/ 5433 h 74169"/>
                <a:gd name="connsiteX21" fmla="*/ 13947 w 117077"/>
                <a:gd name="connsiteY21" fmla="*/ 671 h 7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077" h="74169">
                  <a:moveTo>
                    <a:pt x="13947" y="671"/>
                  </a:moveTo>
                  <a:cubicBezTo>
                    <a:pt x="13550" y="3052"/>
                    <a:pt x="6091" y="12878"/>
                    <a:pt x="11566" y="19721"/>
                  </a:cubicBezTo>
                  <a:cubicBezTo>
                    <a:pt x="13354" y="21956"/>
                    <a:pt x="16329" y="22896"/>
                    <a:pt x="18710" y="24483"/>
                  </a:cubicBezTo>
                  <a:cubicBezTo>
                    <a:pt x="17916" y="26864"/>
                    <a:pt x="17451" y="29382"/>
                    <a:pt x="16328" y="31627"/>
                  </a:cubicBezTo>
                  <a:cubicBezTo>
                    <a:pt x="15048" y="34187"/>
                    <a:pt x="12693" y="36140"/>
                    <a:pt x="11566" y="38771"/>
                  </a:cubicBezTo>
                  <a:cubicBezTo>
                    <a:pt x="10277" y="41779"/>
                    <a:pt x="9979" y="45121"/>
                    <a:pt x="9185" y="48296"/>
                  </a:cubicBezTo>
                  <a:cubicBezTo>
                    <a:pt x="20297" y="64964"/>
                    <a:pt x="13948" y="59408"/>
                    <a:pt x="25853" y="67346"/>
                  </a:cubicBezTo>
                  <a:cubicBezTo>
                    <a:pt x="32203" y="66552"/>
                    <a:pt x="38607" y="66110"/>
                    <a:pt x="44903" y="64965"/>
                  </a:cubicBezTo>
                  <a:cubicBezTo>
                    <a:pt x="47373" y="64516"/>
                    <a:pt x="49537" y="62583"/>
                    <a:pt x="52047" y="62583"/>
                  </a:cubicBezTo>
                  <a:cubicBezTo>
                    <a:pt x="56094" y="62583"/>
                    <a:pt x="59984" y="64171"/>
                    <a:pt x="63953" y="64965"/>
                  </a:cubicBezTo>
                  <a:cubicBezTo>
                    <a:pt x="67632" y="70482"/>
                    <a:pt x="70618" y="79730"/>
                    <a:pt x="80622" y="69727"/>
                  </a:cubicBezTo>
                  <a:cubicBezTo>
                    <a:pt x="84172" y="66177"/>
                    <a:pt x="81208" y="58225"/>
                    <a:pt x="85385" y="55440"/>
                  </a:cubicBezTo>
                  <a:lnTo>
                    <a:pt x="92528" y="50677"/>
                  </a:lnTo>
                  <a:cubicBezTo>
                    <a:pt x="98878" y="51471"/>
                    <a:pt x="105696" y="55579"/>
                    <a:pt x="111578" y="53058"/>
                  </a:cubicBezTo>
                  <a:cubicBezTo>
                    <a:pt x="114586" y="51769"/>
                    <a:pt x="110486" y="46541"/>
                    <a:pt x="109197" y="43533"/>
                  </a:cubicBezTo>
                  <a:cubicBezTo>
                    <a:pt x="108070" y="40903"/>
                    <a:pt x="105715" y="38949"/>
                    <a:pt x="104435" y="36390"/>
                  </a:cubicBezTo>
                  <a:cubicBezTo>
                    <a:pt x="103312" y="34145"/>
                    <a:pt x="102847" y="31627"/>
                    <a:pt x="102053" y="29246"/>
                  </a:cubicBezTo>
                  <a:cubicBezTo>
                    <a:pt x="111917" y="25958"/>
                    <a:pt x="122467" y="27717"/>
                    <a:pt x="113960" y="14958"/>
                  </a:cubicBezTo>
                  <a:cubicBezTo>
                    <a:pt x="112372" y="12577"/>
                    <a:pt x="109431" y="11358"/>
                    <a:pt x="106816" y="10196"/>
                  </a:cubicBezTo>
                  <a:cubicBezTo>
                    <a:pt x="102228" y="8157"/>
                    <a:pt x="92528" y="5433"/>
                    <a:pt x="92528" y="5433"/>
                  </a:cubicBezTo>
                  <a:cubicBezTo>
                    <a:pt x="54630" y="8592"/>
                    <a:pt x="60744" y="9333"/>
                    <a:pt x="13947" y="5433"/>
                  </a:cubicBezTo>
                  <a:cubicBezTo>
                    <a:pt x="-17633" y="2801"/>
                    <a:pt x="14344" y="-1710"/>
                    <a:pt x="13947" y="671"/>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8" name="Freeform 559"/>
            <p:cNvSpPr>
              <a:spLocks/>
            </p:cNvSpPr>
            <p:nvPr/>
          </p:nvSpPr>
          <p:spPr bwMode="auto">
            <a:xfrm>
              <a:off x="9407614" y="922302"/>
              <a:ext cx="54769" cy="84931"/>
            </a:xfrm>
            <a:custGeom>
              <a:avLst/>
              <a:gdLst>
                <a:gd name="T0" fmla="*/ 2147483647 w 56"/>
                <a:gd name="T1" fmla="*/ 2147483647 h 88"/>
                <a:gd name="T2" fmla="*/ 0 w 56"/>
                <a:gd name="T3" fmla="*/ 2147483647 h 88"/>
                <a:gd name="T4" fmla="*/ 0 w 56"/>
                <a:gd name="T5" fmla="*/ 2147483647 h 88"/>
                <a:gd name="T6" fmla="*/ 0 w 56"/>
                <a:gd name="T7" fmla="*/ 2147483647 h 88"/>
                <a:gd name="T8" fmla="*/ 2147483647 w 56"/>
                <a:gd name="T9" fmla="*/ 2147483647 h 88"/>
                <a:gd name="T10" fmla="*/ 2147483647 w 56"/>
                <a:gd name="T11" fmla="*/ 2147483647 h 88"/>
                <a:gd name="T12" fmla="*/ 0 w 56"/>
                <a:gd name="T13" fmla="*/ 2147483647 h 88"/>
                <a:gd name="T14" fmla="*/ 2147483647 w 56"/>
                <a:gd name="T15" fmla="*/ 2147483647 h 88"/>
                <a:gd name="T16" fmla="*/ 0 w 56"/>
                <a:gd name="T17" fmla="*/ 2147483647 h 88"/>
                <a:gd name="T18" fmla="*/ 2147483647 w 56"/>
                <a:gd name="T19" fmla="*/ 2147483647 h 88"/>
                <a:gd name="T20" fmla="*/ 2147483647 w 56"/>
                <a:gd name="T21" fmla="*/ 2147483647 h 88"/>
                <a:gd name="T22" fmla="*/ 2147483647 w 56"/>
                <a:gd name="T23" fmla="*/ 0 h 88"/>
                <a:gd name="T24" fmla="*/ 2147483647 w 56"/>
                <a:gd name="T25" fmla="*/ 2147483647 h 88"/>
                <a:gd name="T26" fmla="*/ 2147483647 w 56"/>
                <a:gd name="T27" fmla="*/ 2147483647 h 88"/>
                <a:gd name="T28" fmla="*/ 2147483647 w 56"/>
                <a:gd name="T29" fmla="*/ 2147483647 h 88"/>
                <a:gd name="T30" fmla="*/ 2147483647 w 56"/>
                <a:gd name="T31" fmla="*/ 2147483647 h 88"/>
                <a:gd name="T32" fmla="*/ 2147483647 w 56"/>
                <a:gd name="T33" fmla="*/ 2147483647 h 88"/>
                <a:gd name="T34" fmla="*/ 2147483647 w 56"/>
                <a:gd name="T35" fmla="*/ 2147483647 h 88"/>
                <a:gd name="T36" fmla="*/ 2147483647 w 56"/>
                <a:gd name="T37" fmla="*/ 2147483647 h 88"/>
                <a:gd name="T38" fmla="*/ 2147483647 w 56"/>
                <a:gd name="T39" fmla="*/ 2147483647 h 88"/>
                <a:gd name="T40" fmla="*/ 2147483647 w 56"/>
                <a:gd name="T41" fmla="*/ 2147483647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88"/>
                <a:gd name="T65" fmla="*/ 56 w 56"/>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88">
                  <a:moveTo>
                    <a:pt x="8" y="88"/>
                  </a:moveTo>
                  <a:lnTo>
                    <a:pt x="0" y="80"/>
                  </a:lnTo>
                  <a:lnTo>
                    <a:pt x="0" y="72"/>
                  </a:lnTo>
                  <a:lnTo>
                    <a:pt x="0" y="64"/>
                  </a:lnTo>
                  <a:lnTo>
                    <a:pt x="8" y="56"/>
                  </a:lnTo>
                  <a:lnTo>
                    <a:pt x="8" y="48"/>
                  </a:lnTo>
                  <a:lnTo>
                    <a:pt x="0" y="40"/>
                  </a:lnTo>
                  <a:lnTo>
                    <a:pt x="8" y="40"/>
                  </a:lnTo>
                  <a:lnTo>
                    <a:pt x="0" y="24"/>
                  </a:lnTo>
                  <a:lnTo>
                    <a:pt x="16" y="24"/>
                  </a:lnTo>
                  <a:lnTo>
                    <a:pt x="16" y="16"/>
                  </a:lnTo>
                  <a:lnTo>
                    <a:pt x="32" y="0"/>
                  </a:lnTo>
                  <a:lnTo>
                    <a:pt x="40" y="8"/>
                  </a:lnTo>
                  <a:lnTo>
                    <a:pt x="48" y="8"/>
                  </a:lnTo>
                  <a:lnTo>
                    <a:pt x="48" y="16"/>
                  </a:lnTo>
                  <a:lnTo>
                    <a:pt x="56" y="24"/>
                  </a:lnTo>
                  <a:lnTo>
                    <a:pt x="48" y="32"/>
                  </a:lnTo>
                  <a:lnTo>
                    <a:pt x="48" y="48"/>
                  </a:lnTo>
                  <a:lnTo>
                    <a:pt x="48" y="64"/>
                  </a:lnTo>
                  <a:lnTo>
                    <a:pt x="32" y="72"/>
                  </a:lnTo>
                  <a:lnTo>
                    <a:pt x="8" y="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19" name="Freeform 560"/>
            <p:cNvSpPr>
              <a:spLocks/>
            </p:cNvSpPr>
            <p:nvPr/>
          </p:nvSpPr>
          <p:spPr bwMode="auto">
            <a:xfrm>
              <a:off x="9454445" y="851657"/>
              <a:ext cx="92869" cy="179388"/>
            </a:xfrm>
            <a:custGeom>
              <a:avLst/>
              <a:gdLst>
                <a:gd name="T0" fmla="*/ 2147483647 w 96"/>
                <a:gd name="T1" fmla="*/ 2147483647 h 184"/>
                <a:gd name="T2" fmla="*/ 2147483647 w 96"/>
                <a:gd name="T3" fmla="*/ 2147483647 h 184"/>
                <a:gd name="T4" fmla="*/ 2147483647 w 96"/>
                <a:gd name="T5" fmla="*/ 2147483647 h 184"/>
                <a:gd name="T6" fmla="*/ 2147483647 w 96"/>
                <a:gd name="T7" fmla="*/ 2147483647 h 184"/>
                <a:gd name="T8" fmla="*/ 2147483647 w 96"/>
                <a:gd name="T9" fmla="*/ 2147483647 h 184"/>
                <a:gd name="T10" fmla="*/ 2147483647 w 96"/>
                <a:gd name="T11" fmla="*/ 2147483647 h 184"/>
                <a:gd name="T12" fmla="*/ 2147483647 w 96"/>
                <a:gd name="T13" fmla="*/ 2147483647 h 184"/>
                <a:gd name="T14" fmla="*/ 2147483647 w 96"/>
                <a:gd name="T15" fmla="*/ 2147483647 h 184"/>
                <a:gd name="T16" fmla="*/ 2147483647 w 96"/>
                <a:gd name="T17" fmla="*/ 2147483647 h 184"/>
                <a:gd name="T18" fmla="*/ 2147483647 w 96"/>
                <a:gd name="T19" fmla="*/ 2147483647 h 184"/>
                <a:gd name="T20" fmla="*/ 2147483647 w 96"/>
                <a:gd name="T21" fmla="*/ 2147483647 h 184"/>
                <a:gd name="T22" fmla="*/ 2147483647 w 96"/>
                <a:gd name="T23" fmla="*/ 2147483647 h 184"/>
                <a:gd name="T24" fmla="*/ 2147483647 w 96"/>
                <a:gd name="T25" fmla="*/ 2147483647 h 184"/>
                <a:gd name="T26" fmla="*/ 2147483647 w 96"/>
                <a:gd name="T27" fmla="*/ 2147483647 h 184"/>
                <a:gd name="T28" fmla="*/ 2147483647 w 96"/>
                <a:gd name="T29" fmla="*/ 2147483647 h 184"/>
                <a:gd name="T30" fmla="*/ 0 w 96"/>
                <a:gd name="T31" fmla="*/ 2147483647 h 184"/>
                <a:gd name="T32" fmla="*/ 0 w 96"/>
                <a:gd name="T33" fmla="*/ 2147483647 h 184"/>
                <a:gd name="T34" fmla="*/ 0 w 96"/>
                <a:gd name="T35" fmla="*/ 2147483647 h 184"/>
                <a:gd name="T36" fmla="*/ 0 w 96"/>
                <a:gd name="T37" fmla="*/ 2147483647 h 184"/>
                <a:gd name="T38" fmla="*/ 0 w 96"/>
                <a:gd name="T39" fmla="*/ 2147483647 h 184"/>
                <a:gd name="T40" fmla="*/ 2147483647 w 96"/>
                <a:gd name="T41" fmla="*/ 2147483647 h 184"/>
                <a:gd name="T42" fmla="*/ 2147483647 w 96"/>
                <a:gd name="T43" fmla="*/ 0 h 184"/>
                <a:gd name="T44" fmla="*/ 2147483647 w 96"/>
                <a:gd name="T45" fmla="*/ 0 h 184"/>
                <a:gd name="T46" fmla="*/ 2147483647 w 96"/>
                <a:gd name="T47" fmla="*/ 0 h 184"/>
                <a:gd name="T48" fmla="*/ 2147483647 w 96"/>
                <a:gd name="T49" fmla="*/ 2147483647 h 184"/>
                <a:gd name="T50" fmla="*/ 2147483647 w 96"/>
                <a:gd name="T51" fmla="*/ 2147483647 h 184"/>
                <a:gd name="T52" fmla="*/ 2147483647 w 96"/>
                <a:gd name="T53" fmla="*/ 2147483647 h 184"/>
                <a:gd name="T54" fmla="*/ 2147483647 w 96"/>
                <a:gd name="T55" fmla="*/ 2147483647 h 184"/>
                <a:gd name="T56" fmla="*/ 2147483647 w 96"/>
                <a:gd name="T57" fmla="*/ 2147483647 h 184"/>
                <a:gd name="T58" fmla="*/ 2147483647 w 96"/>
                <a:gd name="T59" fmla="*/ 2147483647 h 184"/>
                <a:gd name="T60" fmla="*/ 2147483647 w 96"/>
                <a:gd name="T61" fmla="*/ 2147483647 h 184"/>
                <a:gd name="T62" fmla="*/ 2147483647 w 96"/>
                <a:gd name="T63" fmla="*/ 2147483647 h 184"/>
                <a:gd name="T64" fmla="*/ 2147483647 w 96"/>
                <a:gd name="T65" fmla="*/ 2147483647 h 184"/>
                <a:gd name="T66" fmla="*/ 2147483647 w 96"/>
                <a:gd name="T67" fmla="*/ 2147483647 h 184"/>
                <a:gd name="T68" fmla="*/ 2147483647 w 96"/>
                <a:gd name="T69" fmla="*/ 2147483647 h 184"/>
                <a:gd name="T70" fmla="*/ 2147483647 w 96"/>
                <a:gd name="T71" fmla="*/ 2147483647 h 184"/>
                <a:gd name="T72" fmla="*/ 2147483647 w 96"/>
                <a:gd name="T73" fmla="*/ 2147483647 h 184"/>
                <a:gd name="T74" fmla="*/ 2147483647 w 96"/>
                <a:gd name="T75" fmla="*/ 2147483647 h 184"/>
                <a:gd name="T76" fmla="*/ 2147483647 w 96"/>
                <a:gd name="T77" fmla="*/ 2147483647 h 184"/>
                <a:gd name="T78" fmla="*/ 2147483647 w 96"/>
                <a:gd name="T79" fmla="*/ 2147483647 h 184"/>
                <a:gd name="T80" fmla="*/ 2147483647 w 96"/>
                <a:gd name="T81" fmla="*/ 2147483647 h 184"/>
                <a:gd name="T82" fmla="*/ 2147483647 w 96"/>
                <a:gd name="T83" fmla="*/ 2147483647 h 184"/>
                <a:gd name="T84" fmla="*/ 2147483647 w 96"/>
                <a:gd name="T85" fmla="*/ 2147483647 h 184"/>
                <a:gd name="T86" fmla="*/ 2147483647 w 96"/>
                <a:gd name="T87" fmla="*/ 2147483647 h 184"/>
                <a:gd name="T88" fmla="*/ 2147483647 w 96"/>
                <a:gd name="T89" fmla="*/ 2147483647 h 184"/>
                <a:gd name="T90" fmla="*/ 2147483647 w 96"/>
                <a:gd name="T91" fmla="*/ 2147483647 h 184"/>
                <a:gd name="T92" fmla="*/ 2147483647 w 96"/>
                <a:gd name="T93" fmla="*/ 2147483647 h 184"/>
                <a:gd name="T94" fmla="*/ 2147483647 w 96"/>
                <a:gd name="T95" fmla="*/ 2147483647 h 184"/>
                <a:gd name="T96" fmla="*/ 2147483647 w 96"/>
                <a:gd name="T97" fmla="*/ 2147483647 h 184"/>
                <a:gd name="T98" fmla="*/ 2147483647 w 96"/>
                <a:gd name="T99" fmla="*/ 2147483647 h 184"/>
                <a:gd name="T100" fmla="*/ 2147483647 w 96"/>
                <a:gd name="T101" fmla="*/ 2147483647 h 184"/>
                <a:gd name="T102" fmla="*/ 2147483647 w 96"/>
                <a:gd name="T103" fmla="*/ 2147483647 h 184"/>
                <a:gd name="T104" fmla="*/ 2147483647 w 96"/>
                <a:gd name="T105" fmla="*/ 2147483647 h 184"/>
                <a:gd name="T106" fmla="*/ 2147483647 w 96"/>
                <a:gd name="T107" fmla="*/ 2147483647 h 184"/>
                <a:gd name="T108" fmla="*/ 2147483647 w 96"/>
                <a:gd name="T109" fmla="*/ 2147483647 h 184"/>
                <a:gd name="T110" fmla="*/ 2147483647 w 96"/>
                <a:gd name="T111" fmla="*/ 2147483647 h 184"/>
                <a:gd name="T112" fmla="*/ 2147483647 w 96"/>
                <a:gd name="T113" fmla="*/ 2147483647 h 184"/>
                <a:gd name="T114" fmla="*/ 2147483647 w 96"/>
                <a:gd name="T115" fmla="*/ 2147483647 h 184"/>
                <a:gd name="T116" fmla="*/ 2147483647 w 96"/>
                <a:gd name="T117" fmla="*/ 2147483647 h 184"/>
                <a:gd name="T118" fmla="*/ 2147483647 w 96"/>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184"/>
                <a:gd name="T182" fmla="*/ 96 w 96"/>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184">
                  <a:moveTo>
                    <a:pt x="16" y="144"/>
                  </a:moveTo>
                  <a:lnTo>
                    <a:pt x="24" y="136"/>
                  </a:lnTo>
                  <a:lnTo>
                    <a:pt x="24" y="128"/>
                  </a:lnTo>
                  <a:lnTo>
                    <a:pt x="16" y="128"/>
                  </a:lnTo>
                  <a:lnTo>
                    <a:pt x="24" y="120"/>
                  </a:lnTo>
                  <a:lnTo>
                    <a:pt x="40" y="112"/>
                  </a:lnTo>
                  <a:lnTo>
                    <a:pt x="40" y="104"/>
                  </a:lnTo>
                  <a:lnTo>
                    <a:pt x="40" y="96"/>
                  </a:lnTo>
                  <a:lnTo>
                    <a:pt x="32" y="88"/>
                  </a:lnTo>
                  <a:lnTo>
                    <a:pt x="24" y="88"/>
                  </a:lnTo>
                  <a:lnTo>
                    <a:pt x="16" y="88"/>
                  </a:lnTo>
                  <a:lnTo>
                    <a:pt x="16" y="80"/>
                  </a:lnTo>
                  <a:lnTo>
                    <a:pt x="16" y="64"/>
                  </a:lnTo>
                  <a:lnTo>
                    <a:pt x="8" y="64"/>
                  </a:lnTo>
                  <a:lnTo>
                    <a:pt x="8" y="72"/>
                  </a:lnTo>
                  <a:lnTo>
                    <a:pt x="0" y="64"/>
                  </a:lnTo>
                  <a:lnTo>
                    <a:pt x="0" y="48"/>
                  </a:lnTo>
                  <a:lnTo>
                    <a:pt x="0" y="40"/>
                  </a:lnTo>
                  <a:lnTo>
                    <a:pt x="0" y="32"/>
                  </a:lnTo>
                  <a:lnTo>
                    <a:pt x="0" y="24"/>
                  </a:lnTo>
                  <a:lnTo>
                    <a:pt x="8" y="16"/>
                  </a:lnTo>
                  <a:lnTo>
                    <a:pt x="16" y="0"/>
                  </a:lnTo>
                  <a:lnTo>
                    <a:pt x="24" y="0"/>
                  </a:lnTo>
                  <a:lnTo>
                    <a:pt x="32" y="0"/>
                  </a:lnTo>
                  <a:lnTo>
                    <a:pt x="24" y="16"/>
                  </a:lnTo>
                  <a:lnTo>
                    <a:pt x="32" y="24"/>
                  </a:lnTo>
                  <a:lnTo>
                    <a:pt x="40" y="16"/>
                  </a:lnTo>
                  <a:lnTo>
                    <a:pt x="56" y="24"/>
                  </a:lnTo>
                  <a:lnTo>
                    <a:pt x="48" y="32"/>
                  </a:lnTo>
                  <a:lnTo>
                    <a:pt x="48" y="40"/>
                  </a:lnTo>
                  <a:lnTo>
                    <a:pt x="40" y="56"/>
                  </a:lnTo>
                  <a:lnTo>
                    <a:pt x="48" y="64"/>
                  </a:lnTo>
                  <a:lnTo>
                    <a:pt x="56" y="64"/>
                  </a:lnTo>
                  <a:lnTo>
                    <a:pt x="64" y="88"/>
                  </a:lnTo>
                  <a:lnTo>
                    <a:pt x="72" y="96"/>
                  </a:lnTo>
                  <a:lnTo>
                    <a:pt x="80" y="112"/>
                  </a:lnTo>
                  <a:lnTo>
                    <a:pt x="80" y="120"/>
                  </a:lnTo>
                  <a:lnTo>
                    <a:pt x="80" y="128"/>
                  </a:lnTo>
                  <a:lnTo>
                    <a:pt x="88" y="128"/>
                  </a:lnTo>
                  <a:lnTo>
                    <a:pt x="96" y="128"/>
                  </a:lnTo>
                  <a:lnTo>
                    <a:pt x="96" y="144"/>
                  </a:lnTo>
                  <a:lnTo>
                    <a:pt x="88" y="152"/>
                  </a:lnTo>
                  <a:lnTo>
                    <a:pt x="88" y="160"/>
                  </a:lnTo>
                  <a:lnTo>
                    <a:pt x="96" y="160"/>
                  </a:lnTo>
                  <a:lnTo>
                    <a:pt x="88" y="160"/>
                  </a:lnTo>
                  <a:lnTo>
                    <a:pt x="72" y="168"/>
                  </a:lnTo>
                  <a:lnTo>
                    <a:pt x="56" y="168"/>
                  </a:lnTo>
                  <a:lnTo>
                    <a:pt x="48" y="176"/>
                  </a:lnTo>
                  <a:lnTo>
                    <a:pt x="40" y="168"/>
                  </a:lnTo>
                  <a:lnTo>
                    <a:pt x="32" y="176"/>
                  </a:lnTo>
                  <a:lnTo>
                    <a:pt x="24" y="176"/>
                  </a:lnTo>
                  <a:lnTo>
                    <a:pt x="16" y="176"/>
                  </a:lnTo>
                  <a:lnTo>
                    <a:pt x="16" y="184"/>
                  </a:lnTo>
                  <a:lnTo>
                    <a:pt x="8" y="184"/>
                  </a:lnTo>
                  <a:lnTo>
                    <a:pt x="8" y="176"/>
                  </a:lnTo>
                  <a:lnTo>
                    <a:pt x="24" y="168"/>
                  </a:lnTo>
                  <a:lnTo>
                    <a:pt x="32" y="152"/>
                  </a:lnTo>
                  <a:lnTo>
                    <a:pt x="24" y="152"/>
                  </a:lnTo>
                  <a:lnTo>
                    <a:pt x="16" y="152"/>
                  </a:lnTo>
                  <a:lnTo>
                    <a:pt x="16" y="144"/>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320" name="Freeform 561"/>
            <p:cNvSpPr>
              <a:spLocks/>
            </p:cNvSpPr>
            <p:nvPr/>
          </p:nvSpPr>
          <p:spPr bwMode="auto">
            <a:xfrm>
              <a:off x="10162470" y="223007"/>
              <a:ext cx="217488" cy="271463"/>
            </a:xfrm>
            <a:custGeom>
              <a:avLst/>
              <a:gdLst>
                <a:gd name="T0" fmla="*/ 2147483647 w 224"/>
                <a:gd name="T1" fmla="*/ 2147483647 h 280"/>
                <a:gd name="T2" fmla="*/ 2147483647 w 224"/>
                <a:gd name="T3" fmla="*/ 2147483647 h 280"/>
                <a:gd name="T4" fmla="*/ 2147483647 w 224"/>
                <a:gd name="T5" fmla="*/ 2147483647 h 280"/>
                <a:gd name="T6" fmla="*/ 2147483647 w 224"/>
                <a:gd name="T7" fmla="*/ 2147483647 h 280"/>
                <a:gd name="T8" fmla="*/ 2147483647 w 224"/>
                <a:gd name="T9" fmla="*/ 2147483647 h 280"/>
                <a:gd name="T10" fmla="*/ 2147483647 w 224"/>
                <a:gd name="T11" fmla="*/ 2147483647 h 280"/>
                <a:gd name="T12" fmla="*/ 2147483647 w 224"/>
                <a:gd name="T13" fmla="*/ 2147483647 h 280"/>
                <a:gd name="T14" fmla="*/ 2147483647 w 224"/>
                <a:gd name="T15" fmla="*/ 2147483647 h 280"/>
                <a:gd name="T16" fmla="*/ 2147483647 w 224"/>
                <a:gd name="T17" fmla="*/ 2147483647 h 280"/>
                <a:gd name="T18" fmla="*/ 2147483647 w 224"/>
                <a:gd name="T19" fmla="*/ 2147483647 h 280"/>
                <a:gd name="T20" fmla="*/ 2147483647 w 224"/>
                <a:gd name="T21" fmla="*/ 0 h 280"/>
                <a:gd name="T22" fmla="*/ 2147483647 w 224"/>
                <a:gd name="T23" fmla="*/ 0 h 280"/>
                <a:gd name="T24" fmla="*/ 2147483647 w 224"/>
                <a:gd name="T25" fmla="*/ 2147483647 h 280"/>
                <a:gd name="T26" fmla="*/ 2147483647 w 224"/>
                <a:gd name="T27" fmla="*/ 2147483647 h 280"/>
                <a:gd name="T28" fmla="*/ 2147483647 w 224"/>
                <a:gd name="T29" fmla="*/ 2147483647 h 280"/>
                <a:gd name="T30" fmla="*/ 2147483647 w 224"/>
                <a:gd name="T31" fmla="*/ 2147483647 h 280"/>
                <a:gd name="T32" fmla="*/ 2147483647 w 224"/>
                <a:gd name="T33" fmla="*/ 2147483647 h 280"/>
                <a:gd name="T34" fmla="*/ 2147483647 w 224"/>
                <a:gd name="T35" fmla="*/ 2147483647 h 280"/>
                <a:gd name="T36" fmla="*/ 2147483647 w 224"/>
                <a:gd name="T37" fmla="*/ 2147483647 h 280"/>
                <a:gd name="T38" fmla="*/ 2147483647 w 224"/>
                <a:gd name="T39" fmla="*/ 2147483647 h 280"/>
                <a:gd name="T40" fmla="*/ 2147483647 w 224"/>
                <a:gd name="T41" fmla="*/ 2147483647 h 280"/>
                <a:gd name="T42" fmla="*/ 2147483647 w 224"/>
                <a:gd name="T43" fmla="*/ 2147483647 h 280"/>
                <a:gd name="T44" fmla="*/ 2147483647 w 224"/>
                <a:gd name="T45" fmla="*/ 2147483647 h 280"/>
                <a:gd name="T46" fmla="*/ 2147483647 w 224"/>
                <a:gd name="T47" fmla="*/ 2147483647 h 280"/>
                <a:gd name="T48" fmla="*/ 2147483647 w 224"/>
                <a:gd name="T49" fmla="*/ 2147483647 h 280"/>
                <a:gd name="T50" fmla="*/ 2147483647 w 224"/>
                <a:gd name="T51" fmla="*/ 2147483647 h 280"/>
                <a:gd name="T52" fmla="*/ 2147483647 w 224"/>
                <a:gd name="T53" fmla="*/ 2147483647 h 280"/>
                <a:gd name="T54" fmla="*/ 0 w 224"/>
                <a:gd name="T55" fmla="*/ 2147483647 h 280"/>
                <a:gd name="T56" fmla="*/ 2147483647 w 224"/>
                <a:gd name="T57" fmla="*/ 2147483647 h 280"/>
                <a:gd name="T58" fmla="*/ 2147483647 w 224"/>
                <a:gd name="T59" fmla="*/ 2147483647 h 280"/>
                <a:gd name="T60" fmla="*/ 2147483647 w 224"/>
                <a:gd name="T61" fmla="*/ 2147483647 h 280"/>
                <a:gd name="T62" fmla="*/ 2147483647 w 224"/>
                <a:gd name="T63" fmla="*/ 2147483647 h 280"/>
                <a:gd name="T64" fmla="*/ 2147483647 w 224"/>
                <a:gd name="T65" fmla="*/ 2147483647 h 2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80"/>
                <a:gd name="T101" fmla="*/ 224 w 224"/>
                <a:gd name="T102" fmla="*/ 280 h 2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80">
                  <a:moveTo>
                    <a:pt x="80" y="280"/>
                  </a:moveTo>
                  <a:lnTo>
                    <a:pt x="64" y="264"/>
                  </a:lnTo>
                  <a:lnTo>
                    <a:pt x="48" y="216"/>
                  </a:lnTo>
                  <a:lnTo>
                    <a:pt x="64" y="184"/>
                  </a:lnTo>
                  <a:lnTo>
                    <a:pt x="96" y="120"/>
                  </a:lnTo>
                  <a:lnTo>
                    <a:pt x="128" y="96"/>
                  </a:lnTo>
                  <a:lnTo>
                    <a:pt x="144" y="72"/>
                  </a:lnTo>
                  <a:lnTo>
                    <a:pt x="168" y="64"/>
                  </a:lnTo>
                  <a:lnTo>
                    <a:pt x="192" y="48"/>
                  </a:lnTo>
                  <a:lnTo>
                    <a:pt x="224" y="16"/>
                  </a:lnTo>
                  <a:lnTo>
                    <a:pt x="216" y="0"/>
                  </a:lnTo>
                  <a:lnTo>
                    <a:pt x="192" y="0"/>
                  </a:lnTo>
                  <a:lnTo>
                    <a:pt x="176" y="16"/>
                  </a:lnTo>
                  <a:lnTo>
                    <a:pt x="168" y="24"/>
                  </a:lnTo>
                  <a:lnTo>
                    <a:pt x="144" y="32"/>
                  </a:lnTo>
                  <a:lnTo>
                    <a:pt x="120" y="32"/>
                  </a:lnTo>
                  <a:lnTo>
                    <a:pt x="112" y="40"/>
                  </a:lnTo>
                  <a:lnTo>
                    <a:pt x="104" y="48"/>
                  </a:lnTo>
                  <a:lnTo>
                    <a:pt x="72" y="80"/>
                  </a:lnTo>
                  <a:lnTo>
                    <a:pt x="56" y="88"/>
                  </a:lnTo>
                  <a:lnTo>
                    <a:pt x="56" y="112"/>
                  </a:lnTo>
                  <a:lnTo>
                    <a:pt x="40" y="120"/>
                  </a:lnTo>
                  <a:lnTo>
                    <a:pt x="24" y="144"/>
                  </a:lnTo>
                  <a:lnTo>
                    <a:pt x="24" y="160"/>
                  </a:lnTo>
                  <a:lnTo>
                    <a:pt x="16" y="176"/>
                  </a:lnTo>
                  <a:lnTo>
                    <a:pt x="8" y="192"/>
                  </a:lnTo>
                  <a:lnTo>
                    <a:pt x="8" y="216"/>
                  </a:lnTo>
                  <a:lnTo>
                    <a:pt x="0" y="232"/>
                  </a:lnTo>
                  <a:lnTo>
                    <a:pt x="8" y="256"/>
                  </a:lnTo>
                  <a:lnTo>
                    <a:pt x="32" y="264"/>
                  </a:lnTo>
                  <a:lnTo>
                    <a:pt x="32" y="272"/>
                  </a:lnTo>
                  <a:lnTo>
                    <a:pt x="48" y="280"/>
                  </a:lnTo>
                  <a:lnTo>
                    <a:pt x="80" y="2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1" name="Freeform 562"/>
            <p:cNvSpPr>
              <a:spLocks/>
            </p:cNvSpPr>
            <p:nvPr/>
          </p:nvSpPr>
          <p:spPr bwMode="auto">
            <a:xfrm>
              <a:off x="9407614" y="922302"/>
              <a:ext cx="54769" cy="84931"/>
            </a:xfrm>
            <a:custGeom>
              <a:avLst/>
              <a:gdLst>
                <a:gd name="T0" fmla="*/ 2147483647 w 56"/>
                <a:gd name="T1" fmla="*/ 2147483647 h 88"/>
                <a:gd name="T2" fmla="*/ 0 w 56"/>
                <a:gd name="T3" fmla="*/ 2147483647 h 88"/>
                <a:gd name="T4" fmla="*/ 0 w 56"/>
                <a:gd name="T5" fmla="*/ 2147483647 h 88"/>
                <a:gd name="T6" fmla="*/ 0 w 56"/>
                <a:gd name="T7" fmla="*/ 2147483647 h 88"/>
                <a:gd name="T8" fmla="*/ 2147483647 w 56"/>
                <a:gd name="T9" fmla="*/ 2147483647 h 88"/>
                <a:gd name="T10" fmla="*/ 2147483647 w 56"/>
                <a:gd name="T11" fmla="*/ 2147483647 h 88"/>
                <a:gd name="T12" fmla="*/ 0 w 56"/>
                <a:gd name="T13" fmla="*/ 2147483647 h 88"/>
                <a:gd name="T14" fmla="*/ 2147483647 w 56"/>
                <a:gd name="T15" fmla="*/ 2147483647 h 88"/>
                <a:gd name="T16" fmla="*/ 0 w 56"/>
                <a:gd name="T17" fmla="*/ 2147483647 h 88"/>
                <a:gd name="T18" fmla="*/ 2147483647 w 56"/>
                <a:gd name="T19" fmla="*/ 2147483647 h 88"/>
                <a:gd name="T20" fmla="*/ 2147483647 w 56"/>
                <a:gd name="T21" fmla="*/ 2147483647 h 88"/>
                <a:gd name="T22" fmla="*/ 2147483647 w 56"/>
                <a:gd name="T23" fmla="*/ 0 h 88"/>
                <a:gd name="T24" fmla="*/ 2147483647 w 56"/>
                <a:gd name="T25" fmla="*/ 2147483647 h 88"/>
                <a:gd name="T26" fmla="*/ 2147483647 w 56"/>
                <a:gd name="T27" fmla="*/ 2147483647 h 88"/>
                <a:gd name="T28" fmla="*/ 2147483647 w 56"/>
                <a:gd name="T29" fmla="*/ 2147483647 h 88"/>
                <a:gd name="T30" fmla="*/ 2147483647 w 56"/>
                <a:gd name="T31" fmla="*/ 2147483647 h 88"/>
                <a:gd name="T32" fmla="*/ 2147483647 w 56"/>
                <a:gd name="T33" fmla="*/ 2147483647 h 88"/>
                <a:gd name="T34" fmla="*/ 2147483647 w 56"/>
                <a:gd name="T35" fmla="*/ 2147483647 h 88"/>
                <a:gd name="T36" fmla="*/ 2147483647 w 56"/>
                <a:gd name="T37" fmla="*/ 2147483647 h 88"/>
                <a:gd name="T38" fmla="*/ 2147483647 w 56"/>
                <a:gd name="T39" fmla="*/ 2147483647 h 88"/>
                <a:gd name="T40" fmla="*/ 2147483647 w 56"/>
                <a:gd name="T41" fmla="*/ 2147483647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88"/>
                <a:gd name="T65" fmla="*/ 56 w 56"/>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88">
                  <a:moveTo>
                    <a:pt x="8" y="88"/>
                  </a:moveTo>
                  <a:lnTo>
                    <a:pt x="0" y="80"/>
                  </a:lnTo>
                  <a:lnTo>
                    <a:pt x="0" y="72"/>
                  </a:lnTo>
                  <a:lnTo>
                    <a:pt x="0" y="64"/>
                  </a:lnTo>
                  <a:lnTo>
                    <a:pt x="8" y="56"/>
                  </a:lnTo>
                  <a:lnTo>
                    <a:pt x="8" y="48"/>
                  </a:lnTo>
                  <a:lnTo>
                    <a:pt x="0" y="40"/>
                  </a:lnTo>
                  <a:lnTo>
                    <a:pt x="8" y="40"/>
                  </a:lnTo>
                  <a:lnTo>
                    <a:pt x="0" y="24"/>
                  </a:lnTo>
                  <a:lnTo>
                    <a:pt x="16" y="24"/>
                  </a:lnTo>
                  <a:lnTo>
                    <a:pt x="16" y="16"/>
                  </a:lnTo>
                  <a:lnTo>
                    <a:pt x="32" y="0"/>
                  </a:lnTo>
                  <a:lnTo>
                    <a:pt x="40" y="8"/>
                  </a:lnTo>
                  <a:lnTo>
                    <a:pt x="48" y="8"/>
                  </a:lnTo>
                  <a:lnTo>
                    <a:pt x="48" y="16"/>
                  </a:lnTo>
                  <a:lnTo>
                    <a:pt x="56" y="24"/>
                  </a:lnTo>
                  <a:lnTo>
                    <a:pt x="48" y="32"/>
                  </a:lnTo>
                  <a:lnTo>
                    <a:pt x="48" y="48"/>
                  </a:lnTo>
                  <a:lnTo>
                    <a:pt x="48" y="64"/>
                  </a:lnTo>
                  <a:lnTo>
                    <a:pt x="32" y="72"/>
                  </a:lnTo>
                  <a:lnTo>
                    <a:pt x="8" y="88"/>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322" name="Freeform 563"/>
            <p:cNvSpPr>
              <a:spLocks/>
            </p:cNvSpPr>
            <p:nvPr/>
          </p:nvSpPr>
          <p:spPr bwMode="auto">
            <a:xfrm>
              <a:off x="10162470" y="223007"/>
              <a:ext cx="217488" cy="271463"/>
            </a:xfrm>
            <a:custGeom>
              <a:avLst/>
              <a:gdLst>
                <a:gd name="T0" fmla="*/ 2147483647 w 224"/>
                <a:gd name="T1" fmla="*/ 2147483647 h 280"/>
                <a:gd name="T2" fmla="*/ 2147483647 w 224"/>
                <a:gd name="T3" fmla="*/ 2147483647 h 280"/>
                <a:gd name="T4" fmla="*/ 2147483647 w 224"/>
                <a:gd name="T5" fmla="*/ 2147483647 h 280"/>
                <a:gd name="T6" fmla="*/ 2147483647 w 224"/>
                <a:gd name="T7" fmla="*/ 2147483647 h 280"/>
                <a:gd name="T8" fmla="*/ 2147483647 w 224"/>
                <a:gd name="T9" fmla="*/ 2147483647 h 280"/>
                <a:gd name="T10" fmla="*/ 2147483647 w 224"/>
                <a:gd name="T11" fmla="*/ 2147483647 h 280"/>
                <a:gd name="T12" fmla="*/ 2147483647 w 224"/>
                <a:gd name="T13" fmla="*/ 2147483647 h 280"/>
                <a:gd name="T14" fmla="*/ 2147483647 w 224"/>
                <a:gd name="T15" fmla="*/ 2147483647 h 280"/>
                <a:gd name="T16" fmla="*/ 2147483647 w 224"/>
                <a:gd name="T17" fmla="*/ 2147483647 h 280"/>
                <a:gd name="T18" fmla="*/ 2147483647 w 224"/>
                <a:gd name="T19" fmla="*/ 2147483647 h 280"/>
                <a:gd name="T20" fmla="*/ 2147483647 w 224"/>
                <a:gd name="T21" fmla="*/ 0 h 280"/>
                <a:gd name="T22" fmla="*/ 2147483647 w 224"/>
                <a:gd name="T23" fmla="*/ 0 h 280"/>
                <a:gd name="T24" fmla="*/ 2147483647 w 224"/>
                <a:gd name="T25" fmla="*/ 2147483647 h 280"/>
                <a:gd name="T26" fmla="*/ 2147483647 w 224"/>
                <a:gd name="T27" fmla="*/ 2147483647 h 280"/>
                <a:gd name="T28" fmla="*/ 2147483647 w 224"/>
                <a:gd name="T29" fmla="*/ 2147483647 h 280"/>
                <a:gd name="T30" fmla="*/ 2147483647 w 224"/>
                <a:gd name="T31" fmla="*/ 2147483647 h 280"/>
                <a:gd name="T32" fmla="*/ 2147483647 w 224"/>
                <a:gd name="T33" fmla="*/ 2147483647 h 280"/>
                <a:gd name="T34" fmla="*/ 2147483647 w 224"/>
                <a:gd name="T35" fmla="*/ 2147483647 h 280"/>
                <a:gd name="T36" fmla="*/ 2147483647 w 224"/>
                <a:gd name="T37" fmla="*/ 2147483647 h 280"/>
                <a:gd name="T38" fmla="*/ 2147483647 w 224"/>
                <a:gd name="T39" fmla="*/ 2147483647 h 280"/>
                <a:gd name="T40" fmla="*/ 2147483647 w 224"/>
                <a:gd name="T41" fmla="*/ 2147483647 h 280"/>
                <a:gd name="T42" fmla="*/ 2147483647 w 224"/>
                <a:gd name="T43" fmla="*/ 2147483647 h 280"/>
                <a:gd name="T44" fmla="*/ 2147483647 w 224"/>
                <a:gd name="T45" fmla="*/ 2147483647 h 280"/>
                <a:gd name="T46" fmla="*/ 2147483647 w 224"/>
                <a:gd name="T47" fmla="*/ 2147483647 h 280"/>
                <a:gd name="T48" fmla="*/ 2147483647 w 224"/>
                <a:gd name="T49" fmla="*/ 2147483647 h 280"/>
                <a:gd name="T50" fmla="*/ 2147483647 w 224"/>
                <a:gd name="T51" fmla="*/ 2147483647 h 280"/>
                <a:gd name="T52" fmla="*/ 2147483647 w 224"/>
                <a:gd name="T53" fmla="*/ 2147483647 h 280"/>
                <a:gd name="T54" fmla="*/ 0 w 224"/>
                <a:gd name="T55" fmla="*/ 2147483647 h 280"/>
                <a:gd name="T56" fmla="*/ 2147483647 w 224"/>
                <a:gd name="T57" fmla="*/ 2147483647 h 280"/>
                <a:gd name="T58" fmla="*/ 2147483647 w 224"/>
                <a:gd name="T59" fmla="*/ 2147483647 h 280"/>
                <a:gd name="T60" fmla="*/ 2147483647 w 224"/>
                <a:gd name="T61" fmla="*/ 2147483647 h 280"/>
                <a:gd name="T62" fmla="*/ 2147483647 w 224"/>
                <a:gd name="T63" fmla="*/ 2147483647 h 280"/>
                <a:gd name="T64" fmla="*/ 2147483647 w 224"/>
                <a:gd name="T65" fmla="*/ 2147483647 h 2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80"/>
                <a:gd name="T101" fmla="*/ 224 w 224"/>
                <a:gd name="T102" fmla="*/ 280 h 2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80">
                  <a:moveTo>
                    <a:pt x="80" y="280"/>
                  </a:moveTo>
                  <a:lnTo>
                    <a:pt x="64" y="264"/>
                  </a:lnTo>
                  <a:lnTo>
                    <a:pt x="48" y="216"/>
                  </a:lnTo>
                  <a:lnTo>
                    <a:pt x="64" y="184"/>
                  </a:lnTo>
                  <a:lnTo>
                    <a:pt x="96" y="120"/>
                  </a:lnTo>
                  <a:lnTo>
                    <a:pt x="128" y="96"/>
                  </a:lnTo>
                  <a:lnTo>
                    <a:pt x="144" y="72"/>
                  </a:lnTo>
                  <a:lnTo>
                    <a:pt x="168" y="64"/>
                  </a:lnTo>
                  <a:lnTo>
                    <a:pt x="192" y="48"/>
                  </a:lnTo>
                  <a:lnTo>
                    <a:pt x="224" y="16"/>
                  </a:lnTo>
                  <a:lnTo>
                    <a:pt x="216" y="0"/>
                  </a:lnTo>
                  <a:lnTo>
                    <a:pt x="192" y="0"/>
                  </a:lnTo>
                  <a:lnTo>
                    <a:pt x="176" y="16"/>
                  </a:lnTo>
                  <a:lnTo>
                    <a:pt x="168" y="24"/>
                  </a:lnTo>
                  <a:lnTo>
                    <a:pt x="144" y="32"/>
                  </a:lnTo>
                  <a:lnTo>
                    <a:pt x="120" y="32"/>
                  </a:lnTo>
                  <a:lnTo>
                    <a:pt x="112" y="40"/>
                  </a:lnTo>
                  <a:lnTo>
                    <a:pt x="104" y="48"/>
                  </a:lnTo>
                  <a:lnTo>
                    <a:pt x="72" y="80"/>
                  </a:lnTo>
                  <a:lnTo>
                    <a:pt x="56" y="88"/>
                  </a:lnTo>
                  <a:lnTo>
                    <a:pt x="56" y="112"/>
                  </a:lnTo>
                  <a:lnTo>
                    <a:pt x="40" y="120"/>
                  </a:lnTo>
                  <a:lnTo>
                    <a:pt x="24" y="144"/>
                  </a:lnTo>
                  <a:lnTo>
                    <a:pt x="24" y="160"/>
                  </a:lnTo>
                  <a:lnTo>
                    <a:pt x="16" y="176"/>
                  </a:lnTo>
                  <a:lnTo>
                    <a:pt x="8" y="192"/>
                  </a:lnTo>
                  <a:lnTo>
                    <a:pt x="8" y="216"/>
                  </a:lnTo>
                  <a:lnTo>
                    <a:pt x="0" y="232"/>
                  </a:lnTo>
                  <a:lnTo>
                    <a:pt x="8" y="256"/>
                  </a:lnTo>
                  <a:lnTo>
                    <a:pt x="32" y="264"/>
                  </a:lnTo>
                  <a:lnTo>
                    <a:pt x="32" y="272"/>
                  </a:lnTo>
                  <a:lnTo>
                    <a:pt x="48" y="280"/>
                  </a:lnTo>
                  <a:lnTo>
                    <a:pt x="80" y="2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3" name="Freeform 564"/>
            <p:cNvSpPr>
              <a:spLocks/>
            </p:cNvSpPr>
            <p:nvPr/>
          </p:nvSpPr>
          <p:spPr bwMode="auto">
            <a:xfrm>
              <a:off x="10061664" y="1893057"/>
              <a:ext cx="77788" cy="171450"/>
            </a:xfrm>
            <a:custGeom>
              <a:avLst/>
              <a:gdLst>
                <a:gd name="T0" fmla="*/ 0 w 80"/>
                <a:gd name="T1" fmla="*/ 2147483647 h 176"/>
                <a:gd name="T2" fmla="*/ 0 w 80"/>
                <a:gd name="T3" fmla="*/ 2147483647 h 176"/>
                <a:gd name="T4" fmla="*/ 2147483647 w 80"/>
                <a:gd name="T5" fmla="*/ 2147483647 h 176"/>
                <a:gd name="T6" fmla="*/ 2147483647 w 80"/>
                <a:gd name="T7" fmla="*/ 2147483647 h 176"/>
                <a:gd name="T8" fmla="*/ 2147483647 w 80"/>
                <a:gd name="T9" fmla="*/ 2147483647 h 176"/>
                <a:gd name="T10" fmla="*/ 2147483647 w 80"/>
                <a:gd name="T11" fmla="*/ 2147483647 h 176"/>
                <a:gd name="T12" fmla="*/ 2147483647 w 80"/>
                <a:gd name="T13" fmla="*/ 2147483647 h 176"/>
                <a:gd name="T14" fmla="*/ 2147483647 w 80"/>
                <a:gd name="T15" fmla="*/ 2147483647 h 176"/>
                <a:gd name="T16" fmla="*/ 2147483647 w 80"/>
                <a:gd name="T17" fmla="*/ 0 h 176"/>
                <a:gd name="T18" fmla="*/ 2147483647 w 80"/>
                <a:gd name="T19" fmla="*/ 2147483647 h 176"/>
                <a:gd name="T20" fmla="*/ 2147483647 w 80"/>
                <a:gd name="T21" fmla="*/ 2147483647 h 176"/>
                <a:gd name="T22" fmla="*/ 2147483647 w 80"/>
                <a:gd name="T23" fmla="*/ 2147483647 h 176"/>
                <a:gd name="T24" fmla="*/ 2147483647 w 80"/>
                <a:gd name="T25" fmla="*/ 2147483647 h 176"/>
                <a:gd name="T26" fmla="*/ 2147483647 w 80"/>
                <a:gd name="T27" fmla="*/ 2147483647 h 176"/>
                <a:gd name="T28" fmla="*/ 2147483647 w 80"/>
                <a:gd name="T29" fmla="*/ 2147483647 h 176"/>
                <a:gd name="T30" fmla="*/ 0 w 80"/>
                <a:gd name="T31" fmla="*/ 2147483647 h 176"/>
                <a:gd name="T32" fmla="*/ 0 w 80"/>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176"/>
                <a:gd name="T53" fmla="*/ 80 w 80"/>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176">
                  <a:moveTo>
                    <a:pt x="0" y="144"/>
                  </a:moveTo>
                  <a:lnTo>
                    <a:pt x="0" y="128"/>
                  </a:lnTo>
                  <a:lnTo>
                    <a:pt x="8" y="112"/>
                  </a:lnTo>
                  <a:lnTo>
                    <a:pt x="16" y="88"/>
                  </a:lnTo>
                  <a:lnTo>
                    <a:pt x="8" y="56"/>
                  </a:lnTo>
                  <a:lnTo>
                    <a:pt x="16" y="48"/>
                  </a:lnTo>
                  <a:lnTo>
                    <a:pt x="32" y="40"/>
                  </a:lnTo>
                  <a:lnTo>
                    <a:pt x="48" y="16"/>
                  </a:lnTo>
                  <a:lnTo>
                    <a:pt x="72" y="0"/>
                  </a:lnTo>
                  <a:lnTo>
                    <a:pt x="80" y="16"/>
                  </a:lnTo>
                  <a:lnTo>
                    <a:pt x="80" y="40"/>
                  </a:lnTo>
                  <a:lnTo>
                    <a:pt x="80" y="56"/>
                  </a:lnTo>
                  <a:lnTo>
                    <a:pt x="48" y="168"/>
                  </a:lnTo>
                  <a:lnTo>
                    <a:pt x="32" y="168"/>
                  </a:lnTo>
                  <a:lnTo>
                    <a:pt x="16" y="176"/>
                  </a:lnTo>
                  <a:lnTo>
                    <a:pt x="0" y="160"/>
                  </a:lnTo>
                  <a:lnTo>
                    <a:pt x="0" y="14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4" name="Freeform 565"/>
            <p:cNvSpPr>
              <a:spLocks/>
            </p:cNvSpPr>
            <p:nvPr/>
          </p:nvSpPr>
          <p:spPr bwMode="auto">
            <a:xfrm>
              <a:off x="10512514" y="1628738"/>
              <a:ext cx="23019" cy="31750"/>
            </a:xfrm>
            <a:custGeom>
              <a:avLst/>
              <a:gdLst>
                <a:gd name="T0" fmla="*/ 0 w 24"/>
                <a:gd name="T1" fmla="*/ 0 h 32"/>
                <a:gd name="T2" fmla="*/ 0 w 24"/>
                <a:gd name="T3" fmla="*/ 2147483647 h 32"/>
                <a:gd name="T4" fmla="*/ 0 w 24"/>
                <a:gd name="T5" fmla="*/ 2147483647 h 32"/>
                <a:gd name="T6" fmla="*/ 2147483647 w 24"/>
                <a:gd name="T7" fmla="*/ 2147483647 h 32"/>
                <a:gd name="T8" fmla="*/ 2147483647 w 24"/>
                <a:gd name="T9" fmla="*/ 2147483647 h 32"/>
                <a:gd name="T10" fmla="*/ 0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0"/>
                  </a:moveTo>
                  <a:lnTo>
                    <a:pt x="0" y="16"/>
                  </a:lnTo>
                  <a:lnTo>
                    <a:pt x="0" y="32"/>
                  </a:lnTo>
                  <a:lnTo>
                    <a:pt x="16" y="32"/>
                  </a:lnTo>
                  <a:lnTo>
                    <a:pt x="24" y="16"/>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5" name="Freeform 566"/>
            <p:cNvSpPr>
              <a:spLocks/>
            </p:cNvSpPr>
            <p:nvPr/>
          </p:nvSpPr>
          <p:spPr bwMode="auto">
            <a:xfrm>
              <a:off x="10869702" y="1489038"/>
              <a:ext cx="23019" cy="23813"/>
            </a:xfrm>
            <a:custGeom>
              <a:avLst/>
              <a:gdLst>
                <a:gd name="T0" fmla="*/ 0 w 24"/>
                <a:gd name="T1" fmla="*/ 2147483647 h 24"/>
                <a:gd name="T2" fmla="*/ 2147483647 w 24"/>
                <a:gd name="T3" fmla="*/ 2147483647 h 24"/>
                <a:gd name="T4" fmla="*/ 2147483647 w 24"/>
                <a:gd name="T5" fmla="*/ 0 h 24"/>
                <a:gd name="T6" fmla="*/ 2147483647 w 24"/>
                <a:gd name="T7" fmla="*/ 2147483647 h 24"/>
                <a:gd name="T8" fmla="*/ 2147483647 w 24"/>
                <a:gd name="T9" fmla="*/ 2147483647 h 24"/>
                <a:gd name="T10" fmla="*/ 2147483647 w 24"/>
                <a:gd name="T11" fmla="*/ 2147483647 h 24"/>
                <a:gd name="T12" fmla="*/ 0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16"/>
                  </a:moveTo>
                  <a:lnTo>
                    <a:pt x="8" y="8"/>
                  </a:lnTo>
                  <a:lnTo>
                    <a:pt x="16" y="0"/>
                  </a:lnTo>
                  <a:lnTo>
                    <a:pt x="24" y="8"/>
                  </a:lnTo>
                  <a:lnTo>
                    <a:pt x="16" y="16"/>
                  </a:lnTo>
                  <a:lnTo>
                    <a:pt x="8" y="24"/>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6" name="Freeform 567"/>
            <p:cNvSpPr>
              <a:spLocks/>
            </p:cNvSpPr>
            <p:nvPr/>
          </p:nvSpPr>
          <p:spPr bwMode="auto">
            <a:xfrm>
              <a:off x="10512514" y="1628738"/>
              <a:ext cx="23019" cy="31750"/>
            </a:xfrm>
            <a:custGeom>
              <a:avLst/>
              <a:gdLst>
                <a:gd name="T0" fmla="*/ 0 w 24"/>
                <a:gd name="T1" fmla="*/ 0 h 32"/>
                <a:gd name="T2" fmla="*/ 0 w 24"/>
                <a:gd name="T3" fmla="*/ 2147483647 h 32"/>
                <a:gd name="T4" fmla="*/ 0 w 24"/>
                <a:gd name="T5" fmla="*/ 2147483647 h 32"/>
                <a:gd name="T6" fmla="*/ 2147483647 w 24"/>
                <a:gd name="T7" fmla="*/ 2147483647 h 32"/>
                <a:gd name="T8" fmla="*/ 2147483647 w 24"/>
                <a:gd name="T9" fmla="*/ 2147483647 h 32"/>
                <a:gd name="T10" fmla="*/ 0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0"/>
                  </a:moveTo>
                  <a:lnTo>
                    <a:pt x="0" y="16"/>
                  </a:lnTo>
                  <a:lnTo>
                    <a:pt x="0" y="32"/>
                  </a:lnTo>
                  <a:lnTo>
                    <a:pt x="16" y="32"/>
                  </a:lnTo>
                  <a:lnTo>
                    <a:pt x="24" y="16"/>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7" name="Freeform 568"/>
            <p:cNvSpPr>
              <a:spLocks/>
            </p:cNvSpPr>
            <p:nvPr/>
          </p:nvSpPr>
          <p:spPr bwMode="auto">
            <a:xfrm>
              <a:off x="10869702" y="1489038"/>
              <a:ext cx="23019" cy="23813"/>
            </a:xfrm>
            <a:custGeom>
              <a:avLst/>
              <a:gdLst>
                <a:gd name="T0" fmla="*/ 0 w 24"/>
                <a:gd name="T1" fmla="*/ 2147483647 h 24"/>
                <a:gd name="T2" fmla="*/ 2147483647 w 24"/>
                <a:gd name="T3" fmla="*/ 2147483647 h 24"/>
                <a:gd name="T4" fmla="*/ 2147483647 w 24"/>
                <a:gd name="T5" fmla="*/ 0 h 24"/>
                <a:gd name="T6" fmla="*/ 2147483647 w 24"/>
                <a:gd name="T7" fmla="*/ 2147483647 h 24"/>
                <a:gd name="T8" fmla="*/ 2147483647 w 24"/>
                <a:gd name="T9" fmla="*/ 2147483647 h 24"/>
                <a:gd name="T10" fmla="*/ 2147483647 w 24"/>
                <a:gd name="T11" fmla="*/ 2147483647 h 24"/>
                <a:gd name="T12" fmla="*/ 0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16"/>
                  </a:moveTo>
                  <a:lnTo>
                    <a:pt x="8" y="8"/>
                  </a:lnTo>
                  <a:lnTo>
                    <a:pt x="16" y="0"/>
                  </a:lnTo>
                  <a:lnTo>
                    <a:pt x="24" y="8"/>
                  </a:lnTo>
                  <a:lnTo>
                    <a:pt x="16" y="16"/>
                  </a:lnTo>
                  <a:lnTo>
                    <a:pt x="8" y="24"/>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8" name="Freeform 569"/>
            <p:cNvSpPr>
              <a:spLocks/>
            </p:cNvSpPr>
            <p:nvPr/>
          </p:nvSpPr>
          <p:spPr bwMode="auto">
            <a:xfrm>
              <a:off x="11009402" y="1419189"/>
              <a:ext cx="15875" cy="46831"/>
            </a:xfrm>
            <a:custGeom>
              <a:avLst/>
              <a:gdLst>
                <a:gd name="T0" fmla="*/ 0 w 16"/>
                <a:gd name="T1" fmla="*/ 2147483647 h 48"/>
                <a:gd name="T2" fmla="*/ 0 w 16"/>
                <a:gd name="T3" fmla="*/ 2147483647 h 48"/>
                <a:gd name="T4" fmla="*/ 2147483647 w 16"/>
                <a:gd name="T5" fmla="*/ 0 h 48"/>
                <a:gd name="T6" fmla="*/ 2147483647 w 16"/>
                <a:gd name="T7" fmla="*/ 2147483647 h 48"/>
                <a:gd name="T8" fmla="*/ 2147483647 w 16"/>
                <a:gd name="T9" fmla="*/ 2147483647 h 48"/>
                <a:gd name="T10" fmla="*/ 0 w 16"/>
                <a:gd name="T11" fmla="*/ 2147483647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0" y="32"/>
                  </a:moveTo>
                  <a:lnTo>
                    <a:pt x="0" y="16"/>
                  </a:lnTo>
                  <a:lnTo>
                    <a:pt x="16" y="0"/>
                  </a:lnTo>
                  <a:lnTo>
                    <a:pt x="16" y="16"/>
                  </a:lnTo>
                  <a:lnTo>
                    <a:pt x="8" y="48"/>
                  </a:lnTo>
                  <a:lnTo>
                    <a:pt x="0"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29" name="Freeform 570"/>
            <p:cNvSpPr>
              <a:spLocks/>
            </p:cNvSpPr>
            <p:nvPr/>
          </p:nvSpPr>
          <p:spPr bwMode="auto">
            <a:xfrm>
              <a:off x="11126083" y="1302507"/>
              <a:ext cx="23019" cy="30957"/>
            </a:xfrm>
            <a:custGeom>
              <a:avLst/>
              <a:gdLst>
                <a:gd name="T0" fmla="*/ 0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0 h 32"/>
                <a:gd name="T12" fmla="*/ 0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0" y="8"/>
                  </a:moveTo>
                  <a:lnTo>
                    <a:pt x="8" y="24"/>
                  </a:lnTo>
                  <a:lnTo>
                    <a:pt x="8" y="32"/>
                  </a:lnTo>
                  <a:lnTo>
                    <a:pt x="24" y="24"/>
                  </a:lnTo>
                  <a:lnTo>
                    <a:pt x="24" y="8"/>
                  </a:lnTo>
                  <a:lnTo>
                    <a:pt x="24" y="0"/>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0" name="Freeform 571"/>
            <p:cNvSpPr>
              <a:spLocks/>
            </p:cNvSpPr>
            <p:nvPr/>
          </p:nvSpPr>
          <p:spPr bwMode="auto">
            <a:xfrm>
              <a:off x="11009402" y="1419189"/>
              <a:ext cx="15875" cy="46831"/>
            </a:xfrm>
            <a:custGeom>
              <a:avLst/>
              <a:gdLst>
                <a:gd name="T0" fmla="*/ 0 w 16"/>
                <a:gd name="T1" fmla="*/ 2147483647 h 48"/>
                <a:gd name="T2" fmla="*/ 0 w 16"/>
                <a:gd name="T3" fmla="*/ 2147483647 h 48"/>
                <a:gd name="T4" fmla="*/ 2147483647 w 16"/>
                <a:gd name="T5" fmla="*/ 0 h 48"/>
                <a:gd name="T6" fmla="*/ 2147483647 w 16"/>
                <a:gd name="T7" fmla="*/ 2147483647 h 48"/>
                <a:gd name="T8" fmla="*/ 2147483647 w 16"/>
                <a:gd name="T9" fmla="*/ 2147483647 h 48"/>
                <a:gd name="T10" fmla="*/ 0 w 16"/>
                <a:gd name="T11" fmla="*/ 2147483647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0" y="32"/>
                  </a:moveTo>
                  <a:lnTo>
                    <a:pt x="0" y="16"/>
                  </a:lnTo>
                  <a:lnTo>
                    <a:pt x="16" y="0"/>
                  </a:lnTo>
                  <a:lnTo>
                    <a:pt x="16" y="16"/>
                  </a:lnTo>
                  <a:lnTo>
                    <a:pt x="8" y="48"/>
                  </a:lnTo>
                  <a:lnTo>
                    <a:pt x="0"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1" name="Freeform 572"/>
            <p:cNvSpPr>
              <a:spLocks/>
            </p:cNvSpPr>
            <p:nvPr/>
          </p:nvSpPr>
          <p:spPr bwMode="auto">
            <a:xfrm>
              <a:off x="11126083" y="1302507"/>
              <a:ext cx="23019" cy="30957"/>
            </a:xfrm>
            <a:custGeom>
              <a:avLst/>
              <a:gdLst>
                <a:gd name="T0" fmla="*/ 0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0 h 32"/>
                <a:gd name="T12" fmla="*/ 0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0" y="8"/>
                  </a:moveTo>
                  <a:lnTo>
                    <a:pt x="8" y="24"/>
                  </a:lnTo>
                  <a:lnTo>
                    <a:pt x="8" y="32"/>
                  </a:lnTo>
                  <a:lnTo>
                    <a:pt x="24" y="24"/>
                  </a:lnTo>
                  <a:lnTo>
                    <a:pt x="24" y="8"/>
                  </a:lnTo>
                  <a:lnTo>
                    <a:pt x="24" y="0"/>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2" name="Freeform 573"/>
            <p:cNvSpPr>
              <a:spLocks/>
            </p:cNvSpPr>
            <p:nvPr/>
          </p:nvSpPr>
          <p:spPr bwMode="auto">
            <a:xfrm>
              <a:off x="11157039" y="1123914"/>
              <a:ext cx="170657" cy="186531"/>
            </a:xfrm>
            <a:custGeom>
              <a:avLst/>
              <a:gdLst>
                <a:gd name="T0" fmla="*/ 0 w 176"/>
                <a:gd name="T1" fmla="*/ 2147483647 h 192"/>
                <a:gd name="T2" fmla="*/ 2147483647 w 176"/>
                <a:gd name="T3" fmla="*/ 2147483647 h 192"/>
                <a:gd name="T4" fmla="*/ 2147483647 w 176"/>
                <a:gd name="T5" fmla="*/ 2147483647 h 192"/>
                <a:gd name="T6" fmla="*/ 2147483647 w 176"/>
                <a:gd name="T7" fmla="*/ 2147483647 h 192"/>
                <a:gd name="T8" fmla="*/ 2147483647 w 176"/>
                <a:gd name="T9" fmla="*/ 2147483647 h 192"/>
                <a:gd name="T10" fmla="*/ 2147483647 w 176"/>
                <a:gd name="T11" fmla="*/ 2147483647 h 192"/>
                <a:gd name="T12" fmla="*/ 2147483647 w 176"/>
                <a:gd name="T13" fmla="*/ 2147483647 h 192"/>
                <a:gd name="T14" fmla="*/ 2147483647 w 176"/>
                <a:gd name="T15" fmla="*/ 2147483647 h 192"/>
                <a:gd name="T16" fmla="*/ 2147483647 w 176"/>
                <a:gd name="T17" fmla="*/ 2147483647 h 192"/>
                <a:gd name="T18" fmla="*/ 2147483647 w 176"/>
                <a:gd name="T19" fmla="*/ 2147483647 h 192"/>
                <a:gd name="T20" fmla="*/ 2147483647 w 176"/>
                <a:gd name="T21" fmla="*/ 0 h 192"/>
                <a:gd name="T22" fmla="*/ 2147483647 w 176"/>
                <a:gd name="T23" fmla="*/ 2147483647 h 192"/>
                <a:gd name="T24" fmla="*/ 2147483647 w 176"/>
                <a:gd name="T25" fmla="*/ 2147483647 h 192"/>
                <a:gd name="T26" fmla="*/ 2147483647 w 176"/>
                <a:gd name="T27" fmla="*/ 2147483647 h 192"/>
                <a:gd name="T28" fmla="*/ 2147483647 w 176"/>
                <a:gd name="T29" fmla="*/ 2147483647 h 192"/>
                <a:gd name="T30" fmla="*/ 2147483647 w 176"/>
                <a:gd name="T31" fmla="*/ 2147483647 h 192"/>
                <a:gd name="T32" fmla="*/ 2147483647 w 176"/>
                <a:gd name="T33" fmla="*/ 2147483647 h 192"/>
                <a:gd name="T34" fmla="*/ 2147483647 w 176"/>
                <a:gd name="T35" fmla="*/ 2147483647 h 192"/>
                <a:gd name="T36" fmla="*/ 2147483647 w 176"/>
                <a:gd name="T37" fmla="*/ 2147483647 h 192"/>
                <a:gd name="T38" fmla="*/ 2147483647 w 176"/>
                <a:gd name="T39" fmla="*/ 2147483647 h 192"/>
                <a:gd name="T40" fmla="*/ 2147483647 w 176"/>
                <a:gd name="T41" fmla="*/ 2147483647 h 192"/>
                <a:gd name="T42" fmla="*/ 2147483647 w 176"/>
                <a:gd name="T43" fmla="*/ 2147483647 h 192"/>
                <a:gd name="T44" fmla="*/ 2147483647 w 176"/>
                <a:gd name="T45" fmla="*/ 2147483647 h 192"/>
                <a:gd name="T46" fmla="*/ 2147483647 w 176"/>
                <a:gd name="T47" fmla="*/ 2147483647 h 192"/>
                <a:gd name="T48" fmla="*/ 2147483647 w 176"/>
                <a:gd name="T49" fmla="*/ 2147483647 h 192"/>
                <a:gd name="T50" fmla="*/ 2147483647 w 176"/>
                <a:gd name="T51" fmla="*/ 2147483647 h 192"/>
                <a:gd name="T52" fmla="*/ 2147483647 w 176"/>
                <a:gd name="T53" fmla="*/ 2147483647 h 192"/>
                <a:gd name="T54" fmla="*/ 2147483647 w 176"/>
                <a:gd name="T55" fmla="*/ 2147483647 h 192"/>
                <a:gd name="T56" fmla="*/ 2147483647 w 176"/>
                <a:gd name="T57" fmla="*/ 2147483647 h 192"/>
                <a:gd name="T58" fmla="*/ 2147483647 w 176"/>
                <a:gd name="T59" fmla="*/ 2147483647 h 192"/>
                <a:gd name="T60" fmla="*/ 2147483647 w 176"/>
                <a:gd name="T61" fmla="*/ 2147483647 h 192"/>
                <a:gd name="T62" fmla="*/ 2147483647 w 176"/>
                <a:gd name="T63" fmla="*/ 2147483647 h 192"/>
                <a:gd name="T64" fmla="*/ 2147483647 w 176"/>
                <a:gd name="T65" fmla="*/ 2147483647 h 192"/>
                <a:gd name="T66" fmla="*/ 0 w 176"/>
                <a:gd name="T67" fmla="*/ 2147483647 h 192"/>
                <a:gd name="T68" fmla="*/ 0 w 176"/>
                <a:gd name="T69" fmla="*/ 2147483647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
                <a:gd name="T106" fmla="*/ 0 h 192"/>
                <a:gd name="T107" fmla="*/ 176 w 176"/>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 h="192">
                  <a:moveTo>
                    <a:pt x="0" y="160"/>
                  </a:moveTo>
                  <a:lnTo>
                    <a:pt x="24" y="152"/>
                  </a:lnTo>
                  <a:lnTo>
                    <a:pt x="40" y="152"/>
                  </a:lnTo>
                  <a:lnTo>
                    <a:pt x="72" y="128"/>
                  </a:lnTo>
                  <a:lnTo>
                    <a:pt x="88" y="120"/>
                  </a:lnTo>
                  <a:lnTo>
                    <a:pt x="96" y="104"/>
                  </a:lnTo>
                  <a:lnTo>
                    <a:pt x="104" y="72"/>
                  </a:lnTo>
                  <a:lnTo>
                    <a:pt x="104" y="48"/>
                  </a:lnTo>
                  <a:lnTo>
                    <a:pt x="112" y="32"/>
                  </a:lnTo>
                  <a:lnTo>
                    <a:pt x="112" y="8"/>
                  </a:lnTo>
                  <a:lnTo>
                    <a:pt x="120" y="0"/>
                  </a:lnTo>
                  <a:lnTo>
                    <a:pt x="136" y="8"/>
                  </a:lnTo>
                  <a:lnTo>
                    <a:pt x="160" y="16"/>
                  </a:lnTo>
                  <a:lnTo>
                    <a:pt x="176" y="16"/>
                  </a:lnTo>
                  <a:lnTo>
                    <a:pt x="160" y="32"/>
                  </a:lnTo>
                  <a:lnTo>
                    <a:pt x="144" y="40"/>
                  </a:lnTo>
                  <a:lnTo>
                    <a:pt x="136" y="56"/>
                  </a:lnTo>
                  <a:lnTo>
                    <a:pt x="120" y="40"/>
                  </a:lnTo>
                  <a:lnTo>
                    <a:pt x="104" y="64"/>
                  </a:lnTo>
                  <a:lnTo>
                    <a:pt x="120" y="88"/>
                  </a:lnTo>
                  <a:lnTo>
                    <a:pt x="112" y="112"/>
                  </a:lnTo>
                  <a:lnTo>
                    <a:pt x="104" y="128"/>
                  </a:lnTo>
                  <a:lnTo>
                    <a:pt x="104" y="152"/>
                  </a:lnTo>
                  <a:lnTo>
                    <a:pt x="96" y="160"/>
                  </a:lnTo>
                  <a:lnTo>
                    <a:pt x="88" y="160"/>
                  </a:lnTo>
                  <a:lnTo>
                    <a:pt x="80" y="160"/>
                  </a:lnTo>
                  <a:lnTo>
                    <a:pt x="64" y="160"/>
                  </a:lnTo>
                  <a:lnTo>
                    <a:pt x="56" y="160"/>
                  </a:lnTo>
                  <a:lnTo>
                    <a:pt x="40" y="176"/>
                  </a:lnTo>
                  <a:lnTo>
                    <a:pt x="40" y="168"/>
                  </a:lnTo>
                  <a:lnTo>
                    <a:pt x="32" y="176"/>
                  </a:lnTo>
                  <a:lnTo>
                    <a:pt x="24" y="176"/>
                  </a:lnTo>
                  <a:lnTo>
                    <a:pt x="8" y="192"/>
                  </a:lnTo>
                  <a:lnTo>
                    <a:pt x="0" y="168"/>
                  </a:lnTo>
                  <a:lnTo>
                    <a:pt x="0" y="16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3" name="Freeform 574"/>
            <p:cNvSpPr>
              <a:spLocks/>
            </p:cNvSpPr>
            <p:nvPr/>
          </p:nvSpPr>
          <p:spPr bwMode="auto">
            <a:xfrm>
              <a:off x="11273720" y="953257"/>
              <a:ext cx="30956" cy="147638"/>
            </a:xfrm>
            <a:custGeom>
              <a:avLst/>
              <a:gdLst>
                <a:gd name="T0" fmla="*/ 2147483647 w 32"/>
                <a:gd name="T1" fmla="*/ 2147483647 h 152"/>
                <a:gd name="T2" fmla="*/ 2147483647 w 32"/>
                <a:gd name="T3" fmla="*/ 2147483647 h 152"/>
                <a:gd name="T4" fmla="*/ 2147483647 w 32"/>
                <a:gd name="T5" fmla="*/ 2147483647 h 152"/>
                <a:gd name="T6" fmla="*/ 0 w 32"/>
                <a:gd name="T7" fmla="*/ 2147483647 h 152"/>
                <a:gd name="T8" fmla="*/ 2147483647 w 32"/>
                <a:gd name="T9" fmla="*/ 2147483647 h 152"/>
                <a:gd name="T10" fmla="*/ 2147483647 w 32"/>
                <a:gd name="T11" fmla="*/ 0 h 152"/>
                <a:gd name="T12" fmla="*/ 2147483647 w 32"/>
                <a:gd name="T13" fmla="*/ 2147483647 h 152"/>
                <a:gd name="T14" fmla="*/ 2147483647 w 32"/>
                <a:gd name="T15" fmla="*/ 2147483647 h 152"/>
                <a:gd name="T16" fmla="*/ 2147483647 w 32"/>
                <a:gd name="T17" fmla="*/ 2147483647 h 152"/>
                <a:gd name="T18" fmla="*/ 2147483647 w 32"/>
                <a:gd name="T19" fmla="*/ 2147483647 h 152"/>
                <a:gd name="T20" fmla="*/ 2147483647 w 32"/>
                <a:gd name="T21" fmla="*/ 2147483647 h 152"/>
                <a:gd name="T22" fmla="*/ 2147483647 w 32"/>
                <a:gd name="T23" fmla="*/ 2147483647 h 152"/>
                <a:gd name="T24" fmla="*/ 2147483647 w 32"/>
                <a:gd name="T25" fmla="*/ 2147483647 h 152"/>
                <a:gd name="T26" fmla="*/ 2147483647 w 32"/>
                <a:gd name="T27" fmla="*/ 214748364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52"/>
                <a:gd name="T44" fmla="*/ 32 w 32"/>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52">
                  <a:moveTo>
                    <a:pt x="8" y="144"/>
                  </a:moveTo>
                  <a:lnTo>
                    <a:pt x="8" y="120"/>
                  </a:lnTo>
                  <a:lnTo>
                    <a:pt x="8" y="56"/>
                  </a:lnTo>
                  <a:lnTo>
                    <a:pt x="0" y="40"/>
                  </a:lnTo>
                  <a:lnTo>
                    <a:pt x="8" y="16"/>
                  </a:lnTo>
                  <a:lnTo>
                    <a:pt x="8" y="0"/>
                  </a:lnTo>
                  <a:lnTo>
                    <a:pt x="16" y="24"/>
                  </a:lnTo>
                  <a:lnTo>
                    <a:pt x="16" y="40"/>
                  </a:lnTo>
                  <a:lnTo>
                    <a:pt x="32" y="104"/>
                  </a:lnTo>
                  <a:lnTo>
                    <a:pt x="24" y="96"/>
                  </a:lnTo>
                  <a:lnTo>
                    <a:pt x="16" y="112"/>
                  </a:lnTo>
                  <a:lnTo>
                    <a:pt x="16" y="128"/>
                  </a:lnTo>
                  <a:lnTo>
                    <a:pt x="32" y="152"/>
                  </a:lnTo>
                  <a:lnTo>
                    <a:pt x="8" y="14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4" name="Freeform 575"/>
            <p:cNvSpPr>
              <a:spLocks/>
            </p:cNvSpPr>
            <p:nvPr/>
          </p:nvSpPr>
          <p:spPr bwMode="auto">
            <a:xfrm>
              <a:off x="11584077" y="2289139"/>
              <a:ext cx="85725" cy="101600"/>
            </a:xfrm>
            <a:custGeom>
              <a:avLst/>
              <a:gdLst>
                <a:gd name="T0" fmla="*/ 0 w 88"/>
                <a:gd name="T1" fmla="*/ 2147483647 h 104"/>
                <a:gd name="T2" fmla="*/ 2147483647 w 88"/>
                <a:gd name="T3" fmla="*/ 2147483647 h 104"/>
                <a:gd name="T4" fmla="*/ 2147483647 w 88"/>
                <a:gd name="T5" fmla="*/ 2147483647 h 104"/>
                <a:gd name="T6" fmla="*/ 2147483647 w 88"/>
                <a:gd name="T7" fmla="*/ 2147483647 h 104"/>
                <a:gd name="T8" fmla="*/ 2147483647 w 88"/>
                <a:gd name="T9" fmla="*/ 2147483647 h 104"/>
                <a:gd name="T10" fmla="*/ 2147483647 w 88"/>
                <a:gd name="T11" fmla="*/ 2147483647 h 104"/>
                <a:gd name="T12" fmla="*/ 2147483647 w 88"/>
                <a:gd name="T13" fmla="*/ 0 h 104"/>
                <a:gd name="T14" fmla="*/ 2147483647 w 88"/>
                <a:gd name="T15" fmla="*/ 2147483647 h 104"/>
                <a:gd name="T16" fmla="*/ 2147483647 w 88"/>
                <a:gd name="T17" fmla="*/ 2147483647 h 104"/>
                <a:gd name="T18" fmla="*/ 2147483647 w 88"/>
                <a:gd name="T19" fmla="*/ 2147483647 h 104"/>
                <a:gd name="T20" fmla="*/ 2147483647 w 88"/>
                <a:gd name="T21" fmla="*/ 2147483647 h 104"/>
                <a:gd name="T22" fmla="*/ 2147483647 w 88"/>
                <a:gd name="T23" fmla="*/ 2147483647 h 104"/>
                <a:gd name="T24" fmla="*/ 2147483647 w 88"/>
                <a:gd name="T25" fmla="*/ 2147483647 h 104"/>
                <a:gd name="T26" fmla="*/ 2147483647 w 88"/>
                <a:gd name="T27" fmla="*/ 2147483647 h 104"/>
                <a:gd name="T28" fmla="*/ 2147483647 w 88"/>
                <a:gd name="T29" fmla="*/ 2147483647 h 104"/>
                <a:gd name="T30" fmla="*/ 2147483647 w 88"/>
                <a:gd name="T31" fmla="*/ 2147483647 h 104"/>
                <a:gd name="T32" fmla="*/ 2147483647 w 88"/>
                <a:gd name="T33" fmla="*/ 2147483647 h 104"/>
                <a:gd name="T34" fmla="*/ 0 w 88"/>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104"/>
                <a:gd name="T56" fmla="*/ 88 w 88"/>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104">
                  <a:moveTo>
                    <a:pt x="0" y="88"/>
                  </a:moveTo>
                  <a:lnTo>
                    <a:pt x="8" y="64"/>
                  </a:lnTo>
                  <a:lnTo>
                    <a:pt x="16" y="48"/>
                  </a:lnTo>
                  <a:lnTo>
                    <a:pt x="40" y="40"/>
                  </a:lnTo>
                  <a:lnTo>
                    <a:pt x="48" y="32"/>
                  </a:lnTo>
                  <a:lnTo>
                    <a:pt x="56" y="16"/>
                  </a:lnTo>
                  <a:lnTo>
                    <a:pt x="64" y="0"/>
                  </a:lnTo>
                  <a:lnTo>
                    <a:pt x="72" y="8"/>
                  </a:lnTo>
                  <a:lnTo>
                    <a:pt x="88" y="8"/>
                  </a:lnTo>
                  <a:lnTo>
                    <a:pt x="88" y="24"/>
                  </a:lnTo>
                  <a:lnTo>
                    <a:pt x="72" y="32"/>
                  </a:lnTo>
                  <a:lnTo>
                    <a:pt x="64" y="40"/>
                  </a:lnTo>
                  <a:lnTo>
                    <a:pt x="48" y="56"/>
                  </a:lnTo>
                  <a:lnTo>
                    <a:pt x="48" y="72"/>
                  </a:lnTo>
                  <a:lnTo>
                    <a:pt x="40" y="96"/>
                  </a:lnTo>
                  <a:lnTo>
                    <a:pt x="24" y="104"/>
                  </a:lnTo>
                  <a:lnTo>
                    <a:pt x="8" y="96"/>
                  </a:lnTo>
                  <a:lnTo>
                    <a:pt x="0" y="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5" name="Freeform 576"/>
            <p:cNvSpPr>
              <a:spLocks/>
            </p:cNvSpPr>
            <p:nvPr/>
          </p:nvSpPr>
          <p:spPr bwMode="auto">
            <a:xfrm>
              <a:off x="11273720" y="953257"/>
              <a:ext cx="30956" cy="147638"/>
            </a:xfrm>
            <a:custGeom>
              <a:avLst/>
              <a:gdLst>
                <a:gd name="T0" fmla="*/ 2147483647 w 32"/>
                <a:gd name="T1" fmla="*/ 2147483647 h 152"/>
                <a:gd name="T2" fmla="*/ 2147483647 w 32"/>
                <a:gd name="T3" fmla="*/ 2147483647 h 152"/>
                <a:gd name="T4" fmla="*/ 2147483647 w 32"/>
                <a:gd name="T5" fmla="*/ 2147483647 h 152"/>
                <a:gd name="T6" fmla="*/ 0 w 32"/>
                <a:gd name="T7" fmla="*/ 2147483647 h 152"/>
                <a:gd name="T8" fmla="*/ 2147483647 w 32"/>
                <a:gd name="T9" fmla="*/ 2147483647 h 152"/>
                <a:gd name="T10" fmla="*/ 2147483647 w 32"/>
                <a:gd name="T11" fmla="*/ 0 h 152"/>
                <a:gd name="T12" fmla="*/ 2147483647 w 32"/>
                <a:gd name="T13" fmla="*/ 2147483647 h 152"/>
                <a:gd name="T14" fmla="*/ 2147483647 w 32"/>
                <a:gd name="T15" fmla="*/ 2147483647 h 152"/>
                <a:gd name="T16" fmla="*/ 2147483647 w 32"/>
                <a:gd name="T17" fmla="*/ 2147483647 h 152"/>
                <a:gd name="T18" fmla="*/ 2147483647 w 32"/>
                <a:gd name="T19" fmla="*/ 2147483647 h 152"/>
                <a:gd name="T20" fmla="*/ 2147483647 w 32"/>
                <a:gd name="T21" fmla="*/ 2147483647 h 152"/>
                <a:gd name="T22" fmla="*/ 2147483647 w 32"/>
                <a:gd name="T23" fmla="*/ 2147483647 h 152"/>
                <a:gd name="T24" fmla="*/ 2147483647 w 32"/>
                <a:gd name="T25" fmla="*/ 2147483647 h 152"/>
                <a:gd name="T26" fmla="*/ 2147483647 w 32"/>
                <a:gd name="T27" fmla="*/ 214748364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52"/>
                <a:gd name="T44" fmla="*/ 32 w 32"/>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52">
                  <a:moveTo>
                    <a:pt x="8" y="144"/>
                  </a:moveTo>
                  <a:lnTo>
                    <a:pt x="8" y="120"/>
                  </a:lnTo>
                  <a:lnTo>
                    <a:pt x="8" y="56"/>
                  </a:lnTo>
                  <a:lnTo>
                    <a:pt x="0" y="40"/>
                  </a:lnTo>
                  <a:lnTo>
                    <a:pt x="8" y="16"/>
                  </a:lnTo>
                  <a:lnTo>
                    <a:pt x="8" y="0"/>
                  </a:lnTo>
                  <a:lnTo>
                    <a:pt x="16" y="24"/>
                  </a:lnTo>
                  <a:lnTo>
                    <a:pt x="16" y="40"/>
                  </a:lnTo>
                  <a:lnTo>
                    <a:pt x="32" y="104"/>
                  </a:lnTo>
                  <a:lnTo>
                    <a:pt x="24" y="96"/>
                  </a:lnTo>
                  <a:lnTo>
                    <a:pt x="16" y="112"/>
                  </a:lnTo>
                  <a:lnTo>
                    <a:pt x="16" y="128"/>
                  </a:lnTo>
                  <a:lnTo>
                    <a:pt x="32" y="152"/>
                  </a:lnTo>
                  <a:lnTo>
                    <a:pt x="8" y="14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6" name="Freeform 577"/>
            <p:cNvSpPr>
              <a:spLocks/>
            </p:cNvSpPr>
            <p:nvPr/>
          </p:nvSpPr>
          <p:spPr bwMode="auto">
            <a:xfrm>
              <a:off x="11584077" y="2289139"/>
              <a:ext cx="85725" cy="101600"/>
            </a:xfrm>
            <a:custGeom>
              <a:avLst/>
              <a:gdLst>
                <a:gd name="T0" fmla="*/ 0 w 88"/>
                <a:gd name="T1" fmla="*/ 2147483647 h 104"/>
                <a:gd name="T2" fmla="*/ 2147483647 w 88"/>
                <a:gd name="T3" fmla="*/ 2147483647 h 104"/>
                <a:gd name="T4" fmla="*/ 2147483647 w 88"/>
                <a:gd name="T5" fmla="*/ 2147483647 h 104"/>
                <a:gd name="T6" fmla="*/ 2147483647 w 88"/>
                <a:gd name="T7" fmla="*/ 2147483647 h 104"/>
                <a:gd name="T8" fmla="*/ 2147483647 w 88"/>
                <a:gd name="T9" fmla="*/ 2147483647 h 104"/>
                <a:gd name="T10" fmla="*/ 2147483647 w 88"/>
                <a:gd name="T11" fmla="*/ 2147483647 h 104"/>
                <a:gd name="T12" fmla="*/ 2147483647 w 88"/>
                <a:gd name="T13" fmla="*/ 0 h 104"/>
                <a:gd name="T14" fmla="*/ 2147483647 w 88"/>
                <a:gd name="T15" fmla="*/ 2147483647 h 104"/>
                <a:gd name="T16" fmla="*/ 2147483647 w 88"/>
                <a:gd name="T17" fmla="*/ 2147483647 h 104"/>
                <a:gd name="T18" fmla="*/ 2147483647 w 88"/>
                <a:gd name="T19" fmla="*/ 2147483647 h 104"/>
                <a:gd name="T20" fmla="*/ 2147483647 w 88"/>
                <a:gd name="T21" fmla="*/ 2147483647 h 104"/>
                <a:gd name="T22" fmla="*/ 2147483647 w 88"/>
                <a:gd name="T23" fmla="*/ 2147483647 h 104"/>
                <a:gd name="T24" fmla="*/ 2147483647 w 88"/>
                <a:gd name="T25" fmla="*/ 2147483647 h 104"/>
                <a:gd name="T26" fmla="*/ 2147483647 w 88"/>
                <a:gd name="T27" fmla="*/ 2147483647 h 104"/>
                <a:gd name="T28" fmla="*/ 2147483647 w 88"/>
                <a:gd name="T29" fmla="*/ 2147483647 h 104"/>
                <a:gd name="T30" fmla="*/ 2147483647 w 88"/>
                <a:gd name="T31" fmla="*/ 2147483647 h 104"/>
                <a:gd name="T32" fmla="*/ 2147483647 w 88"/>
                <a:gd name="T33" fmla="*/ 2147483647 h 104"/>
                <a:gd name="T34" fmla="*/ 0 w 88"/>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104"/>
                <a:gd name="T56" fmla="*/ 88 w 88"/>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104">
                  <a:moveTo>
                    <a:pt x="0" y="88"/>
                  </a:moveTo>
                  <a:lnTo>
                    <a:pt x="8" y="64"/>
                  </a:lnTo>
                  <a:lnTo>
                    <a:pt x="16" y="48"/>
                  </a:lnTo>
                  <a:lnTo>
                    <a:pt x="40" y="40"/>
                  </a:lnTo>
                  <a:lnTo>
                    <a:pt x="48" y="32"/>
                  </a:lnTo>
                  <a:lnTo>
                    <a:pt x="56" y="16"/>
                  </a:lnTo>
                  <a:lnTo>
                    <a:pt x="64" y="0"/>
                  </a:lnTo>
                  <a:lnTo>
                    <a:pt x="72" y="8"/>
                  </a:lnTo>
                  <a:lnTo>
                    <a:pt x="88" y="8"/>
                  </a:lnTo>
                  <a:lnTo>
                    <a:pt x="88" y="24"/>
                  </a:lnTo>
                  <a:lnTo>
                    <a:pt x="72" y="32"/>
                  </a:lnTo>
                  <a:lnTo>
                    <a:pt x="64" y="40"/>
                  </a:lnTo>
                  <a:lnTo>
                    <a:pt x="48" y="56"/>
                  </a:lnTo>
                  <a:lnTo>
                    <a:pt x="48" y="72"/>
                  </a:lnTo>
                  <a:lnTo>
                    <a:pt x="40" y="96"/>
                  </a:lnTo>
                  <a:lnTo>
                    <a:pt x="24" y="104"/>
                  </a:lnTo>
                  <a:lnTo>
                    <a:pt x="8" y="96"/>
                  </a:lnTo>
                  <a:lnTo>
                    <a:pt x="0" y="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7" name="Freeform 578"/>
            <p:cNvSpPr>
              <a:spLocks/>
            </p:cNvSpPr>
            <p:nvPr/>
          </p:nvSpPr>
          <p:spPr bwMode="auto">
            <a:xfrm>
              <a:off x="11661864" y="2196269"/>
              <a:ext cx="62706" cy="100806"/>
            </a:xfrm>
            <a:custGeom>
              <a:avLst/>
              <a:gdLst>
                <a:gd name="T0" fmla="*/ 0 w 64"/>
                <a:gd name="T1" fmla="*/ 2147483647 h 104"/>
                <a:gd name="T2" fmla="*/ 2147483647 w 64"/>
                <a:gd name="T3" fmla="*/ 2147483647 h 104"/>
                <a:gd name="T4" fmla="*/ 2147483647 w 64"/>
                <a:gd name="T5" fmla="*/ 2147483647 h 104"/>
                <a:gd name="T6" fmla="*/ 0 w 64"/>
                <a:gd name="T7" fmla="*/ 0 h 104"/>
                <a:gd name="T8" fmla="*/ 2147483647 w 64"/>
                <a:gd name="T9" fmla="*/ 2147483647 h 104"/>
                <a:gd name="T10" fmla="*/ 2147483647 w 64"/>
                <a:gd name="T11" fmla="*/ 2147483647 h 104"/>
                <a:gd name="T12" fmla="*/ 2147483647 w 64"/>
                <a:gd name="T13" fmla="*/ 2147483647 h 104"/>
                <a:gd name="T14" fmla="*/ 2147483647 w 64"/>
                <a:gd name="T15" fmla="*/ 2147483647 h 104"/>
                <a:gd name="T16" fmla="*/ 2147483647 w 64"/>
                <a:gd name="T17" fmla="*/ 2147483647 h 104"/>
                <a:gd name="T18" fmla="*/ 2147483647 w 64"/>
                <a:gd name="T19" fmla="*/ 2147483647 h 104"/>
                <a:gd name="T20" fmla="*/ 2147483647 w 64"/>
                <a:gd name="T21" fmla="*/ 2147483647 h 104"/>
                <a:gd name="T22" fmla="*/ 2147483647 w 64"/>
                <a:gd name="T23" fmla="*/ 2147483647 h 104"/>
                <a:gd name="T24" fmla="*/ 2147483647 w 64"/>
                <a:gd name="T25" fmla="*/ 2147483647 h 104"/>
                <a:gd name="T26" fmla="*/ 2147483647 w 64"/>
                <a:gd name="T27" fmla="*/ 2147483647 h 104"/>
                <a:gd name="T28" fmla="*/ 2147483647 w 64"/>
                <a:gd name="T29" fmla="*/ 2147483647 h 104"/>
                <a:gd name="T30" fmla="*/ 2147483647 w 64"/>
                <a:gd name="T31" fmla="*/ 2147483647 h 104"/>
                <a:gd name="T32" fmla="*/ 2147483647 w 64"/>
                <a:gd name="T33" fmla="*/ 2147483647 h 104"/>
                <a:gd name="T34" fmla="*/ 0 w 64"/>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04"/>
                <a:gd name="T56" fmla="*/ 64 w 64"/>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04">
                  <a:moveTo>
                    <a:pt x="0" y="72"/>
                  </a:moveTo>
                  <a:lnTo>
                    <a:pt x="16" y="48"/>
                  </a:lnTo>
                  <a:lnTo>
                    <a:pt x="16" y="32"/>
                  </a:lnTo>
                  <a:lnTo>
                    <a:pt x="0" y="0"/>
                  </a:lnTo>
                  <a:lnTo>
                    <a:pt x="16" y="8"/>
                  </a:lnTo>
                  <a:lnTo>
                    <a:pt x="16" y="24"/>
                  </a:lnTo>
                  <a:lnTo>
                    <a:pt x="24" y="40"/>
                  </a:lnTo>
                  <a:lnTo>
                    <a:pt x="40" y="48"/>
                  </a:lnTo>
                  <a:lnTo>
                    <a:pt x="56" y="40"/>
                  </a:lnTo>
                  <a:lnTo>
                    <a:pt x="64" y="48"/>
                  </a:lnTo>
                  <a:lnTo>
                    <a:pt x="56" y="56"/>
                  </a:lnTo>
                  <a:lnTo>
                    <a:pt x="48" y="64"/>
                  </a:lnTo>
                  <a:lnTo>
                    <a:pt x="40" y="72"/>
                  </a:lnTo>
                  <a:lnTo>
                    <a:pt x="40" y="88"/>
                  </a:lnTo>
                  <a:lnTo>
                    <a:pt x="24" y="104"/>
                  </a:lnTo>
                  <a:lnTo>
                    <a:pt x="16" y="96"/>
                  </a:lnTo>
                  <a:lnTo>
                    <a:pt x="16" y="80"/>
                  </a:lnTo>
                  <a:lnTo>
                    <a:pt x="0" y="7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8" name="Freeform 579"/>
            <p:cNvSpPr>
              <a:spLocks/>
            </p:cNvSpPr>
            <p:nvPr/>
          </p:nvSpPr>
          <p:spPr bwMode="auto">
            <a:xfrm>
              <a:off x="10923676" y="1885119"/>
              <a:ext cx="489744" cy="373063"/>
            </a:xfrm>
            <a:custGeom>
              <a:avLst/>
              <a:gdLst>
                <a:gd name="T0" fmla="*/ 2147483647 w 504"/>
                <a:gd name="T1" fmla="*/ 2147483647 h 384"/>
                <a:gd name="T2" fmla="*/ 2147483647 w 504"/>
                <a:gd name="T3" fmla="*/ 2147483647 h 384"/>
                <a:gd name="T4" fmla="*/ 0 w 504"/>
                <a:gd name="T5" fmla="*/ 2147483647 h 384"/>
                <a:gd name="T6" fmla="*/ 2147483647 w 504"/>
                <a:gd name="T7" fmla="*/ 2147483647 h 384"/>
                <a:gd name="T8" fmla="*/ 2147483647 w 504"/>
                <a:gd name="T9" fmla="*/ 2147483647 h 384"/>
                <a:gd name="T10" fmla="*/ 2147483647 w 504"/>
                <a:gd name="T11" fmla="*/ 2147483647 h 384"/>
                <a:gd name="T12" fmla="*/ 2147483647 w 504"/>
                <a:gd name="T13" fmla="*/ 2147483647 h 384"/>
                <a:gd name="T14" fmla="*/ 2147483647 w 504"/>
                <a:gd name="T15" fmla="*/ 2147483647 h 384"/>
                <a:gd name="T16" fmla="*/ 2147483647 w 504"/>
                <a:gd name="T17" fmla="*/ 2147483647 h 384"/>
                <a:gd name="T18" fmla="*/ 2147483647 w 504"/>
                <a:gd name="T19" fmla="*/ 2147483647 h 384"/>
                <a:gd name="T20" fmla="*/ 2147483647 w 504"/>
                <a:gd name="T21" fmla="*/ 0 h 384"/>
                <a:gd name="T22" fmla="*/ 2147483647 w 504"/>
                <a:gd name="T23" fmla="*/ 2147483647 h 384"/>
                <a:gd name="T24" fmla="*/ 2147483647 w 504"/>
                <a:gd name="T25" fmla="*/ 2147483647 h 384"/>
                <a:gd name="T26" fmla="*/ 2147483647 w 504"/>
                <a:gd name="T27" fmla="*/ 2147483647 h 384"/>
                <a:gd name="T28" fmla="*/ 2147483647 w 504"/>
                <a:gd name="T29" fmla="*/ 2147483647 h 384"/>
                <a:gd name="T30" fmla="*/ 2147483647 w 504"/>
                <a:gd name="T31" fmla="*/ 2147483647 h 384"/>
                <a:gd name="T32" fmla="*/ 2147483647 w 504"/>
                <a:gd name="T33" fmla="*/ 2147483647 h 384"/>
                <a:gd name="T34" fmla="*/ 2147483647 w 504"/>
                <a:gd name="T35" fmla="*/ 2147483647 h 384"/>
                <a:gd name="T36" fmla="*/ 2147483647 w 504"/>
                <a:gd name="T37" fmla="*/ 2147483647 h 384"/>
                <a:gd name="T38" fmla="*/ 2147483647 w 504"/>
                <a:gd name="T39" fmla="*/ 2147483647 h 384"/>
                <a:gd name="T40" fmla="*/ 2147483647 w 504"/>
                <a:gd name="T41" fmla="*/ 2147483647 h 384"/>
                <a:gd name="T42" fmla="*/ 2147483647 w 504"/>
                <a:gd name="T43" fmla="*/ 2147483647 h 384"/>
                <a:gd name="T44" fmla="*/ 2147483647 w 504"/>
                <a:gd name="T45" fmla="*/ 2147483647 h 384"/>
                <a:gd name="T46" fmla="*/ 2147483647 w 504"/>
                <a:gd name="T47" fmla="*/ 2147483647 h 384"/>
                <a:gd name="T48" fmla="*/ 2147483647 w 504"/>
                <a:gd name="T49" fmla="*/ 2147483647 h 384"/>
                <a:gd name="T50" fmla="*/ 2147483647 w 504"/>
                <a:gd name="T51" fmla="*/ 2147483647 h 384"/>
                <a:gd name="T52" fmla="*/ 2147483647 w 504"/>
                <a:gd name="T53" fmla="*/ 2147483647 h 384"/>
                <a:gd name="T54" fmla="*/ 2147483647 w 504"/>
                <a:gd name="T55" fmla="*/ 2147483647 h 384"/>
                <a:gd name="T56" fmla="*/ 2147483647 w 504"/>
                <a:gd name="T57" fmla="*/ 2147483647 h 384"/>
                <a:gd name="T58" fmla="*/ 2147483647 w 504"/>
                <a:gd name="T59" fmla="*/ 2147483647 h 384"/>
                <a:gd name="T60" fmla="*/ 2147483647 w 504"/>
                <a:gd name="T61" fmla="*/ 2147483647 h 384"/>
                <a:gd name="T62" fmla="*/ 2147483647 w 504"/>
                <a:gd name="T63" fmla="*/ 2147483647 h 384"/>
                <a:gd name="T64" fmla="*/ 2147483647 w 504"/>
                <a:gd name="T65" fmla="*/ 2147483647 h 384"/>
                <a:gd name="T66" fmla="*/ 2147483647 w 504"/>
                <a:gd name="T67" fmla="*/ 2147483647 h 384"/>
                <a:gd name="T68" fmla="*/ 2147483647 w 504"/>
                <a:gd name="T69" fmla="*/ 2147483647 h 384"/>
                <a:gd name="T70" fmla="*/ 2147483647 w 504"/>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84"/>
                <a:gd name="T110" fmla="*/ 504 w 504"/>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84">
                  <a:moveTo>
                    <a:pt x="24" y="304"/>
                  </a:moveTo>
                  <a:lnTo>
                    <a:pt x="24" y="272"/>
                  </a:lnTo>
                  <a:lnTo>
                    <a:pt x="24" y="256"/>
                  </a:lnTo>
                  <a:lnTo>
                    <a:pt x="8" y="200"/>
                  </a:lnTo>
                  <a:lnTo>
                    <a:pt x="8" y="184"/>
                  </a:lnTo>
                  <a:lnTo>
                    <a:pt x="0" y="160"/>
                  </a:lnTo>
                  <a:lnTo>
                    <a:pt x="8" y="144"/>
                  </a:lnTo>
                  <a:lnTo>
                    <a:pt x="24" y="128"/>
                  </a:lnTo>
                  <a:lnTo>
                    <a:pt x="56" y="112"/>
                  </a:lnTo>
                  <a:lnTo>
                    <a:pt x="80" y="96"/>
                  </a:lnTo>
                  <a:lnTo>
                    <a:pt x="96" y="96"/>
                  </a:lnTo>
                  <a:lnTo>
                    <a:pt x="104" y="72"/>
                  </a:lnTo>
                  <a:lnTo>
                    <a:pt x="120" y="64"/>
                  </a:lnTo>
                  <a:lnTo>
                    <a:pt x="136" y="56"/>
                  </a:lnTo>
                  <a:lnTo>
                    <a:pt x="160" y="40"/>
                  </a:lnTo>
                  <a:lnTo>
                    <a:pt x="176" y="32"/>
                  </a:lnTo>
                  <a:lnTo>
                    <a:pt x="192" y="40"/>
                  </a:lnTo>
                  <a:lnTo>
                    <a:pt x="200" y="40"/>
                  </a:lnTo>
                  <a:lnTo>
                    <a:pt x="208" y="24"/>
                  </a:lnTo>
                  <a:lnTo>
                    <a:pt x="224" y="16"/>
                  </a:lnTo>
                  <a:lnTo>
                    <a:pt x="240" y="8"/>
                  </a:lnTo>
                  <a:lnTo>
                    <a:pt x="248" y="0"/>
                  </a:lnTo>
                  <a:lnTo>
                    <a:pt x="264" y="0"/>
                  </a:lnTo>
                  <a:lnTo>
                    <a:pt x="296" y="8"/>
                  </a:lnTo>
                  <a:lnTo>
                    <a:pt x="288" y="24"/>
                  </a:lnTo>
                  <a:lnTo>
                    <a:pt x="280" y="40"/>
                  </a:lnTo>
                  <a:lnTo>
                    <a:pt x="296" y="48"/>
                  </a:lnTo>
                  <a:lnTo>
                    <a:pt x="312" y="48"/>
                  </a:lnTo>
                  <a:lnTo>
                    <a:pt x="328" y="72"/>
                  </a:lnTo>
                  <a:lnTo>
                    <a:pt x="344" y="72"/>
                  </a:lnTo>
                  <a:lnTo>
                    <a:pt x="360" y="56"/>
                  </a:lnTo>
                  <a:lnTo>
                    <a:pt x="360" y="16"/>
                  </a:lnTo>
                  <a:lnTo>
                    <a:pt x="376" y="0"/>
                  </a:lnTo>
                  <a:lnTo>
                    <a:pt x="384" y="24"/>
                  </a:lnTo>
                  <a:lnTo>
                    <a:pt x="392" y="32"/>
                  </a:lnTo>
                  <a:lnTo>
                    <a:pt x="400" y="40"/>
                  </a:lnTo>
                  <a:lnTo>
                    <a:pt x="408" y="80"/>
                  </a:lnTo>
                  <a:lnTo>
                    <a:pt x="432" y="96"/>
                  </a:lnTo>
                  <a:lnTo>
                    <a:pt x="456" y="104"/>
                  </a:lnTo>
                  <a:lnTo>
                    <a:pt x="464" y="128"/>
                  </a:lnTo>
                  <a:lnTo>
                    <a:pt x="472" y="136"/>
                  </a:lnTo>
                  <a:lnTo>
                    <a:pt x="480" y="160"/>
                  </a:lnTo>
                  <a:lnTo>
                    <a:pt x="504" y="176"/>
                  </a:lnTo>
                  <a:lnTo>
                    <a:pt x="504" y="192"/>
                  </a:lnTo>
                  <a:lnTo>
                    <a:pt x="504" y="216"/>
                  </a:lnTo>
                  <a:lnTo>
                    <a:pt x="504" y="248"/>
                  </a:lnTo>
                  <a:lnTo>
                    <a:pt x="480" y="312"/>
                  </a:lnTo>
                  <a:lnTo>
                    <a:pt x="464" y="344"/>
                  </a:lnTo>
                  <a:lnTo>
                    <a:pt x="464" y="360"/>
                  </a:lnTo>
                  <a:lnTo>
                    <a:pt x="456" y="360"/>
                  </a:lnTo>
                  <a:lnTo>
                    <a:pt x="440" y="368"/>
                  </a:lnTo>
                  <a:lnTo>
                    <a:pt x="424" y="384"/>
                  </a:lnTo>
                  <a:lnTo>
                    <a:pt x="416" y="384"/>
                  </a:lnTo>
                  <a:lnTo>
                    <a:pt x="400" y="368"/>
                  </a:lnTo>
                  <a:lnTo>
                    <a:pt x="384" y="376"/>
                  </a:lnTo>
                  <a:lnTo>
                    <a:pt x="360" y="368"/>
                  </a:lnTo>
                  <a:lnTo>
                    <a:pt x="336" y="352"/>
                  </a:lnTo>
                  <a:lnTo>
                    <a:pt x="320" y="336"/>
                  </a:lnTo>
                  <a:lnTo>
                    <a:pt x="312" y="320"/>
                  </a:lnTo>
                  <a:lnTo>
                    <a:pt x="296" y="320"/>
                  </a:lnTo>
                  <a:lnTo>
                    <a:pt x="280" y="304"/>
                  </a:lnTo>
                  <a:lnTo>
                    <a:pt x="256" y="280"/>
                  </a:lnTo>
                  <a:lnTo>
                    <a:pt x="208" y="272"/>
                  </a:lnTo>
                  <a:lnTo>
                    <a:pt x="176" y="272"/>
                  </a:lnTo>
                  <a:lnTo>
                    <a:pt x="136" y="288"/>
                  </a:lnTo>
                  <a:lnTo>
                    <a:pt x="136" y="296"/>
                  </a:lnTo>
                  <a:lnTo>
                    <a:pt x="112" y="304"/>
                  </a:lnTo>
                  <a:lnTo>
                    <a:pt x="96" y="304"/>
                  </a:lnTo>
                  <a:lnTo>
                    <a:pt x="80" y="312"/>
                  </a:lnTo>
                  <a:lnTo>
                    <a:pt x="56" y="320"/>
                  </a:lnTo>
                  <a:lnTo>
                    <a:pt x="40" y="320"/>
                  </a:lnTo>
                  <a:lnTo>
                    <a:pt x="24" y="30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39" name="Freeform 580"/>
            <p:cNvSpPr>
              <a:spLocks/>
            </p:cNvSpPr>
            <p:nvPr/>
          </p:nvSpPr>
          <p:spPr bwMode="auto">
            <a:xfrm>
              <a:off x="11661864" y="2196269"/>
              <a:ext cx="62706" cy="100806"/>
            </a:xfrm>
            <a:custGeom>
              <a:avLst/>
              <a:gdLst>
                <a:gd name="T0" fmla="*/ 0 w 64"/>
                <a:gd name="T1" fmla="*/ 2147483647 h 104"/>
                <a:gd name="T2" fmla="*/ 2147483647 w 64"/>
                <a:gd name="T3" fmla="*/ 2147483647 h 104"/>
                <a:gd name="T4" fmla="*/ 2147483647 w 64"/>
                <a:gd name="T5" fmla="*/ 2147483647 h 104"/>
                <a:gd name="T6" fmla="*/ 0 w 64"/>
                <a:gd name="T7" fmla="*/ 0 h 104"/>
                <a:gd name="T8" fmla="*/ 2147483647 w 64"/>
                <a:gd name="T9" fmla="*/ 2147483647 h 104"/>
                <a:gd name="T10" fmla="*/ 2147483647 w 64"/>
                <a:gd name="T11" fmla="*/ 2147483647 h 104"/>
                <a:gd name="T12" fmla="*/ 2147483647 w 64"/>
                <a:gd name="T13" fmla="*/ 2147483647 h 104"/>
                <a:gd name="T14" fmla="*/ 2147483647 w 64"/>
                <a:gd name="T15" fmla="*/ 2147483647 h 104"/>
                <a:gd name="T16" fmla="*/ 2147483647 w 64"/>
                <a:gd name="T17" fmla="*/ 2147483647 h 104"/>
                <a:gd name="T18" fmla="*/ 2147483647 w 64"/>
                <a:gd name="T19" fmla="*/ 2147483647 h 104"/>
                <a:gd name="T20" fmla="*/ 2147483647 w 64"/>
                <a:gd name="T21" fmla="*/ 2147483647 h 104"/>
                <a:gd name="T22" fmla="*/ 2147483647 w 64"/>
                <a:gd name="T23" fmla="*/ 2147483647 h 104"/>
                <a:gd name="T24" fmla="*/ 2147483647 w 64"/>
                <a:gd name="T25" fmla="*/ 2147483647 h 104"/>
                <a:gd name="T26" fmla="*/ 2147483647 w 64"/>
                <a:gd name="T27" fmla="*/ 2147483647 h 104"/>
                <a:gd name="T28" fmla="*/ 2147483647 w 64"/>
                <a:gd name="T29" fmla="*/ 2147483647 h 104"/>
                <a:gd name="T30" fmla="*/ 2147483647 w 64"/>
                <a:gd name="T31" fmla="*/ 2147483647 h 104"/>
                <a:gd name="T32" fmla="*/ 2147483647 w 64"/>
                <a:gd name="T33" fmla="*/ 2147483647 h 104"/>
                <a:gd name="T34" fmla="*/ 0 w 64"/>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04"/>
                <a:gd name="T56" fmla="*/ 64 w 64"/>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04">
                  <a:moveTo>
                    <a:pt x="0" y="72"/>
                  </a:moveTo>
                  <a:lnTo>
                    <a:pt x="16" y="48"/>
                  </a:lnTo>
                  <a:lnTo>
                    <a:pt x="16" y="32"/>
                  </a:lnTo>
                  <a:lnTo>
                    <a:pt x="0" y="0"/>
                  </a:lnTo>
                  <a:lnTo>
                    <a:pt x="16" y="8"/>
                  </a:lnTo>
                  <a:lnTo>
                    <a:pt x="16" y="24"/>
                  </a:lnTo>
                  <a:lnTo>
                    <a:pt x="24" y="40"/>
                  </a:lnTo>
                  <a:lnTo>
                    <a:pt x="40" y="48"/>
                  </a:lnTo>
                  <a:lnTo>
                    <a:pt x="56" y="40"/>
                  </a:lnTo>
                  <a:lnTo>
                    <a:pt x="64" y="48"/>
                  </a:lnTo>
                  <a:lnTo>
                    <a:pt x="56" y="56"/>
                  </a:lnTo>
                  <a:lnTo>
                    <a:pt x="48" y="64"/>
                  </a:lnTo>
                  <a:lnTo>
                    <a:pt x="40" y="72"/>
                  </a:lnTo>
                  <a:lnTo>
                    <a:pt x="40" y="88"/>
                  </a:lnTo>
                  <a:lnTo>
                    <a:pt x="24" y="104"/>
                  </a:lnTo>
                  <a:lnTo>
                    <a:pt x="16" y="96"/>
                  </a:lnTo>
                  <a:lnTo>
                    <a:pt x="16" y="80"/>
                  </a:lnTo>
                  <a:lnTo>
                    <a:pt x="0" y="7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0" name="Freeform 581"/>
            <p:cNvSpPr>
              <a:spLocks/>
            </p:cNvSpPr>
            <p:nvPr/>
          </p:nvSpPr>
          <p:spPr bwMode="auto">
            <a:xfrm>
              <a:off x="10923676" y="1885119"/>
              <a:ext cx="489744" cy="373063"/>
            </a:xfrm>
            <a:custGeom>
              <a:avLst/>
              <a:gdLst>
                <a:gd name="T0" fmla="*/ 2147483647 w 504"/>
                <a:gd name="T1" fmla="*/ 2147483647 h 384"/>
                <a:gd name="T2" fmla="*/ 2147483647 w 504"/>
                <a:gd name="T3" fmla="*/ 2147483647 h 384"/>
                <a:gd name="T4" fmla="*/ 0 w 504"/>
                <a:gd name="T5" fmla="*/ 2147483647 h 384"/>
                <a:gd name="T6" fmla="*/ 2147483647 w 504"/>
                <a:gd name="T7" fmla="*/ 2147483647 h 384"/>
                <a:gd name="T8" fmla="*/ 2147483647 w 504"/>
                <a:gd name="T9" fmla="*/ 2147483647 h 384"/>
                <a:gd name="T10" fmla="*/ 2147483647 w 504"/>
                <a:gd name="T11" fmla="*/ 2147483647 h 384"/>
                <a:gd name="T12" fmla="*/ 2147483647 w 504"/>
                <a:gd name="T13" fmla="*/ 2147483647 h 384"/>
                <a:gd name="T14" fmla="*/ 2147483647 w 504"/>
                <a:gd name="T15" fmla="*/ 2147483647 h 384"/>
                <a:gd name="T16" fmla="*/ 2147483647 w 504"/>
                <a:gd name="T17" fmla="*/ 2147483647 h 384"/>
                <a:gd name="T18" fmla="*/ 2147483647 w 504"/>
                <a:gd name="T19" fmla="*/ 2147483647 h 384"/>
                <a:gd name="T20" fmla="*/ 2147483647 w 504"/>
                <a:gd name="T21" fmla="*/ 0 h 384"/>
                <a:gd name="T22" fmla="*/ 2147483647 w 504"/>
                <a:gd name="T23" fmla="*/ 2147483647 h 384"/>
                <a:gd name="T24" fmla="*/ 2147483647 w 504"/>
                <a:gd name="T25" fmla="*/ 2147483647 h 384"/>
                <a:gd name="T26" fmla="*/ 2147483647 w 504"/>
                <a:gd name="T27" fmla="*/ 2147483647 h 384"/>
                <a:gd name="T28" fmla="*/ 2147483647 w 504"/>
                <a:gd name="T29" fmla="*/ 2147483647 h 384"/>
                <a:gd name="T30" fmla="*/ 2147483647 w 504"/>
                <a:gd name="T31" fmla="*/ 2147483647 h 384"/>
                <a:gd name="T32" fmla="*/ 2147483647 w 504"/>
                <a:gd name="T33" fmla="*/ 2147483647 h 384"/>
                <a:gd name="T34" fmla="*/ 2147483647 w 504"/>
                <a:gd name="T35" fmla="*/ 2147483647 h 384"/>
                <a:gd name="T36" fmla="*/ 2147483647 w 504"/>
                <a:gd name="T37" fmla="*/ 2147483647 h 384"/>
                <a:gd name="T38" fmla="*/ 2147483647 w 504"/>
                <a:gd name="T39" fmla="*/ 2147483647 h 384"/>
                <a:gd name="T40" fmla="*/ 2147483647 w 504"/>
                <a:gd name="T41" fmla="*/ 2147483647 h 384"/>
                <a:gd name="T42" fmla="*/ 2147483647 w 504"/>
                <a:gd name="T43" fmla="*/ 2147483647 h 384"/>
                <a:gd name="T44" fmla="*/ 2147483647 w 504"/>
                <a:gd name="T45" fmla="*/ 2147483647 h 384"/>
                <a:gd name="T46" fmla="*/ 2147483647 w 504"/>
                <a:gd name="T47" fmla="*/ 2147483647 h 384"/>
                <a:gd name="T48" fmla="*/ 2147483647 w 504"/>
                <a:gd name="T49" fmla="*/ 2147483647 h 384"/>
                <a:gd name="T50" fmla="*/ 2147483647 w 504"/>
                <a:gd name="T51" fmla="*/ 2147483647 h 384"/>
                <a:gd name="T52" fmla="*/ 2147483647 w 504"/>
                <a:gd name="T53" fmla="*/ 2147483647 h 384"/>
                <a:gd name="T54" fmla="*/ 2147483647 w 504"/>
                <a:gd name="T55" fmla="*/ 2147483647 h 384"/>
                <a:gd name="T56" fmla="*/ 2147483647 w 504"/>
                <a:gd name="T57" fmla="*/ 2147483647 h 384"/>
                <a:gd name="T58" fmla="*/ 2147483647 w 504"/>
                <a:gd name="T59" fmla="*/ 2147483647 h 384"/>
                <a:gd name="T60" fmla="*/ 2147483647 w 504"/>
                <a:gd name="T61" fmla="*/ 2147483647 h 384"/>
                <a:gd name="T62" fmla="*/ 2147483647 w 504"/>
                <a:gd name="T63" fmla="*/ 2147483647 h 384"/>
                <a:gd name="T64" fmla="*/ 2147483647 w 504"/>
                <a:gd name="T65" fmla="*/ 2147483647 h 384"/>
                <a:gd name="T66" fmla="*/ 2147483647 w 504"/>
                <a:gd name="T67" fmla="*/ 2147483647 h 384"/>
                <a:gd name="T68" fmla="*/ 2147483647 w 504"/>
                <a:gd name="T69" fmla="*/ 2147483647 h 384"/>
                <a:gd name="T70" fmla="*/ 2147483647 w 504"/>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84"/>
                <a:gd name="T110" fmla="*/ 504 w 504"/>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84">
                  <a:moveTo>
                    <a:pt x="24" y="304"/>
                  </a:moveTo>
                  <a:lnTo>
                    <a:pt x="24" y="272"/>
                  </a:lnTo>
                  <a:lnTo>
                    <a:pt x="24" y="256"/>
                  </a:lnTo>
                  <a:lnTo>
                    <a:pt x="8" y="200"/>
                  </a:lnTo>
                  <a:lnTo>
                    <a:pt x="8" y="184"/>
                  </a:lnTo>
                  <a:lnTo>
                    <a:pt x="0" y="160"/>
                  </a:lnTo>
                  <a:lnTo>
                    <a:pt x="8" y="144"/>
                  </a:lnTo>
                  <a:lnTo>
                    <a:pt x="24" y="128"/>
                  </a:lnTo>
                  <a:lnTo>
                    <a:pt x="56" y="112"/>
                  </a:lnTo>
                  <a:lnTo>
                    <a:pt x="80" y="96"/>
                  </a:lnTo>
                  <a:lnTo>
                    <a:pt x="96" y="96"/>
                  </a:lnTo>
                  <a:lnTo>
                    <a:pt x="104" y="72"/>
                  </a:lnTo>
                  <a:lnTo>
                    <a:pt x="120" y="64"/>
                  </a:lnTo>
                  <a:lnTo>
                    <a:pt x="136" y="56"/>
                  </a:lnTo>
                  <a:lnTo>
                    <a:pt x="160" y="40"/>
                  </a:lnTo>
                  <a:lnTo>
                    <a:pt x="176" y="32"/>
                  </a:lnTo>
                  <a:lnTo>
                    <a:pt x="192" y="40"/>
                  </a:lnTo>
                  <a:lnTo>
                    <a:pt x="200" y="40"/>
                  </a:lnTo>
                  <a:lnTo>
                    <a:pt x="208" y="24"/>
                  </a:lnTo>
                  <a:lnTo>
                    <a:pt x="224" y="16"/>
                  </a:lnTo>
                  <a:lnTo>
                    <a:pt x="240" y="8"/>
                  </a:lnTo>
                  <a:lnTo>
                    <a:pt x="248" y="0"/>
                  </a:lnTo>
                  <a:lnTo>
                    <a:pt x="264" y="0"/>
                  </a:lnTo>
                  <a:lnTo>
                    <a:pt x="296" y="8"/>
                  </a:lnTo>
                  <a:lnTo>
                    <a:pt x="288" y="24"/>
                  </a:lnTo>
                  <a:lnTo>
                    <a:pt x="280" y="40"/>
                  </a:lnTo>
                  <a:lnTo>
                    <a:pt x="296" y="48"/>
                  </a:lnTo>
                  <a:lnTo>
                    <a:pt x="312" y="48"/>
                  </a:lnTo>
                  <a:lnTo>
                    <a:pt x="328" y="72"/>
                  </a:lnTo>
                  <a:lnTo>
                    <a:pt x="344" y="72"/>
                  </a:lnTo>
                  <a:lnTo>
                    <a:pt x="360" y="56"/>
                  </a:lnTo>
                  <a:lnTo>
                    <a:pt x="360" y="16"/>
                  </a:lnTo>
                  <a:lnTo>
                    <a:pt x="376" y="0"/>
                  </a:lnTo>
                  <a:lnTo>
                    <a:pt x="384" y="24"/>
                  </a:lnTo>
                  <a:lnTo>
                    <a:pt x="392" y="32"/>
                  </a:lnTo>
                  <a:lnTo>
                    <a:pt x="400" y="40"/>
                  </a:lnTo>
                  <a:lnTo>
                    <a:pt x="408" y="80"/>
                  </a:lnTo>
                  <a:lnTo>
                    <a:pt x="432" y="96"/>
                  </a:lnTo>
                  <a:lnTo>
                    <a:pt x="456" y="104"/>
                  </a:lnTo>
                  <a:lnTo>
                    <a:pt x="464" y="128"/>
                  </a:lnTo>
                  <a:lnTo>
                    <a:pt x="472" y="136"/>
                  </a:lnTo>
                  <a:lnTo>
                    <a:pt x="480" y="160"/>
                  </a:lnTo>
                  <a:lnTo>
                    <a:pt x="504" y="176"/>
                  </a:lnTo>
                  <a:lnTo>
                    <a:pt x="504" y="192"/>
                  </a:lnTo>
                  <a:lnTo>
                    <a:pt x="504" y="216"/>
                  </a:lnTo>
                  <a:lnTo>
                    <a:pt x="504" y="248"/>
                  </a:lnTo>
                  <a:lnTo>
                    <a:pt x="480" y="312"/>
                  </a:lnTo>
                  <a:lnTo>
                    <a:pt x="464" y="344"/>
                  </a:lnTo>
                  <a:lnTo>
                    <a:pt x="464" y="360"/>
                  </a:lnTo>
                  <a:lnTo>
                    <a:pt x="456" y="360"/>
                  </a:lnTo>
                  <a:lnTo>
                    <a:pt x="440" y="368"/>
                  </a:lnTo>
                  <a:lnTo>
                    <a:pt x="424" y="384"/>
                  </a:lnTo>
                  <a:lnTo>
                    <a:pt x="416" y="384"/>
                  </a:lnTo>
                  <a:lnTo>
                    <a:pt x="400" y="368"/>
                  </a:lnTo>
                  <a:lnTo>
                    <a:pt x="384" y="376"/>
                  </a:lnTo>
                  <a:lnTo>
                    <a:pt x="360" y="368"/>
                  </a:lnTo>
                  <a:lnTo>
                    <a:pt x="336" y="352"/>
                  </a:lnTo>
                  <a:lnTo>
                    <a:pt x="320" y="336"/>
                  </a:lnTo>
                  <a:lnTo>
                    <a:pt x="312" y="320"/>
                  </a:lnTo>
                  <a:lnTo>
                    <a:pt x="296" y="320"/>
                  </a:lnTo>
                  <a:lnTo>
                    <a:pt x="280" y="304"/>
                  </a:lnTo>
                  <a:lnTo>
                    <a:pt x="256" y="280"/>
                  </a:lnTo>
                  <a:lnTo>
                    <a:pt x="208" y="272"/>
                  </a:lnTo>
                  <a:lnTo>
                    <a:pt x="176" y="272"/>
                  </a:lnTo>
                  <a:lnTo>
                    <a:pt x="136" y="288"/>
                  </a:lnTo>
                  <a:lnTo>
                    <a:pt x="136" y="296"/>
                  </a:lnTo>
                  <a:lnTo>
                    <a:pt x="112" y="304"/>
                  </a:lnTo>
                  <a:lnTo>
                    <a:pt x="96" y="304"/>
                  </a:lnTo>
                  <a:lnTo>
                    <a:pt x="80" y="312"/>
                  </a:lnTo>
                  <a:lnTo>
                    <a:pt x="56" y="320"/>
                  </a:lnTo>
                  <a:lnTo>
                    <a:pt x="40" y="320"/>
                  </a:lnTo>
                  <a:lnTo>
                    <a:pt x="24" y="30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1" name="Freeform 582"/>
            <p:cNvSpPr>
              <a:spLocks/>
            </p:cNvSpPr>
            <p:nvPr/>
          </p:nvSpPr>
          <p:spPr bwMode="auto">
            <a:xfrm>
              <a:off x="11312614" y="2281995"/>
              <a:ext cx="38894" cy="53975"/>
            </a:xfrm>
            <a:custGeom>
              <a:avLst/>
              <a:gdLst>
                <a:gd name="T0" fmla="*/ 0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2147483647 w 40"/>
                <a:gd name="T13" fmla="*/ 0 h 56"/>
                <a:gd name="T14" fmla="*/ 2147483647 w 40"/>
                <a:gd name="T15" fmla="*/ 2147483647 h 56"/>
                <a:gd name="T16" fmla="*/ 0 w 40"/>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6"/>
                <a:gd name="T29" fmla="*/ 40 w 40"/>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6">
                  <a:moveTo>
                    <a:pt x="0" y="8"/>
                  </a:moveTo>
                  <a:lnTo>
                    <a:pt x="8" y="32"/>
                  </a:lnTo>
                  <a:lnTo>
                    <a:pt x="8" y="48"/>
                  </a:lnTo>
                  <a:lnTo>
                    <a:pt x="24" y="56"/>
                  </a:lnTo>
                  <a:lnTo>
                    <a:pt x="32" y="40"/>
                  </a:lnTo>
                  <a:lnTo>
                    <a:pt x="40" y="16"/>
                  </a:lnTo>
                  <a:lnTo>
                    <a:pt x="40" y="0"/>
                  </a:lnTo>
                  <a:lnTo>
                    <a:pt x="24" y="8"/>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2" name="Freeform 583"/>
            <p:cNvSpPr>
              <a:spLocks/>
            </p:cNvSpPr>
            <p:nvPr/>
          </p:nvSpPr>
          <p:spPr bwMode="auto">
            <a:xfrm>
              <a:off x="10714127" y="1675570"/>
              <a:ext cx="124619" cy="132557"/>
            </a:xfrm>
            <a:custGeom>
              <a:avLst/>
              <a:gdLst>
                <a:gd name="T0" fmla="*/ 0 w 128"/>
                <a:gd name="T1" fmla="*/ 0 h 136"/>
                <a:gd name="T2" fmla="*/ 2147483647 w 128"/>
                <a:gd name="T3" fmla="*/ 0 h 136"/>
                <a:gd name="T4" fmla="*/ 2147483647 w 128"/>
                <a:gd name="T5" fmla="*/ 2147483647 h 136"/>
                <a:gd name="T6" fmla="*/ 2147483647 w 128"/>
                <a:gd name="T7" fmla="*/ 2147483647 h 136"/>
                <a:gd name="T8" fmla="*/ 2147483647 w 128"/>
                <a:gd name="T9" fmla="*/ 2147483647 h 136"/>
                <a:gd name="T10" fmla="*/ 2147483647 w 128"/>
                <a:gd name="T11" fmla="*/ 2147483647 h 136"/>
                <a:gd name="T12" fmla="*/ 2147483647 w 128"/>
                <a:gd name="T13" fmla="*/ 2147483647 h 136"/>
                <a:gd name="T14" fmla="*/ 2147483647 w 128"/>
                <a:gd name="T15" fmla="*/ 2147483647 h 136"/>
                <a:gd name="T16" fmla="*/ 2147483647 w 128"/>
                <a:gd name="T17" fmla="*/ 2147483647 h 136"/>
                <a:gd name="T18" fmla="*/ 2147483647 w 128"/>
                <a:gd name="T19" fmla="*/ 2147483647 h 136"/>
                <a:gd name="T20" fmla="*/ 2147483647 w 128"/>
                <a:gd name="T21" fmla="*/ 2147483647 h 136"/>
                <a:gd name="T22" fmla="*/ 2147483647 w 128"/>
                <a:gd name="T23" fmla="*/ 2147483647 h 136"/>
                <a:gd name="T24" fmla="*/ 2147483647 w 128"/>
                <a:gd name="T25" fmla="*/ 2147483647 h 136"/>
                <a:gd name="T26" fmla="*/ 2147483647 w 128"/>
                <a:gd name="T27" fmla="*/ 2147483647 h 136"/>
                <a:gd name="T28" fmla="*/ 2147483647 w 128"/>
                <a:gd name="T29" fmla="*/ 2147483647 h 136"/>
                <a:gd name="T30" fmla="*/ 2147483647 w 128"/>
                <a:gd name="T31" fmla="*/ 2147483647 h 136"/>
                <a:gd name="T32" fmla="*/ 0 w 128"/>
                <a:gd name="T33" fmla="*/ 0 h 1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36"/>
                <a:gd name="T53" fmla="*/ 128 w 128"/>
                <a:gd name="T54" fmla="*/ 136 h 1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36">
                  <a:moveTo>
                    <a:pt x="0" y="0"/>
                  </a:moveTo>
                  <a:lnTo>
                    <a:pt x="16" y="0"/>
                  </a:lnTo>
                  <a:lnTo>
                    <a:pt x="32" y="24"/>
                  </a:lnTo>
                  <a:lnTo>
                    <a:pt x="48" y="32"/>
                  </a:lnTo>
                  <a:lnTo>
                    <a:pt x="64" y="40"/>
                  </a:lnTo>
                  <a:lnTo>
                    <a:pt x="96" y="72"/>
                  </a:lnTo>
                  <a:lnTo>
                    <a:pt x="104" y="80"/>
                  </a:lnTo>
                  <a:lnTo>
                    <a:pt x="120" y="104"/>
                  </a:lnTo>
                  <a:lnTo>
                    <a:pt x="128" y="128"/>
                  </a:lnTo>
                  <a:lnTo>
                    <a:pt x="112" y="136"/>
                  </a:lnTo>
                  <a:lnTo>
                    <a:pt x="88" y="120"/>
                  </a:lnTo>
                  <a:lnTo>
                    <a:pt x="64" y="104"/>
                  </a:lnTo>
                  <a:lnTo>
                    <a:pt x="48" y="72"/>
                  </a:lnTo>
                  <a:lnTo>
                    <a:pt x="40" y="64"/>
                  </a:lnTo>
                  <a:lnTo>
                    <a:pt x="24" y="48"/>
                  </a:lnTo>
                  <a:lnTo>
                    <a:pt x="8" y="32"/>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3" name="Freeform 584"/>
            <p:cNvSpPr>
              <a:spLocks/>
            </p:cNvSpPr>
            <p:nvPr/>
          </p:nvSpPr>
          <p:spPr bwMode="auto">
            <a:xfrm>
              <a:off x="10877639" y="1652551"/>
              <a:ext cx="115888" cy="131763"/>
            </a:xfrm>
            <a:custGeom>
              <a:avLst/>
              <a:gdLst>
                <a:gd name="T0" fmla="*/ 2147483647 w 120"/>
                <a:gd name="T1" fmla="*/ 2147483647 h 136"/>
                <a:gd name="T2" fmla="*/ 0 w 120"/>
                <a:gd name="T3" fmla="*/ 2147483647 h 136"/>
                <a:gd name="T4" fmla="*/ 0 w 120"/>
                <a:gd name="T5" fmla="*/ 2147483647 h 136"/>
                <a:gd name="T6" fmla="*/ 2147483647 w 120"/>
                <a:gd name="T7" fmla="*/ 2147483647 h 136"/>
                <a:gd name="T8" fmla="*/ 2147483647 w 120"/>
                <a:gd name="T9" fmla="*/ 2147483647 h 136"/>
                <a:gd name="T10" fmla="*/ 2147483647 w 120"/>
                <a:gd name="T11" fmla="*/ 2147483647 h 136"/>
                <a:gd name="T12" fmla="*/ 2147483647 w 120"/>
                <a:gd name="T13" fmla="*/ 2147483647 h 136"/>
                <a:gd name="T14" fmla="*/ 2147483647 w 120"/>
                <a:gd name="T15" fmla="*/ 0 h 136"/>
                <a:gd name="T16" fmla="*/ 2147483647 w 120"/>
                <a:gd name="T17" fmla="*/ 2147483647 h 136"/>
                <a:gd name="T18" fmla="*/ 2147483647 w 120"/>
                <a:gd name="T19" fmla="*/ 2147483647 h 136"/>
                <a:gd name="T20" fmla="*/ 2147483647 w 120"/>
                <a:gd name="T21" fmla="*/ 2147483647 h 136"/>
                <a:gd name="T22" fmla="*/ 2147483647 w 120"/>
                <a:gd name="T23" fmla="*/ 2147483647 h 136"/>
                <a:gd name="T24" fmla="*/ 2147483647 w 120"/>
                <a:gd name="T25" fmla="*/ 2147483647 h 136"/>
                <a:gd name="T26" fmla="*/ 2147483647 w 120"/>
                <a:gd name="T27" fmla="*/ 2147483647 h 136"/>
                <a:gd name="T28" fmla="*/ 2147483647 w 120"/>
                <a:gd name="T29" fmla="*/ 2147483647 h 136"/>
                <a:gd name="T30" fmla="*/ 2147483647 w 120"/>
                <a:gd name="T31" fmla="*/ 2147483647 h 136"/>
                <a:gd name="T32" fmla="*/ 2147483647 w 120"/>
                <a:gd name="T33" fmla="*/ 2147483647 h 136"/>
                <a:gd name="T34" fmla="*/ 2147483647 w 120"/>
                <a:gd name="T35" fmla="*/ 2147483647 h 136"/>
                <a:gd name="T36" fmla="*/ 2147483647 w 120"/>
                <a:gd name="T37" fmla="*/ 2147483647 h 136"/>
                <a:gd name="T38" fmla="*/ 2147483647 w 120"/>
                <a:gd name="T39" fmla="*/ 2147483647 h 136"/>
                <a:gd name="T40" fmla="*/ 2147483647 w 120"/>
                <a:gd name="T41" fmla="*/ 2147483647 h 136"/>
                <a:gd name="T42" fmla="*/ 2147483647 w 120"/>
                <a:gd name="T43" fmla="*/ 2147483647 h 136"/>
                <a:gd name="T44" fmla="*/ 2147483647 w 120"/>
                <a:gd name="T45" fmla="*/ 2147483647 h 136"/>
                <a:gd name="T46" fmla="*/ 2147483647 w 120"/>
                <a:gd name="T47" fmla="*/ 2147483647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36"/>
                <a:gd name="T74" fmla="*/ 120 w 120"/>
                <a:gd name="T75" fmla="*/ 136 h 1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36">
                  <a:moveTo>
                    <a:pt x="8" y="112"/>
                  </a:moveTo>
                  <a:lnTo>
                    <a:pt x="0" y="96"/>
                  </a:lnTo>
                  <a:lnTo>
                    <a:pt x="0" y="72"/>
                  </a:lnTo>
                  <a:lnTo>
                    <a:pt x="8" y="64"/>
                  </a:lnTo>
                  <a:lnTo>
                    <a:pt x="24" y="56"/>
                  </a:lnTo>
                  <a:lnTo>
                    <a:pt x="40" y="48"/>
                  </a:lnTo>
                  <a:lnTo>
                    <a:pt x="64" y="16"/>
                  </a:lnTo>
                  <a:lnTo>
                    <a:pt x="96" y="0"/>
                  </a:lnTo>
                  <a:lnTo>
                    <a:pt x="112" y="8"/>
                  </a:lnTo>
                  <a:lnTo>
                    <a:pt x="120" y="24"/>
                  </a:lnTo>
                  <a:lnTo>
                    <a:pt x="104" y="32"/>
                  </a:lnTo>
                  <a:lnTo>
                    <a:pt x="104" y="48"/>
                  </a:lnTo>
                  <a:lnTo>
                    <a:pt x="104" y="64"/>
                  </a:lnTo>
                  <a:lnTo>
                    <a:pt x="120" y="72"/>
                  </a:lnTo>
                  <a:lnTo>
                    <a:pt x="104" y="80"/>
                  </a:lnTo>
                  <a:lnTo>
                    <a:pt x="104" y="88"/>
                  </a:lnTo>
                  <a:lnTo>
                    <a:pt x="96" y="104"/>
                  </a:lnTo>
                  <a:lnTo>
                    <a:pt x="88" y="112"/>
                  </a:lnTo>
                  <a:lnTo>
                    <a:pt x="80" y="136"/>
                  </a:lnTo>
                  <a:lnTo>
                    <a:pt x="64" y="136"/>
                  </a:lnTo>
                  <a:lnTo>
                    <a:pt x="48" y="128"/>
                  </a:lnTo>
                  <a:lnTo>
                    <a:pt x="32" y="128"/>
                  </a:lnTo>
                  <a:lnTo>
                    <a:pt x="16" y="128"/>
                  </a:lnTo>
                  <a:lnTo>
                    <a:pt x="8" y="11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4" name="Freeform 585"/>
            <p:cNvSpPr>
              <a:spLocks/>
            </p:cNvSpPr>
            <p:nvPr/>
          </p:nvSpPr>
          <p:spPr bwMode="auto">
            <a:xfrm>
              <a:off x="11141165" y="1745420"/>
              <a:ext cx="225425" cy="124619"/>
            </a:xfrm>
            <a:custGeom>
              <a:avLst/>
              <a:gdLst>
                <a:gd name="T0" fmla="*/ 0 w 232"/>
                <a:gd name="T1" fmla="*/ 2147483647 h 128"/>
                <a:gd name="T2" fmla="*/ 2147483647 w 232"/>
                <a:gd name="T3" fmla="*/ 2147483647 h 128"/>
                <a:gd name="T4" fmla="*/ 2147483647 w 232"/>
                <a:gd name="T5" fmla="*/ 2147483647 h 128"/>
                <a:gd name="T6" fmla="*/ 2147483647 w 232"/>
                <a:gd name="T7" fmla="*/ 2147483647 h 128"/>
                <a:gd name="T8" fmla="*/ 2147483647 w 232"/>
                <a:gd name="T9" fmla="*/ 2147483647 h 128"/>
                <a:gd name="T10" fmla="*/ 2147483647 w 232"/>
                <a:gd name="T11" fmla="*/ 2147483647 h 128"/>
                <a:gd name="T12" fmla="*/ 2147483647 w 232"/>
                <a:gd name="T13" fmla="*/ 2147483647 h 128"/>
                <a:gd name="T14" fmla="*/ 2147483647 w 232"/>
                <a:gd name="T15" fmla="*/ 2147483647 h 128"/>
                <a:gd name="T16" fmla="*/ 2147483647 w 232"/>
                <a:gd name="T17" fmla="*/ 2147483647 h 128"/>
                <a:gd name="T18" fmla="*/ 2147483647 w 232"/>
                <a:gd name="T19" fmla="*/ 2147483647 h 128"/>
                <a:gd name="T20" fmla="*/ 2147483647 w 232"/>
                <a:gd name="T21" fmla="*/ 2147483647 h 128"/>
                <a:gd name="T22" fmla="*/ 2147483647 w 232"/>
                <a:gd name="T23" fmla="*/ 2147483647 h 128"/>
                <a:gd name="T24" fmla="*/ 2147483647 w 232"/>
                <a:gd name="T25" fmla="*/ 2147483647 h 128"/>
                <a:gd name="T26" fmla="*/ 2147483647 w 232"/>
                <a:gd name="T27" fmla="*/ 2147483647 h 128"/>
                <a:gd name="T28" fmla="*/ 2147483647 w 232"/>
                <a:gd name="T29" fmla="*/ 2147483647 h 128"/>
                <a:gd name="T30" fmla="*/ 2147483647 w 232"/>
                <a:gd name="T31" fmla="*/ 2147483647 h 128"/>
                <a:gd name="T32" fmla="*/ 2147483647 w 232"/>
                <a:gd name="T33" fmla="*/ 2147483647 h 128"/>
                <a:gd name="T34" fmla="*/ 2147483647 w 232"/>
                <a:gd name="T35" fmla="*/ 2147483647 h 128"/>
                <a:gd name="T36" fmla="*/ 2147483647 w 232"/>
                <a:gd name="T37" fmla="*/ 2147483647 h 128"/>
                <a:gd name="T38" fmla="*/ 2147483647 w 232"/>
                <a:gd name="T39" fmla="*/ 2147483647 h 128"/>
                <a:gd name="T40" fmla="*/ 2147483647 w 232"/>
                <a:gd name="T41" fmla="*/ 2147483647 h 128"/>
                <a:gd name="T42" fmla="*/ 2147483647 w 232"/>
                <a:gd name="T43" fmla="*/ 2147483647 h 128"/>
                <a:gd name="T44" fmla="*/ 2147483647 w 232"/>
                <a:gd name="T45" fmla="*/ 2147483647 h 128"/>
                <a:gd name="T46" fmla="*/ 2147483647 w 232"/>
                <a:gd name="T47" fmla="*/ 2147483647 h 128"/>
                <a:gd name="T48" fmla="*/ 2147483647 w 232"/>
                <a:gd name="T49" fmla="*/ 2147483647 h 128"/>
                <a:gd name="T50" fmla="*/ 2147483647 w 232"/>
                <a:gd name="T51" fmla="*/ 2147483647 h 128"/>
                <a:gd name="T52" fmla="*/ 2147483647 w 232"/>
                <a:gd name="T53" fmla="*/ 2147483647 h 128"/>
                <a:gd name="T54" fmla="*/ 2147483647 w 232"/>
                <a:gd name="T55" fmla="*/ 2147483647 h 128"/>
                <a:gd name="T56" fmla="*/ 2147483647 w 232"/>
                <a:gd name="T57" fmla="*/ 2147483647 h 128"/>
                <a:gd name="T58" fmla="*/ 2147483647 w 232"/>
                <a:gd name="T59" fmla="*/ 2147483647 h 128"/>
                <a:gd name="T60" fmla="*/ 2147483647 w 232"/>
                <a:gd name="T61" fmla="*/ 0 h 128"/>
                <a:gd name="T62" fmla="*/ 2147483647 w 232"/>
                <a:gd name="T63" fmla="*/ 0 h 128"/>
                <a:gd name="T64" fmla="*/ 0 w 232"/>
                <a:gd name="T65" fmla="*/ 2147483647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128"/>
                <a:gd name="T101" fmla="*/ 232 w 232"/>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128">
                  <a:moveTo>
                    <a:pt x="0" y="16"/>
                  </a:moveTo>
                  <a:lnTo>
                    <a:pt x="16" y="24"/>
                  </a:lnTo>
                  <a:lnTo>
                    <a:pt x="24" y="32"/>
                  </a:lnTo>
                  <a:lnTo>
                    <a:pt x="24" y="48"/>
                  </a:lnTo>
                  <a:lnTo>
                    <a:pt x="40" y="48"/>
                  </a:lnTo>
                  <a:lnTo>
                    <a:pt x="48" y="48"/>
                  </a:lnTo>
                  <a:lnTo>
                    <a:pt x="72" y="64"/>
                  </a:lnTo>
                  <a:lnTo>
                    <a:pt x="104" y="80"/>
                  </a:lnTo>
                  <a:lnTo>
                    <a:pt x="104" y="88"/>
                  </a:lnTo>
                  <a:lnTo>
                    <a:pt x="88" y="96"/>
                  </a:lnTo>
                  <a:lnTo>
                    <a:pt x="104" y="96"/>
                  </a:lnTo>
                  <a:lnTo>
                    <a:pt x="120" y="104"/>
                  </a:lnTo>
                  <a:lnTo>
                    <a:pt x="136" y="112"/>
                  </a:lnTo>
                  <a:lnTo>
                    <a:pt x="144" y="112"/>
                  </a:lnTo>
                  <a:lnTo>
                    <a:pt x="160" y="96"/>
                  </a:lnTo>
                  <a:lnTo>
                    <a:pt x="176" y="88"/>
                  </a:lnTo>
                  <a:lnTo>
                    <a:pt x="192" y="96"/>
                  </a:lnTo>
                  <a:lnTo>
                    <a:pt x="216" y="120"/>
                  </a:lnTo>
                  <a:lnTo>
                    <a:pt x="232" y="128"/>
                  </a:lnTo>
                  <a:lnTo>
                    <a:pt x="232" y="104"/>
                  </a:lnTo>
                  <a:lnTo>
                    <a:pt x="208" y="96"/>
                  </a:lnTo>
                  <a:lnTo>
                    <a:pt x="208" y="80"/>
                  </a:lnTo>
                  <a:lnTo>
                    <a:pt x="216" y="72"/>
                  </a:lnTo>
                  <a:lnTo>
                    <a:pt x="192" y="64"/>
                  </a:lnTo>
                  <a:lnTo>
                    <a:pt x="184" y="48"/>
                  </a:lnTo>
                  <a:lnTo>
                    <a:pt x="160" y="32"/>
                  </a:lnTo>
                  <a:lnTo>
                    <a:pt x="96" y="16"/>
                  </a:lnTo>
                  <a:lnTo>
                    <a:pt x="72" y="32"/>
                  </a:lnTo>
                  <a:lnTo>
                    <a:pt x="56" y="32"/>
                  </a:lnTo>
                  <a:lnTo>
                    <a:pt x="40" y="16"/>
                  </a:lnTo>
                  <a:lnTo>
                    <a:pt x="24" y="0"/>
                  </a:lnTo>
                  <a:lnTo>
                    <a:pt x="8" y="0"/>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5" name="Freeform 586"/>
            <p:cNvSpPr>
              <a:spLocks/>
            </p:cNvSpPr>
            <p:nvPr/>
          </p:nvSpPr>
          <p:spPr bwMode="auto">
            <a:xfrm>
              <a:off x="10877639" y="1652551"/>
              <a:ext cx="115888" cy="131763"/>
            </a:xfrm>
            <a:custGeom>
              <a:avLst/>
              <a:gdLst>
                <a:gd name="T0" fmla="*/ 2147483647 w 120"/>
                <a:gd name="T1" fmla="*/ 2147483647 h 136"/>
                <a:gd name="T2" fmla="*/ 0 w 120"/>
                <a:gd name="T3" fmla="*/ 2147483647 h 136"/>
                <a:gd name="T4" fmla="*/ 0 w 120"/>
                <a:gd name="T5" fmla="*/ 2147483647 h 136"/>
                <a:gd name="T6" fmla="*/ 2147483647 w 120"/>
                <a:gd name="T7" fmla="*/ 2147483647 h 136"/>
                <a:gd name="T8" fmla="*/ 2147483647 w 120"/>
                <a:gd name="T9" fmla="*/ 2147483647 h 136"/>
                <a:gd name="T10" fmla="*/ 2147483647 w 120"/>
                <a:gd name="T11" fmla="*/ 2147483647 h 136"/>
                <a:gd name="T12" fmla="*/ 2147483647 w 120"/>
                <a:gd name="T13" fmla="*/ 2147483647 h 136"/>
                <a:gd name="T14" fmla="*/ 2147483647 w 120"/>
                <a:gd name="T15" fmla="*/ 0 h 136"/>
                <a:gd name="T16" fmla="*/ 2147483647 w 120"/>
                <a:gd name="T17" fmla="*/ 2147483647 h 136"/>
                <a:gd name="T18" fmla="*/ 2147483647 w 120"/>
                <a:gd name="T19" fmla="*/ 2147483647 h 136"/>
                <a:gd name="T20" fmla="*/ 2147483647 w 120"/>
                <a:gd name="T21" fmla="*/ 2147483647 h 136"/>
                <a:gd name="T22" fmla="*/ 2147483647 w 120"/>
                <a:gd name="T23" fmla="*/ 2147483647 h 136"/>
                <a:gd name="T24" fmla="*/ 2147483647 w 120"/>
                <a:gd name="T25" fmla="*/ 2147483647 h 136"/>
                <a:gd name="T26" fmla="*/ 2147483647 w 120"/>
                <a:gd name="T27" fmla="*/ 2147483647 h 136"/>
                <a:gd name="T28" fmla="*/ 2147483647 w 120"/>
                <a:gd name="T29" fmla="*/ 2147483647 h 136"/>
                <a:gd name="T30" fmla="*/ 2147483647 w 120"/>
                <a:gd name="T31" fmla="*/ 2147483647 h 136"/>
                <a:gd name="T32" fmla="*/ 2147483647 w 120"/>
                <a:gd name="T33" fmla="*/ 2147483647 h 136"/>
                <a:gd name="T34" fmla="*/ 2147483647 w 120"/>
                <a:gd name="T35" fmla="*/ 2147483647 h 136"/>
                <a:gd name="T36" fmla="*/ 2147483647 w 120"/>
                <a:gd name="T37" fmla="*/ 2147483647 h 136"/>
                <a:gd name="T38" fmla="*/ 2147483647 w 120"/>
                <a:gd name="T39" fmla="*/ 2147483647 h 136"/>
                <a:gd name="T40" fmla="*/ 2147483647 w 120"/>
                <a:gd name="T41" fmla="*/ 2147483647 h 136"/>
                <a:gd name="T42" fmla="*/ 2147483647 w 120"/>
                <a:gd name="T43" fmla="*/ 2147483647 h 136"/>
                <a:gd name="T44" fmla="*/ 2147483647 w 120"/>
                <a:gd name="T45" fmla="*/ 2147483647 h 136"/>
                <a:gd name="T46" fmla="*/ 2147483647 w 120"/>
                <a:gd name="T47" fmla="*/ 2147483647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36"/>
                <a:gd name="T74" fmla="*/ 120 w 120"/>
                <a:gd name="T75" fmla="*/ 136 h 1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36">
                  <a:moveTo>
                    <a:pt x="8" y="112"/>
                  </a:moveTo>
                  <a:lnTo>
                    <a:pt x="0" y="96"/>
                  </a:lnTo>
                  <a:lnTo>
                    <a:pt x="0" y="72"/>
                  </a:lnTo>
                  <a:lnTo>
                    <a:pt x="8" y="64"/>
                  </a:lnTo>
                  <a:lnTo>
                    <a:pt x="24" y="56"/>
                  </a:lnTo>
                  <a:lnTo>
                    <a:pt x="40" y="48"/>
                  </a:lnTo>
                  <a:lnTo>
                    <a:pt x="64" y="16"/>
                  </a:lnTo>
                  <a:lnTo>
                    <a:pt x="96" y="0"/>
                  </a:lnTo>
                  <a:lnTo>
                    <a:pt x="112" y="8"/>
                  </a:lnTo>
                  <a:lnTo>
                    <a:pt x="120" y="24"/>
                  </a:lnTo>
                  <a:lnTo>
                    <a:pt x="104" y="32"/>
                  </a:lnTo>
                  <a:lnTo>
                    <a:pt x="104" y="48"/>
                  </a:lnTo>
                  <a:lnTo>
                    <a:pt x="104" y="64"/>
                  </a:lnTo>
                  <a:lnTo>
                    <a:pt x="120" y="72"/>
                  </a:lnTo>
                  <a:lnTo>
                    <a:pt x="104" y="80"/>
                  </a:lnTo>
                  <a:lnTo>
                    <a:pt x="104" y="88"/>
                  </a:lnTo>
                  <a:lnTo>
                    <a:pt x="96" y="104"/>
                  </a:lnTo>
                  <a:lnTo>
                    <a:pt x="88" y="112"/>
                  </a:lnTo>
                  <a:lnTo>
                    <a:pt x="80" y="136"/>
                  </a:lnTo>
                  <a:lnTo>
                    <a:pt x="64" y="136"/>
                  </a:lnTo>
                  <a:lnTo>
                    <a:pt x="48" y="128"/>
                  </a:lnTo>
                  <a:lnTo>
                    <a:pt x="32" y="128"/>
                  </a:lnTo>
                  <a:lnTo>
                    <a:pt x="16" y="128"/>
                  </a:lnTo>
                  <a:lnTo>
                    <a:pt x="8" y="11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6" name="Freeform 587"/>
            <p:cNvSpPr>
              <a:spLocks/>
            </p:cNvSpPr>
            <p:nvPr/>
          </p:nvSpPr>
          <p:spPr bwMode="auto">
            <a:xfrm>
              <a:off x="11141165" y="1745420"/>
              <a:ext cx="225425" cy="124619"/>
            </a:xfrm>
            <a:custGeom>
              <a:avLst/>
              <a:gdLst>
                <a:gd name="T0" fmla="*/ 0 w 232"/>
                <a:gd name="T1" fmla="*/ 2147483647 h 128"/>
                <a:gd name="T2" fmla="*/ 2147483647 w 232"/>
                <a:gd name="T3" fmla="*/ 2147483647 h 128"/>
                <a:gd name="T4" fmla="*/ 2147483647 w 232"/>
                <a:gd name="T5" fmla="*/ 2147483647 h 128"/>
                <a:gd name="T6" fmla="*/ 2147483647 w 232"/>
                <a:gd name="T7" fmla="*/ 2147483647 h 128"/>
                <a:gd name="T8" fmla="*/ 2147483647 w 232"/>
                <a:gd name="T9" fmla="*/ 2147483647 h 128"/>
                <a:gd name="T10" fmla="*/ 2147483647 w 232"/>
                <a:gd name="T11" fmla="*/ 2147483647 h 128"/>
                <a:gd name="T12" fmla="*/ 2147483647 w 232"/>
                <a:gd name="T13" fmla="*/ 2147483647 h 128"/>
                <a:gd name="T14" fmla="*/ 2147483647 w 232"/>
                <a:gd name="T15" fmla="*/ 2147483647 h 128"/>
                <a:gd name="T16" fmla="*/ 2147483647 w 232"/>
                <a:gd name="T17" fmla="*/ 2147483647 h 128"/>
                <a:gd name="T18" fmla="*/ 2147483647 w 232"/>
                <a:gd name="T19" fmla="*/ 2147483647 h 128"/>
                <a:gd name="T20" fmla="*/ 2147483647 w 232"/>
                <a:gd name="T21" fmla="*/ 2147483647 h 128"/>
                <a:gd name="T22" fmla="*/ 2147483647 w 232"/>
                <a:gd name="T23" fmla="*/ 2147483647 h 128"/>
                <a:gd name="T24" fmla="*/ 2147483647 w 232"/>
                <a:gd name="T25" fmla="*/ 2147483647 h 128"/>
                <a:gd name="T26" fmla="*/ 2147483647 w 232"/>
                <a:gd name="T27" fmla="*/ 2147483647 h 128"/>
                <a:gd name="T28" fmla="*/ 2147483647 w 232"/>
                <a:gd name="T29" fmla="*/ 2147483647 h 128"/>
                <a:gd name="T30" fmla="*/ 2147483647 w 232"/>
                <a:gd name="T31" fmla="*/ 2147483647 h 128"/>
                <a:gd name="T32" fmla="*/ 2147483647 w 232"/>
                <a:gd name="T33" fmla="*/ 2147483647 h 128"/>
                <a:gd name="T34" fmla="*/ 2147483647 w 232"/>
                <a:gd name="T35" fmla="*/ 2147483647 h 128"/>
                <a:gd name="T36" fmla="*/ 2147483647 w 232"/>
                <a:gd name="T37" fmla="*/ 2147483647 h 128"/>
                <a:gd name="T38" fmla="*/ 2147483647 w 232"/>
                <a:gd name="T39" fmla="*/ 2147483647 h 128"/>
                <a:gd name="T40" fmla="*/ 2147483647 w 232"/>
                <a:gd name="T41" fmla="*/ 2147483647 h 128"/>
                <a:gd name="T42" fmla="*/ 2147483647 w 232"/>
                <a:gd name="T43" fmla="*/ 2147483647 h 128"/>
                <a:gd name="T44" fmla="*/ 2147483647 w 232"/>
                <a:gd name="T45" fmla="*/ 2147483647 h 128"/>
                <a:gd name="T46" fmla="*/ 2147483647 w 232"/>
                <a:gd name="T47" fmla="*/ 2147483647 h 128"/>
                <a:gd name="T48" fmla="*/ 2147483647 w 232"/>
                <a:gd name="T49" fmla="*/ 2147483647 h 128"/>
                <a:gd name="T50" fmla="*/ 2147483647 w 232"/>
                <a:gd name="T51" fmla="*/ 2147483647 h 128"/>
                <a:gd name="T52" fmla="*/ 2147483647 w 232"/>
                <a:gd name="T53" fmla="*/ 2147483647 h 128"/>
                <a:gd name="T54" fmla="*/ 2147483647 w 232"/>
                <a:gd name="T55" fmla="*/ 2147483647 h 128"/>
                <a:gd name="T56" fmla="*/ 2147483647 w 232"/>
                <a:gd name="T57" fmla="*/ 2147483647 h 128"/>
                <a:gd name="T58" fmla="*/ 2147483647 w 232"/>
                <a:gd name="T59" fmla="*/ 2147483647 h 128"/>
                <a:gd name="T60" fmla="*/ 2147483647 w 232"/>
                <a:gd name="T61" fmla="*/ 0 h 128"/>
                <a:gd name="T62" fmla="*/ 2147483647 w 232"/>
                <a:gd name="T63" fmla="*/ 0 h 128"/>
                <a:gd name="T64" fmla="*/ 0 w 232"/>
                <a:gd name="T65" fmla="*/ 2147483647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128"/>
                <a:gd name="T101" fmla="*/ 232 w 232"/>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128">
                  <a:moveTo>
                    <a:pt x="0" y="16"/>
                  </a:moveTo>
                  <a:lnTo>
                    <a:pt x="16" y="24"/>
                  </a:lnTo>
                  <a:lnTo>
                    <a:pt x="24" y="32"/>
                  </a:lnTo>
                  <a:lnTo>
                    <a:pt x="24" y="48"/>
                  </a:lnTo>
                  <a:lnTo>
                    <a:pt x="40" y="48"/>
                  </a:lnTo>
                  <a:lnTo>
                    <a:pt x="48" y="48"/>
                  </a:lnTo>
                  <a:lnTo>
                    <a:pt x="72" y="64"/>
                  </a:lnTo>
                  <a:lnTo>
                    <a:pt x="104" y="80"/>
                  </a:lnTo>
                  <a:lnTo>
                    <a:pt x="104" y="88"/>
                  </a:lnTo>
                  <a:lnTo>
                    <a:pt x="88" y="96"/>
                  </a:lnTo>
                  <a:lnTo>
                    <a:pt x="104" y="96"/>
                  </a:lnTo>
                  <a:lnTo>
                    <a:pt x="120" y="104"/>
                  </a:lnTo>
                  <a:lnTo>
                    <a:pt x="136" y="112"/>
                  </a:lnTo>
                  <a:lnTo>
                    <a:pt x="144" y="112"/>
                  </a:lnTo>
                  <a:lnTo>
                    <a:pt x="160" y="96"/>
                  </a:lnTo>
                  <a:lnTo>
                    <a:pt x="176" y="88"/>
                  </a:lnTo>
                  <a:lnTo>
                    <a:pt x="192" y="96"/>
                  </a:lnTo>
                  <a:lnTo>
                    <a:pt x="216" y="120"/>
                  </a:lnTo>
                  <a:lnTo>
                    <a:pt x="232" y="128"/>
                  </a:lnTo>
                  <a:lnTo>
                    <a:pt x="232" y="104"/>
                  </a:lnTo>
                  <a:lnTo>
                    <a:pt x="208" y="96"/>
                  </a:lnTo>
                  <a:lnTo>
                    <a:pt x="208" y="80"/>
                  </a:lnTo>
                  <a:lnTo>
                    <a:pt x="216" y="72"/>
                  </a:lnTo>
                  <a:lnTo>
                    <a:pt x="192" y="64"/>
                  </a:lnTo>
                  <a:lnTo>
                    <a:pt x="184" y="48"/>
                  </a:lnTo>
                  <a:lnTo>
                    <a:pt x="160" y="32"/>
                  </a:lnTo>
                  <a:lnTo>
                    <a:pt x="96" y="16"/>
                  </a:lnTo>
                  <a:lnTo>
                    <a:pt x="72" y="32"/>
                  </a:lnTo>
                  <a:lnTo>
                    <a:pt x="56" y="32"/>
                  </a:lnTo>
                  <a:lnTo>
                    <a:pt x="40" y="16"/>
                  </a:lnTo>
                  <a:lnTo>
                    <a:pt x="24" y="0"/>
                  </a:lnTo>
                  <a:lnTo>
                    <a:pt x="8" y="0"/>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7" name="Freeform 588"/>
            <p:cNvSpPr>
              <a:spLocks/>
            </p:cNvSpPr>
            <p:nvPr/>
          </p:nvSpPr>
          <p:spPr bwMode="auto">
            <a:xfrm>
              <a:off x="11001464" y="1512851"/>
              <a:ext cx="69850" cy="92869"/>
            </a:xfrm>
            <a:custGeom>
              <a:avLst/>
              <a:gdLst>
                <a:gd name="T0" fmla="*/ 2147483647 w 72"/>
                <a:gd name="T1" fmla="*/ 2147483647 h 96"/>
                <a:gd name="T2" fmla="*/ 0 w 72"/>
                <a:gd name="T3" fmla="*/ 2147483647 h 96"/>
                <a:gd name="T4" fmla="*/ 2147483647 w 72"/>
                <a:gd name="T5" fmla="*/ 2147483647 h 96"/>
                <a:gd name="T6" fmla="*/ 2147483647 w 72"/>
                <a:gd name="T7" fmla="*/ 2147483647 h 96"/>
                <a:gd name="T8" fmla="*/ 2147483647 w 72"/>
                <a:gd name="T9" fmla="*/ 2147483647 h 96"/>
                <a:gd name="T10" fmla="*/ 2147483647 w 72"/>
                <a:gd name="T11" fmla="*/ 2147483647 h 96"/>
                <a:gd name="T12" fmla="*/ 2147483647 w 72"/>
                <a:gd name="T13" fmla="*/ 2147483647 h 96"/>
                <a:gd name="T14" fmla="*/ 2147483647 w 72"/>
                <a:gd name="T15" fmla="*/ 2147483647 h 96"/>
                <a:gd name="T16" fmla="*/ 2147483647 w 72"/>
                <a:gd name="T17" fmla="*/ 2147483647 h 96"/>
                <a:gd name="T18" fmla="*/ 2147483647 w 72"/>
                <a:gd name="T19" fmla="*/ 2147483647 h 96"/>
                <a:gd name="T20" fmla="*/ 2147483647 w 72"/>
                <a:gd name="T21" fmla="*/ 2147483647 h 96"/>
                <a:gd name="T22" fmla="*/ 2147483647 w 72"/>
                <a:gd name="T23" fmla="*/ 2147483647 h 96"/>
                <a:gd name="T24" fmla="*/ 2147483647 w 72"/>
                <a:gd name="T25" fmla="*/ 2147483647 h 96"/>
                <a:gd name="T26" fmla="*/ 2147483647 w 72"/>
                <a:gd name="T27" fmla="*/ 0 h 96"/>
                <a:gd name="T28" fmla="*/ 2147483647 w 72"/>
                <a:gd name="T29" fmla="*/ 2147483647 h 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96"/>
                <a:gd name="T47" fmla="*/ 72 w 72"/>
                <a:gd name="T48" fmla="*/ 96 h 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96">
                  <a:moveTo>
                    <a:pt x="8" y="8"/>
                  </a:moveTo>
                  <a:lnTo>
                    <a:pt x="0" y="24"/>
                  </a:lnTo>
                  <a:lnTo>
                    <a:pt x="8" y="48"/>
                  </a:lnTo>
                  <a:lnTo>
                    <a:pt x="16" y="56"/>
                  </a:lnTo>
                  <a:lnTo>
                    <a:pt x="24" y="56"/>
                  </a:lnTo>
                  <a:lnTo>
                    <a:pt x="48" y="72"/>
                  </a:lnTo>
                  <a:lnTo>
                    <a:pt x="56" y="88"/>
                  </a:lnTo>
                  <a:lnTo>
                    <a:pt x="72" y="96"/>
                  </a:lnTo>
                  <a:lnTo>
                    <a:pt x="72" y="80"/>
                  </a:lnTo>
                  <a:lnTo>
                    <a:pt x="56" y="56"/>
                  </a:lnTo>
                  <a:lnTo>
                    <a:pt x="32" y="40"/>
                  </a:lnTo>
                  <a:lnTo>
                    <a:pt x="32" y="32"/>
                  </a:lnTo>
                  <a:lnTo>
                    <a:pt x="40" y="8"/>
                  </a:lnTo>
                  <a:lnTo>
                    <a:pt x="24" y="0"/>
                  </a:lnTo>
                  <a:lnTo>
                    <a:pt x="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8" name="Freeform 589"/>
            <p:cNvSpPr>
              <a:spLocks/>
            </p:cNvSpPr>
            <p:nvPr/>
          </p:nvSpPr>
          <p:spPr bwMode="auto">
            <a:xfrm>
              <a:off x="11032420" y="1621595"/>
              <a:ext cx="54769" cy="46038"/>
            </a:xfrm>
            <a:custGeom>
              <a:avLst/>
              <a:gdLst>
                <a:gd name="T0" fmla="*/ 0 w 56"/>
                <a:gd name="T1" fmla="*/ 2147483647 h 48"/>
                <a:gd name="T2" fmla="*/ 2147483647 w 56"/>
                <a:gd name="T3" fmla="*/ 2147483647 h 48"/>
                <a:gd name="T4" fmla="*/ 2147483647 w 56"/>
                <a:gd name="T5" fmla="*/ 2147483647 h 48"/>
                <a:gd name="T6" fmla="*/ 2147483647 w 56"/>
                <a:gd name="T7" fmla="*/ 0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0 w 5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8"/>
                <a:gd name="T32" fmla="*/ 56 w 5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8">
                  <a:moveTo>
                    <a:pt x="0" y="40"/>
                  </a:moveTo>
                  <a:lnTo>
                    <a:pt x="8" y="16"/>
                  </a:lnTo>
                  <a:lnTo>
                    <a:pt x="24" y="16"/>
                  </a:lnTo>
                  <a:lnTo>
                    <a:pt x="40" y="0"/>
                  </a:lnTo>
                  <a:lnTo>
                    <a:pt x="56" y="16"/>
                  </a:lnTo>
                  <a:lnTo>
                    <a:pt x="56" y="48"/>
                  </a:lnTo>
                  <a:lnTo>
                    <a:pt x="40" y="40"/>
                  </a:lnTo>
                  <a:lnTo>
                    <a:pt x="24" y="40"/>
                  </a:lnTo>
                  <a:lnTo>
                    <a:pt x="16" y="32"/>
                  </a:lnTo>
                  <a:lnTo>
                    <a:pt x="0"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49" name="Freeform 590"/>
            <p:cNvSpPr>
              <a:spLocks/>
            </p:cNvSpPr>
            <p:nvPr/>
          </p:nvSpPr>
          <p:spPr bwMode="auto">
            <a:xfrm>
              <a:off x="11001464" y="1512851"/>
              <a:ext cx="69850" cy="92869"/>
            </a:xfrm>
            <a:custGeom>
              <a:avLst/>
              <a:gdLst>
                <a:gd name="T0" fmla="*/ 2147483647 w 72"/>
                <a:gd name="T1" fmla="*/ 2147483647 h 96"/>
                <a:gd name="T2" fmla="*/ 0 w 72"/>
                <a:gd name="T3" fmla="*/ 2147483647 h 96"/>
                <a:gd name="T4" fmla="*/ 2147483647 w 72"/>
                <a:gd name="T5" fmla="*/ 2147483647 h 96"/>
                <a:gd name="T6" fmla="*/ 2147483647 w 72"/>
                <a:gd name="T7" fmla="*/ 2147483647 h 96"/>
                <a:gd name="T8" fmla="*/ 2147483647 w 72"/>
                <a:gd name="T9" fmla="*/ 2147483647 h 96"/>
                <a:gd name="T10" fmla="*/ 2147483647 w 72"/>
                <a:gd name="T11" fmla="*/ 2147483647 h 96"/>
                <a:gd name="T12" fmla="*/ 2147483647 w 72"/>
                <a:gd name="T13" fmla="*/ 2147483647 h 96"/>
                <a:gd name="T14" fmla="*/ 2147483647 w 72"/>
                <a:gd name="T15" fmla="*/ 2147483647 h 96"/>
                <a:gd name="T16" fmla="*/ 2147483647 w 72"/>
                <a:gd name="T17" fmla="*/ 2147483647 h 96"/>
                <a:gd name="T18" fmla="*/ 2147483647 w 72"/>
                <a:gd name="T19" fmla="*/ 2147483647 h 96"/>
                <a:gd name="T20" fmla="*/ 2147483647 w 72"/>
                <a:gd name="T21" fmla="*/ 2147483647 h 96"/>
                <a:gd name="T22" fmla="*/ 2147483647 w 72"/>
                <a:gd name="T23" fmla="*/ 2147483647 h 96"/>
                <a:gd name="T24" fmla="*/ 2147483647 w 72"/>
                <a:gd name="T25" fmla="*/ 2147483647 h 96"/>
                <a:gd name="T26" fmla="*/ 2147483647 w 72"/>
                <a:gd name="T27" fmla="*/ 0 h 96"/>
                <a:gd name="T28" fmla="*/ 2147483647 w 72"/>
                <a:gd name="T29" fmla="*/ 2147483647 h 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96"/>
                <a:gd name="T47" fmla="*/ 72 w 72"/>
                <a:gd name="T48" fmla="*/ 96 h 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96">
                  <a:moveTo>
                    <a:pt x="8" y="8"/>
                  </a:moveTo>
                  <a:lnTo>
                    <a:pt x="0" y="24"/>
                  </a:lnTo>
                  <a:lnTo>
                    <a:pt x="8" y="48"/>
                  </a:lnTo>
                  <a:lnTo>
                    <a:pt x="16" y="56"/>
                  </a:lnTo>
                  <a:lnTo>
                    <a:pt x="24" y="56"/>
                  </a:lnTo>
                  <a:lnTo>
                    <a:pt x="48" y="72"/>
                  </a:lnTo>
                  <a:lnTo>
                    <a:pt x="56" y="88"/>
                  </a:lnTo>
                  <a:lnTo>
                    <a:pt x="72" y="96"/>
                  </a:lnTo>
                  <a:lnTo>
                    <a:pt x="72" y="80"/>
                  </a:lnTo>
                  <a:lnTo>
                    <a:pt x="56" y="56"/>
                  </a:lnTo>
                  <a:lnTo>
                    <a:pt x="32" y="40"/>
                  </a:lnTo>
                  <a:lnTo>
                    <a:pt x="32" y="32"/>
                  </a:lnTo>
                  <a:lnTo>
                    <a:pt x="40" y="8"/>
                  </a:lnTo>
                  <a:lnTo>
                    <a:pt x="24" y="0"/>
                  </a:lnTo>
                  <a:lnTo>
                    <a:pt x="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0" name="Freeform 591"/>
            <p:cNvSpPr>
              <a:spLocks/>
            </p:cNvSpPr>
            <p:nvPr/>
          </p:nvSpPr>
          <p:spPr bwMode="auto">
            <a:xfrm>
              <a:off x="11032420" y="1621595"/>
              <a:ext cx="54769" cy="46038"/>
            </a:xfrm>
            <a:custGeom>
              <a:avLst/>
              <a:gdLst>
                <a:gd name="T0" fmla="*/ 0 w 56"/>
                <a:gd name="T1" fmla="*/ 2147483647 h 48"/>
                <a:gd name="T2" fmla="*/ 2147483647 w 56"/>
                <a:gd name="T3" fmla="*/ 2147483647 h 48"/>
                <a:gd name="T4" fmla="*/ 2147483647 w 56"/>
                <a:gd name="T5" fmla="*/ 2147483647 h 48"/>
                <a:gd name="T6" fmla="*/ 2147483647 w 56"/>
                <a:gd name="T7" fmla="*/ 0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0 w 5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8"/>
                <a:gd name="T32" fmla="*/ 56 w 5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8">
                  <a:moveTo>
                    <a:pt x="0" y="40"/>
                  </a:moveTo>
                  <a:lnTo>
                    <a:pt x="8" y="16"/>
                  </a:lnTo>
                  <a:lnTo>
                    <a:pt x="24" y="16"/>
                  </a:lnTo>
                  <a:lnTo>
                    <a:pt x="40" y="0"/>
                  </a:lnTo>
                  <a:lnTo>
                    <a:pt x="56" y="16"/>
                  </a:lnTo>
                  <a:lnTo>
                    <a:pt x="56" y="48"/>
                  </a:lnTo>
                  <a:lnTo>
                    <a:pt x="40" y="40"/>
                  </a:lnTo>
                  <a:lnTo>
                    <a:pt x="24" y="40"/>
                  </a:lnTo>
                  <a:lnTo>
                    <a:pt x="16" y="32"/>
                  </a:lnTo>
                  <a:lnTo>
                    <a:pt x="0"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1" name="Freeform 592"/>
            <p:cNvSpPr>
              <a:spLocks/>
            </p:cNvSpPr>
            <p:nvPr/>
          </p:nvSpPr>
          <p:spPr bwMode="auto">
            <a:xfrm>
              <a:off x="10993526" y="1722401"/>
              <a:ext cx="70644" cy="85725"/>
            </a:xfrm>
            <a:custGeom>
              <a:avLst/>
              <a:gdLst>
                <a:gd name="T0" fmla="*/ 2147483647 w 72"/>
                <a:gd name="T1" fmla="*/ 2147483647 h 88"/>
                <a:gd name="T2" fmla="*/ 2147483647 w 72"/>
                <a:gd name="T3" fmla="*/ 2147483647 h 88"/>
                <a:gd name="T4" fmla="*/ 0 w 72"/>
                <a:gd name="T5" fmla="*/ 2147483647 h 88"/>
                <a:gd name="T6" fmla="*/ 0 w 72"/>
                <a:gd name="T7" fmla="*/ 2147483647 h 88"/>
                <a:gd name="T8" fmla="*/ 2147483647 w 72"/>
                <a:gd name="T9" fmla="*/ 2147483647 h 88"/>
                <a:gd name="T10" fmla="*/ 2147483647 w 72"/>
                <a:gd name="T11" fmla="*/ 2147483647 h 88"/>
                <a:gd name="T12" fmla="*/ 2147483647 w 72"/>
                <a:gd name="T13" fmla="*/ 2147483647 h 88"/>
                <a:gd name="T14" fmla="*/ 2147483647 w 72"/>
                <a:gd name="T15" fmla="*/ 0 h 88"/>
                <a:gd name="T16" fmla="*/ 2147483647 w 72"/>
                <a:gd name="T17" fmla="*/ 2147483647 h 88"/>
                <a:gd name="T18" fmla="*/ 2147483647 w 72"/>
                <a:gd name="T19" fmla="*/ 2147483647 h 88"/>
                <a:gd name="T20" fmla="*/ 2147483647 w 72"/>
                <a:gd name="T21" fmla="*/ 2147483647 h 88"/>
                <a:gd name="T22" fmla="*/ 2147483647 w 72"/>
                <a:gd name="T23" fmla="*/ 2147483647 h 88"/>
                <a:gd name="T24" fmla="*/ 2147483647 w 72"/>
                <a:gd name="T25" fmla="*/ 2147483647 h 88"/>
                <a:gd name="T26" fmla="*/ 2147483647 w 72"/>
                <a:gd name="T27" fmla="*/ 2147483647 h 88"/>
                <a:gd name="T28" fmla="*/ 2147483647 w 72"/>
                <a:gd name="T29" fmla="*/ 2147483647 h 88"/>
                <a:gd name="T30" fmla="*/ 2147483647 w 72"/>
                <a:gd name="T31" fmla="*/ 2147483647 h 88"/>
                <a:gd name="T32" fmla="*/ 2147483647 w 72"/>
                <a:gd name="T33" fmla="*/ 2147483647 h 88"/>
                <a:gd name="T34" fmla="*/ 2147483647 w 72"/>
                <a:gd name="T35" fmla="*/ 2147483647 h 88"/>
                <a:gd name="T36" fmla="*/ 2147483647 w 72"/>
                <a:gd name="T37" fmla="*/ 2147483647 h 88"/>
                <a:gd name="T38" fmla="*/ 2147483647 w 72"/>
                <a:gd name="T39" fmla="*/ 2147483647 h 88"/>
                <a:gd name="T40" fmla="*/ 2147483647 w 72"/>
                <a:gd name="T41" fmla="*/ 2147483647 h 88"/>
                <a:gd name="T42" fmla="*/ 2147483647 w 72"/>
                <a:gd name="T43" fmla="*/ 2147483647 h 88"/>
                <a:gd name="T44" fmla="*/ 2147483647 w 72"/>
                <a:gd name="T45" fmla="*/ 2147483647 h 88"/>
                <a:gd name="T46" fmla="*/ 2147483647 w 72"/>
                <a:gd name="T47" fmla="*/ 214748364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88"/>
                <a:gd name="T74" fmla="*/ 72 w 72"/>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88">
                  <a:moveTo>
                    <a:pt x="8" y="88"/>
                  </a:moveTo>
                  <a:lnTo>
                    <a:pt x="8" y="72"/>
                  </a:lnTo>
                  <a:lnTo>
                    <a:pt x="0" y="56"/>
                  </a:lnTo>
                  <a:lnTo>
                    <a:pt x="0" y="48"/>
                  </a:lnTo>
                  <a:lnTo>
                    <a:pt x="16" y="16"/>
                  </a:lnTo>
                  <a:lnTo>
                    <a:pt x="24" y="8"/>
                  </a:lnTo>
                  <a:lnTo>
                    <a:pt x="40" y="8"/>
                  </a:lnTo>
                  <a:lnTo>
                    <a:pt x="72" y="0"/>
                  </a:lnTo>
                  <a:lnTo>
                    <a:pt x="72" y="8"/>
                  </a:lnTo>
                  <a:lnTo>
                    <a:pt x="56" y="8"/>
                  </a:lnTo>
                  <a:lnTo>
                    <a:pt x="32" y="16"/>
                  </a:lnTo>
                  <a:lnTo>
                    <a:pt x="24" y="32"/>
                  </a:lnTo>
                  <a:lnTo>
                    <a:pt x="56" y="32"/>
                  </a:lnTo>
                  <a:lnTo>
                    <a:pt x="56" y="40"/>
                  </a:lnTo>
                  <a:lnTo>
                    <a:pt x="48" y="48"/>
                  </a:lnTo>
                  <a:lnTo>
                    <a:pt x="40" y="56"/>
                  </a:lnTo>
                  <a:lnTo>
                    <a:pt x="56" y="72"/>
                  </a:lnTo>
                  <a:lnTo>
                    <a:pt x="64" y="88"/>
                  </a:lnTo>
                  <a:lnTo>
                    <a:pt x="48" y="88"/>
                  </a:lnTo>
                  <a:lnTo>
                    <a:pt x="32" y="72"/>
                  </a:lnTo>
                  <a:lnTo>
                    <a:pt x="24" y="56"/>
                  </a:lnTo>
                  <a:lnTo>
                    <a:pt x="24" y="80"/>
                  </a:lnTo>
                  <a:lnTo>
                    <a:pt x="24" y="88"/>
                  </a:lnTo>
                  <a:lnTo>
                    <a:pt x="8" y="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2" name="Freeform 593"/>
            <p:cNvSpPr>
              <a:spLocks/>
            </p:cNvSpPr>
            <p:nvPr/>
          </p:nvSpPr>
          <p:spPr bwMode="auto">
            <a:xfrm>
              <a:off x="10830808" y="1823207"/>
              <a:ext cx="131763" cy="30957"/>
            </a:xfrm>
            <a:custGeom>
              <a:avLst/>
              <a:gdLst>
                <a:gd name="T0" fmla="*/ 0 w 136"/>
                <a:gd name="T1" fmla="*/ 0 h 32"/>
                <a:gd name="T2" fmla="*/ 2147483647 w 136"/>
                <a:gd name="T3" fmla="*/ 0 h 32"/>
                <a:gd name="T4" fmla="*/ 2147483647 w 136"/>
                <a:gd name="T5" fmla="*/ 0 h 32"/>
                <a:gd name="T6" fmla="*/ 2147483647 w 136"/>
                <a:gd name="T7" fmla="*/ 0 h 32"/>
                <a:gd name="T8" fmla="*/ 2147483647 w 136"/>
                <a:gd name="T9" fmla="*/ 2147483647 h 32"/>
                <a:gd name="T10" fmla="*/ 2147483647 w 136"/>
                <a:gd name="T11" fmla="*/ 2147483647 h 32"/>
                <a:gd name="T12" fmla="*/ 2147483647 w 136"/>
                <a:gd name="T13" fmla="*/ 2147483647 h 32"/>
                <a:gd name="T14" fmla="*/ 2147483647 w 136"/>
                <a:gd name="T15" fmla="*/ 2147483647 h 32"/>
                <a:gd name="T16" fmla="*/ 2147483647 w 136"/>
                <a:gd name="T17" fmla="*/ 2147483647 h 32"/>
                <a:gd name="T18" fmla="*/ 2147483647 w 136"/>
                <a:gd name="T19" fmla="*/ 2147483647 h 32"/>
                <a:gd name="T20" fmla="*/ 0 w 136"/>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32"/>
                <a:gd name="T35" fmla="*/ 136 w 136"/>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32">
                  <a:moveTo>
                    <a:pt x="0" y="0"/>
                  </a:moveTo>
                  <a:lnTo>
                    <a:pt x="40" y="0"/>
                  </a:lnTo>
                  <a:lnTo>
                    <a:pt x="64" y="0"/>
                  </a:lnTo>
                  <a:lnTo>
                    <a:pt x="80" y="0"/>
                  </a:lnTo>
                  <a:lnTo>
                    <a:pt x="96" y="8"/>
                  </a:lnTo>
                  <a:lnTo>
                    <a:pt x="128" y="16"/>
                  </a:lnTo>
                  <a:lnTo>
                    <a:pt x="136" y="32"/>
                  </a:lnTo>
                  <a:lnTo>
                    <a:pt x="104" y="24"/>
                  </a:lnTo>
                  <a:lnTo>
                    <a:pt x="80" y="24"/>
                  </a:lnTo>
                  <a:lnTo>
                    <a:pt x="32" y="16"/>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3" name="Freeform 594"/>
            <p:cNvSpPr>
              <a:spLocks/>
            </p:cNvSpPr>
            <p:nvPr/>
          </p:nvSpPr>
          <p:spPr bwMode="auto">
            <a:xfrm>
              <a:off x="8801983" y="999295"/>
              <a:ext cx="77788" cy="93663"/>
            </a:xfrm>
            <a:custGeom>
              <a:avLst/>
              <a:gdLst>
                <a:gd name="T0" fmla="*/ 0 w 80"/>
                <a:gd name="T1" fmla="*/ 2147483647 h 96"/>
                <a:gd name="T2" fmla="*/ 0 w 80"/>
                <a:gd name="T3" fmla="*/ 2147483647 h 96"/>
                <a:gd name="T4" fmla="*/ 0 w 80"/>
                <a:gd name="T5" fmla="*/ 2147483647 h 96"/>
                <a:gd name="T6" fmla="*/ 2147483647 w 80"/>
                <a:gd name="T7" fmla="*/ 2147483647 h 96"/>
                <a:gd name="T8" fmla="*/ 2147483647 w 80"/>
                <a:gd name="T9" fmla="*/ 0 h 96"/>
                <a:gd name="T10" fmla="*/ 2147483647 w 80"/>
                <a:gd name="T11" fmla="*/ 2147483647 h 96"/>
                <a:gd name="T12" fmla="*/ 2147483647 w 80"/>
                <a:gd name="T13" fmla="*/ 2147483647 h 96"/>
                <a:gd name="T14" fmla="*/ 2147483647 w 80"/>
                <a:gd name="T15" fmla="*/ 2147483647 h 96"/>
                <a:gd name="T16" fmla="*/ 2147483647 w 80"/>
                <a:gd name="T17" fmla="*/ 2147483647 h 96"/>
                <a:gd name="T18" fmla="*/ 2147483647 w 80"/>
                <a:gd name="T19" fmla="*/ 2147483647 h 96"/>
                <a:gd name="T20" fmla="*/ 2147483647 w 80"/>
                <a:gd name="T21" fmla="*/ 2147483647 h 96"/>
                <a:gd name="T22" fmla="*/ 2147483647 w 80"/>
                <a:gd name="T23" fmla="*/ 2147483647 h 96"/>
                <a:gd name="T24" fmla="*/ 2147483647 w 80"/>
                <a:gd name="T25" fmla="*/ 2147483647 h 96"/>
                <a:gd name="T26" fmla="*/ 2147483647 w 80"/>
                <a:gd name="T27" fmla="*/ 2147483647 h 96"/>
                <a:gd name="T28" fmla="*/ 2147483647 w 80"/>
                <a:gd name="T29" fmla="*/ 2147483647 h 96"/>
                <a:gd name="T30" fmla="*/ 2147483647 w 80"/>
                <a:gd name="T31" fmla="*/ 2147483647 h 96"/>
                <a:gd name="T32" fmla="*/ 0 w 80"/>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96"/>
                <a:gd name="T53" fmla="*/ 80 w 80"/>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96">
                  <a:moveTo>
                    <a:pt x="0" y="80"/>
                  </a:moveTo>
                  <a:lnTo>
                    <a:pt x="0" y="64"/>
                  </a:lnTo>
                  <a:lnTo>
                    <a:pt x="0" y="48"/>
                  </a:lnTo>
                  <a:lnTo>
                    <a:pt x="24" y="16"/>
                  </a:lnTo>
                  <a:lnTo>
                    <a:pt x="40" y="0"/>
                  </a:lnTo>
                  <a:lnTo>
                    <a:pt x="40" y="16"/>
                  </a:lnTo>
                  <a:lnTo>
                    <a:pt x="32" y="32"/>
                  </a:lnTo>
                  <a:lnTo>
                    <a:pt x="40" y="40"/>
                  </a:lnTo>
                  <a:lnTo>
                    <a:pt x="72" y="56"/>
                  </a:lnTo>
                  <a:lnTo>
                    <a:pt x="80" y="72"/>
                  </a:lnTo>
                  <a:lnTo>
                    <a:pt x="80" y="88"/>
                  </a:lnTo>
                  <a:lnTo>
                    <a:pt x="64" y="96"/>
                  </a:lnTo>
                  <a:lnTo>
                    <a:pt x="56" y="80"/>
                  </a:lnTo>
                  <a:lnTo>
                    <a:pt x="40" y="88"/>
                  </a:lnTo>
                  <a:lnTo>
                    <a:pt x="32" y="80"/>
                  </a:lnTo>
                  <a:lnTo>
                    <a:pt x="8" y="72"/>
                  </a:lnTo>
                  <a:lnTo>
                    <a:pt x="0"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4" name="Freeform 595"/>
            <p:cNvSpPr>
              <a:spLocks/>
            </p:cNvSpPr>
            <p:nvPr/>
          </p:nvSpPr>
          <p:spPr bwMode="auto">
            <a:xfrm>
              <a:off x="8475752" y="1450145"/>
              <a:ext cx="139700" cy="38894"/>
            </a:xfrm>
            <a:custGeom>
              <a:avLst/>
              <a:gdLst>
                <a:gd name="T0" fmla="*/ 2147483647 w 144"/>
                <a:gd name="T1" fmla="*/ 2147483647 h 40"/>
                <a:gd name="T2" fmla="*/ 2147483647 w 144"/>
                <a:gd name="T3" fmla="*/ 0 h 40"/>
                <a:gd name="T4" fmla="*/ 2147483647 w 144"/>
                <a:gd name="T5" fmla="*/ 0 h 40"/>
                <a:gd name="T6" fmla="*/ 2147483647 w 144"/>
                <a:gd name="T7" fmla="*/ 2147483647 h 40"/>
                <a:gd name="T8" fmla="*/ 2147483647 w 144"/>
                <a:gd name="T9" fmla="*/ 2147483647 h 40"/>
                <a:gd name="T10" fmla="*/ 2147483647 w 144"/>
                <a:gd name="T11" fmla="*/ 2147483647 h 40"/>
                <a:gd name="T12" fmla="*/ 2147483647 w 144"/>
                <a:gd name="T13" fmla="*/ 2147483647 h 40"/>
                <a:gd name="T14" fmla="*/ 2147483647 w 144"/>
                <a:gd name="T15" fmla="*/ 2147483647 h 40"/>
                <a:gd name="T16" fmla="*/ 2147483647 w 144"/>
                <a:gd name="T17" fmla="*/ 2147483647 h 40"/>
                <a:gd name="T18" fmla="*/ 2147483647 w 144"/>
                <a:gd name="T19" fmla="*/ 2147483647 h 40"/>
                <a:gd name="T20" fmla="*/ 2147483647 w 144"/>
                <a:gd name="T21" fmla="*/ 2147483647 h 40"/>
                <a:gd name="T22" fmla="*/ 2147483647 w 144"/>
                <a:gd name="T23" fmla="*/ 2147483647 h 40"/>
                <a:gd name="T24" fmla="*/ 2147483647 w 144"/>
                <a:gd name="T25" fmla="*/ 2147483647 h 40"/>
                <a:gd name="T26" fmla="*/ 2147483647 w 144"/>
                <a:gd name="T27" fmla="*/ 2147483647 h 40"/>
                <a:gd name="T28" fmla="*/ 0 w 144"/>
                <a:gd name="T29" fmla="*/ 2147483647 h 40"/>
                <a:gd name="T30" fmla="*/ 2147483647 w 144"/>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4"/>
                <a:gd name="T49" fmla="*/ 0 h 40"/>
                <a:gd name="T50" fmla="*/ 144 w 14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4" h="40">
                  <a:moveTo>
                    <a:pt x="8" y="8"/>
                  </a:moveTo>
                  <a:lnTo>
                    <a:pt x="32" y="0"/>
                  </a:lnTo>
                  <a:lnTo>
                    <a:pt x="80" y="0"/>
                  </a:lnTo>
                  <a:lnTo>
                    <a:pt x="104" y="16"/>
                  </a:lnTo>
                  <a:lnTo>
                    <a:pt x="112" y="24"/>
                  </a:lnTo>
                  <a:lnTo>
                    <a:pt x="136" y="32"/>
                  </a:lnTo>
                  <a:lnTo>
                    <a:pt x="144" y="40"/>
                  </a:lnTo>
                  <a:lnTo>
                    <a:pt x="136" y="40"/>
                  </a:lnTo>
                  <a:lnTo>
                    <a:pt x="104" y="40"/>
                  </a:lnTo>
                  <a:lnTo>
                    <a:pt x="96" y="32"/>
                  </a:lnTo>
                  <a:lnTo>
                    <a:pt x="88" y="24"/>
                  </a:lnTo>
                  <a:lnTo>
                    <a:pt x="64" y="16"/>
                  </a:lnTo>
                  <a:lnTo>
                    <a:pt x="40" y="16"/>
                  </a:lnTo>
                  <a:lnTo>
                    <a:pt x="24" y="16"/>
                  </a:lnTo>
                  <a:lnTo>
                    <a:pt x="0" y="16"/>
                  </a:lnTo>
                  <a:lnTo>
                    <a:pt x="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sz="2000">
                <a:solidFill>
                  <a:srgbClr val="4D4D4D"/>
                </a:solidFill>
                <a:latin typeface="Segoe"/>
              </a:endParaRPr>
            </a:p>
          </p:txBody>
        </p:sp>
        <p:sp>
          <p:nvSpPr>
            <p:cNvPr id="355" name="Freeform 596"/>
            <p:cNvSpPr>
              <a:spLocks/>
            </p:cNvSpPr>
            <p:nvPr/>
          </p:nvSpPr>
          <p:spPr bwMode="auto">
            <a:xfrm>
              <a:off x="8615452" y="1496976"/>
              <a:ext cx="84931" cy="23019"/>
            </a:xfrm>
            <a:custGeom>
              <a:avLst/>
              <a:gdLst>
                <a:gd name="T0" fmla="*/ 2147483647 w 88"/>
                <a:gd name="T1" fmla="*/ 0 h 24"/>
                <a:gd name="T2" fmla="*/ 2147483647 w 88"/>
                <a:gd name="T3" fmla="*/ 2147483647 h 24"/>
                <a:gd name="T4" fmla="*/ 0 w 88"/>
                <a:gd name="T5" fmla="*/ 2147483647 h 24"/>
                <a:gd name="T6" fmla="*/ 2147483647 w 88"/>
                <a:gd name="T7" fmla="*/ 2147483647 h 24"/>
                <a:gd name="T8" fmla="*/ 2147483647 w 88"/>
                <a:gd name="T9" fmla="*/ 2147483647 h 24"/>
                <a:gd name="T10" fmla="*/ 2147483647 w 88"/>
                <a:gd name="T11" fmla="*/ 2147483647 h 24"/>
                <a:gd name="T12" fmla="*/ 2147483647 w 88"/>
                <a:gd name="T13" fmla="*/ 2147483647 h 24"/>
                <a:gd name="T14" fmla="*/ 2147483647 w 88"/>
                <a:gd name="T15" fmla="*/ 2147483647 h 24"/>
                <a:gd name="T16" fmla="*/ 2147483647 w 88"/>
                <a:gd name="T17" fmla="*/ 2147483647 h 24"/>
                <a:gd name="T18" fmla="*/ 2147483647 w 88"/>
                <a:gd name="T19" fmla="*/ 0 h 24"/>
                <a:gd name="T20" fmla="*/ 2147483647 w 8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24"/>
                <a:gd name="T35" fmla="*/ 88 w 8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24">
                  <a:moveTo>
                    <a:pt x="16" y="0"/>
                  </a:moveTo>
                  <a:lnTo>
                    <a:pt x="16" y="8"/>
                  </a:lnTo>
                  <a:lnTo>
                    <a:pt x="0" y="8"/>
                  </a:lnTo>
                  <a:lnTo>
                    <a:pt x="16" y="16"/>
                  </a:lnTo>
                  <a:lnTo>
                    <a:pt x="24" y="24"/>
                  </a:lnTo>
                  <a:lnTo>
                    <a:pt x="40" y="24"/>
                  </a:lnTo>
                  <a:lnTo>
                    <a:pt x="56" y="16"/>
                  </a:lnTo>
                  <a:lnTo>
                    <a:pt x="88" y="16"/>
                  </a:lnTo>
                  <a:lnTo>
                    <a:pt x="72" y="8"/>
                  </a:lnTo>
                  <a:lnTo>
                    <a:pt x="48" y="0"/>
                  </a:lnTo>
                  <a:lnTo>
                    <a:pt x="16"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6" name="Freeform 597"/>
            <p:cNvSpPr>
              <a:spLocks/>
            </p:cNvSpPr>
            <p:nvPr/>
          </p:nvSpPr>
          <p:spPr bwMode="auto">
            <a:xfrm>
              <a:off x="8801983" y="999295"/>
              <a:ext cx="77788" cy="93663"/>
            </a:xfrm>
            <a:custGeom>
              <a:avLst/>
              <a:gdLst>
                <a:gd name="T0" fmla="*/ 0 w 80"/>
                <a:gd name="T1" fmla="*/ 2147483647 h 96"/>
                <a:gd name="T2" fmla="*/ 0 w 80"/>
                <a:gd name="T3" fmla="*/ 2147483647 h 96"/>
                <a:gd name="T4" fmla="*/ 0 w 80"/>
                <a:gd name="T5" fmla="*/ 2147483647 h 96"/>
                <a:gd name="T6" fmla="*/ 2147483647 w 80"/>
                <a:gd name="T7" fmla="*/ 2147483647 h 96"/>
                <a:gd name="T8" fmla="*/ 2147483647 w 80"/>
                <a:gd name="T9" fmla="*/ 0 h 96"/>
                <a:gd name="T10" fmla="*/ 2147483647 w 80"/>
                <a:gd name="T11" fmla="*/ 2147483647 h 96"/>
                <a:gd name="T12" fmla="*/ 2147483647 w 80"/>
                <a:gd name="T13" fmla="*/ 2147483647 h 96"/>
                <a:gd name="T14" fmla="*/ 2147483647 w 80"/>
                <a:gd name="T15" fmla="*/ 2147483647 h 96"/>
                <a:gd name="T16" fmla="*/ 2147483647 w 80"/>
                <a:gd name="T17" fmla="*/ 2147483647 h 96"/>
                <a:gd name="T18" fmla="*/ 2147483647 w 80"/>
                <a:gd name="T19" fmla="*/ 2147483647 h 96"/>
                <a:gd name="T20" fmla="*/ 2147483647 w 80"/>
                <a:gd name="T21" fmla="*/ 2147483647 h 96"/>
                <a:gd name="T22" fmla="*/ 2147483647 w 80"/>
                <a:gd name="T23" fmla="*/ 2147483647 h 96"/>
                <a:gd name="T24" fmla="*/ 2147483647 w 80"/>
                <a:gd name="T25" fmla="*/ 2147483647 h 96"/>
                <a:gd name="T26" fmla="*/ 2147483647 w 80"/>
                <a:gd name="T27" fmla="*/ 2147483647 h 96"/>
                <a:gd name="T28" fmla="*/ 2147483647 w 80"/>
                <a:gd name="T29" fmla="*/ 2147483647 h 96"/>
                <a:gd name="T30" fmla="*/ 2147483647 w 80"/>
                <a:gd name="T31" fmla="*/ 2147483647 h 96"/>
                <a:gd name="T32" fmla="*/ 0 w 80"/>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96"/>
                <a:gd name="T53" fmla="*/ 80 w 80"/>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96">
                  <a:moveTo>
                    <a:pt x="0" y="80"/>
                  </a:moveTo>
                  <a:lnTo>
                    <a:pt x="0" y="64"/>
                  </a:lnTo>
                  <a:lnTo>
                    <a:pt x="0" y="48"/>
                  </a:lnTo>
                  <a:lnTo>
                    <a:pt x="24" y="16"/>
                  </a:lnTo>
                  <a:lnTo>
                    <a:pt x="40" y="0"/>
                  </a:lnTo>
                  <a:lnTo>
                    <a:pt x="40" y="16"/>
                  </a:lnTo>
                  <a:lnTo>
                    <a:pt x="32" y="32"/>
                  </a:lnTo>
                  <a:lnTo>
                    <a:pt x="40" y="40"/>
                  </a:lnTo>
                  <a:lnTo>
                    <a:pt x="72" y="56"/>
                  </a:lnTo>
                  <a:lnTo>
                    <a:pt x="80" y="72"/>
                  </a:lnTo>
                  <a:lnTo>
                    <a:pt x="80" y="88"/>
                  </a:lnTo>
                  <a:lnTo>
                    <a:pt x="64" y="96"/>
                  </a:lnTo>
                  <a:lnTo>
                    <a:pt x="56" y="80"/>
                  </a:lnTo>
                  <a:lnTo>
                    <a:pt x="40" y="88"/>
                  </a:lnTo>
                  <a:lnTo>
                    <a:pt x="32" y="80"/>
                  </a:lnTo>
                  <a:lnTo>
                    <a:pt x="8" y="72"/>
                  </a:lnTo>
                  <a:lnTo>
                    <a:pt x="0"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7" name="Freeform 598"/>
            <p:cNvSpPr>
              <a:spLocks/>
            </p:cNvSpPr>
            <p:nvPr/>
          </p:nvSpPr>
          <p:spPr bwMode="auto">
            <a:xfrm>
              <a:off x="8615452" y="1496976"/>
              <a:ext cx="84931" cy="23019"/>
            </a:xfrm>
            <a:custGeom>
              <a:avLst/>
              <a:gdLst>
                <a:gd name="T0" fmla="*/ 2147483647 w 88"/>
                <a:gd name="T1" fmla="*/ 0 h 24"/>
                <a:gd name="T2" fmla="*/ 2147483647 w 88"/>
                <a:gd name="T3" fmla="*/ 2147483647 h 24"/>
                <a:gd name="T4" fmla="*/ 0 w 88"/>
                <a:gd name="T5" fmla="*/ 2147483647 h 24"/>
                <a:gd name="T6" fmla="*/ 2147483647 w 88"/>
                <a:gd name="T7" fmla="*/ 2147483647 h 24"/>
                <a:gd name="T8" fmla="*/ 2147483647 w 88"/>
                <a:gd name="T9" fmla="*/ 2147483647 h 24"/>
                <a:gd name="T10" fmla="*/ 2147483647 w 88"/>
                <a:gd name="T11" fmla="*/ 2147483647 h 24"/>
                <a:gd name="T12" fmla="*/ 2147483647 w 88"/>
                <a:gd name="T13" fmla="*/ 2147483647 h 24"/>
                <a:gd name="T14" fmla="*/ 2147483647 w 88"/>
                <a:gd name="T15" fmla="*/ 2147483647 h 24"/>
                <a:gd name="T16" fmla="*/ 2147483647 w 88"/>
                <a:gd name="T17" fmla="*/ 2147483647 h 24"/>
                <a:gd name="T18" fmla="*/ 2147483647 w 88"/>
                <a:gd name="T19" fmla="*/ 0 h 24"/>
                <a:gd name="T20" fmla="*/ 2147483647 w 8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24"/>
                <a:gd name="T35" fmla="*/ 88 w 8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24">
                  <a:moveTo>
                    <a:pt x="16" y="0"/>
                  </a:moveTo>
                  <a:lnTo>
                    <a:pt x="16" y="8"/>
                  </a:lnTo>
                  <a:lnTo>
                    <a:pt x="0" y="8"/>
                  </a:lnTo>
                  <a:lnTo>
                    <a:pt x="16" y="16"/>
                  </a:lnTo>
                  <a:lnTo>
                    <a:pt x="24" y="24"/>
                  </a:lnTo>
                  <a:lnTo>
                    <a:pt x="40" y="24"/>
                  </a:lnTo>
                  <a:lnTo>
                    <a:pt x="56" y="16"/>
                  </a:lnTo>
                  <a:lnTo>
                    <a:pt x="88" y="16"/>
                  </a:lnTo>
                  <a:lnTo>
                    <a:pt x="72" y="8"/>
                  </a:lnTo>
                  <a:lnTo>
                    <a:pt x="48" y="0"/>
                  </a:lnTo>
                  <a:lnTo>
                    <a:pt x="16"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8" name="Freeform 599"/>
            <p:cNvSpPr>
              <a:spLocks/>
            </p:cNvSpPr>
            <p:nvPr/>
          </p:nvSpPr>
          <p:spPr bwMode="auto">
            <a:xfrm>
              <a:off x="9672727" y="1232657"/>
              <a:ext cx="38894" cy="23813"/>
            </a:xfrm>
            <a:custGeom>
              <a:avLst/>
              <a:gdLst>
                <a:gd name="T0" fmla="*/ 0 w 40"/>
                <a:gd name="T1" fmla="*/ 2147483647 h 24"/>
                <a:gd name="T2" fmla="*/ 2147483647 w 40"/>
                <a:gd name="T3" fmla="*/ 0 h 24"/>
                <a:gd name="T4" fmla="*/ 2147483647 w 40"/>
                <a:gd name="T5" fmla="*/ 0 h 24"/>
                <a:gd name="T6" fmla="*/ 2147483647 w 40"/>
                <a:gd name="T7" fmla="*/ 2147483647 h 24"/>
                <a:gd name="T8" fmla="*/ 2147483647 w 40"/>
                <a:gd name="T9" fmla="*/ 2147483647 h 24"/>
                <a:gd name="T10" fmla="*/ 2147483647 w 40"/>
                <a:gd name="T11" fmla="*/ 2147483647 h 24"/>
                <a:gd name="T12" fmla="*/ 0 w 40"/>
                <a:gd name="T13" fmla="*/ 2147483647 h 24"/>
                <a:gd name="T14" fmla="*/ 0 60000 65536"/>
                <a:gd name="T15" fmla="*/ 0 60000 65536"/>
                <a:gd name="T16" fmla="*/ 0 60000 65536"/>
                <a:gd name="T17" fmla="*/ 0 60000 65536"/>
                <a:gd name="T18" fmla="*/ 0 60000 65536"/>
                <a:gd name="T19" fmla="*/ 0 60000 65536"/>
                <a:gd name="T20" fmla="*/ 0 60000 65536"/>
                <a:gd name="T21" fmla="*/ 0 w 40"/>
                <a:gd name="T22" fmla="*/ 0 h 24"/>
                <a:gd name="T23" fmla="*/ 40 w 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4">
                  <a:moveTo>
                    <a:pt x="0" y="8"/>
                  </a:moveTo>
                  <a:lnTo>
                    <a:pt x="24" y="0"/>
                  </a:lnTo>
                  <a:lnTo>
                    <a:pt x="40" y="0"/>
                  </a:lnTo>
                  <a:lnTo>
                    <a:pt x="40" y="8"/>
                  </a:lnTo>
                  <a:lnTo>
                    <a:pt x="40" y="24"/>
                  </a:lnTo>
                  <a:lnTo>
                    <a:pt x="24" y="16"/>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59" name="Freeform 600"/>
            <p:cNvSpPr>
              <a:spLocks/>
            </p:cNvSpPr>
            <p:nvPr/>
          </p:nvSpPr>
          <p:spPr bwMode="auto">
            <a:xfrm>
              <a:off x="9633834" y="1185826"/>
              <a:ext cx="15875" cy="31750"/>
            </a:xfrm>
            <a:custGeom>
              <a:avLst/>
              <a:gdLst>
                <a:gd name="T0" fmla="*/ 0 w 16"/>
                <a:gd name="T1" fmla="*/ 2147483647 h 32"/>
                <a:gd name="T2" fmla="*/ 0 w 16"/>
                <a:gd name="T3" fmla="*/ 2147483647 h 32"/>
                <a:gd name="T4" fmla="*/ 2147483647 w 16"/>
                <a:gd name="T5" fmla="*/ 0 h 32"/>
                <a:gd name="T6" fmla="*/ 2147483647 w 16"/>
                <a:gd name="T7" fmla="*/ 2147483647 h 32"/>
                <a:gd name="T8" fmla="*/ 2147483647 w 16"/>
                <a:gd name="T9" fmla="*/ 2147483647 h 32"/>
                <a:gd name="T10" fmla="*/ 0 w 16"/>
                <a:gd name="T11" fmla="*/ 2147483647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0" y="32"/>
                  </a:moveTo>
                  <a:lnTo>
                    <a:pt x="0" y="8"/>
                  </a:lnTo>
                  <a:lnTo>
                    <a:pt x="8" y="0"/>
                  </a:lnTo>
                  <a:lnTo>
                    <a:pt x="16" y="16"/>
                  </a:lnTo>
                  <a:lnTo>
                    <a:pt x="16" y="32"/>
                  </a:lnTo>
                  <a:lnTo>
                    <a:pt x="0"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0" name="Freeform 601"/>
            <p:cNvSpPr>
              <a:spLocks/>
            </p:cNvSpPr>
            <p:nvPr/>
          </p:nvSpPr>
          <p:spPr bwMode="auto">
            <a:xfrm>
              <a:off x="9672727" y="1232657"/>
              <a:ext cx="38894" cy="23813"/>
            </a:xfrm>
            <a:custGeom>
              <a:avLst/>
              <a:gdLst>
                <a:gd name="T0" fmla="*/ 0 w 40"/>
                <a:gd name="T1" fmla="*/ 2147483647 h 24"/>
                <a:gd name="T2" fmla="*/ 2147483647 w 40"/>
                <a:gd name="T3" fmla="*/ 0 h 24"/>
                <a:gd name="T4" fmla="*/ 2147483647 w 40"/>
                <a:gd name="T5" fmla="*/ 0 h 24"/>
                <a:gd name="T6" fmla="*/ 2147483647 w 40"/>
                <a:gd name="T7" fmla="*/ 2147483647 h 24"/>
                <a:gd name="T8" fmla="*/ 2147483647 w 40"/>
                <a:gd name="T9" fmla="*/ 2147483647 h 24"/>
                <a:gd name="T10" fmla="*/ 2147483647 w 40"/>
                <a:gd name="T11" fmla="*/ 2147483647 h 24"/>
                <a:gd name="T12" fmla="*/ 0 w 40"/>
                <a:gd name="T13" fmla="*/ 2147483647 h 24"/>
                <a:gd name="T14" fmla="*/ 0 60000 65536"/>
                <a:gd name="T15" fmla="*/ 0 60000 65536"/>
                <a:gd name="T16" fmla="*/ 0 60000 65536"/>
                <a:gd name="T17" fmla="*/ 0 60000 65536"/>
                <a:gd name="T18" fmla="*/ 0 60000 65536"/>
                <a:gd name="T19" fmla="*/ 0 60000 65536"/>
                <a:gd name="T20" fmla="*/ 0 60000 65536"/>
                <a:gd name="T21" fmla="*/ 0 w 40"/>
                <a:gd name="T22" fmla="*/ 0 h 24"/>
                <a:gd name="T23" fmla="*/ 40 w 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4">
                  <a:moveTo>
                    <a:pt x="0" y="8"/>
                  </a:moveTo>
                  <a:lnTo>
                    <a:pt x="24" y="0"/>
                  </a:lnTo>
                  <a:lnTo>
                    <a:pt x="40" y="0"/>
                  </a:lnTo>
                  <a:lnTo>
                    <a:pt x="40" y="8"/>
                  </a:lnTo>
                  <a:lnTo>
                    <a:pt x="40" y="24"/>
                  </a:lnTo>
                  <a:lnTo>
                    <a:pt x="24" y="16"/>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1" name="Freeform 602"/>
            <p:cNvSpPr>
              <a:spLocks/>
            </p:cNvSpPr>
            <p:nvPr/>
          </p:nvSpPr>
          <p:spPr bwMode="auto">
            <a:xfrm>
              <a:off x="9633834" y="1185826"/>
              <a:ext cx="15875" cy="31750"/>
            </a:xfrm>
            <a:custGeom>
              <a:avLst/>
              <a:gdLst>
                <a:gd name="T0" fmla="*/ 0 w 16"/>
                <a:gd name="T1" fmla="*/ 2147483647 h 32"/>
                <a:gd name="T2" fmla="*/ 0 w 16"/>
                <a:gd name="T3" fmla="*/ 2147483647 h 32"/>
                <a:gd name="T4" fmla="*/ 2147483647 w 16"/>
                <a:gd name="T5" fmla="*/ 0 h 32"/>
                <a:gd name="T6" fmla="*/ 2147483647 w 16"/>
                <a:gd name="T7" fmla="*/ 2147483647 h 32"/>
                <a:gd name="T8" fmla="*/ 2147483647 w 16"/>
                <a:gd name="T9" fmla="*/ 2147483647 h 32"/>
                <a:gd name="T10" fmla="*/ 0 w 16"/>
                <a:gd name="T11" fmla="*/ 2147483647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0" y="32"/>
                  </a:moveTo>
                  <a:lnTo>
                    <a:pt x="0" y="8"/>
                  </a:lnTo>
                  <a:lnTo>
                    <a:pt x="8" y="0"/>
                  </a:lnTo>
                  <a:lnTo>
                    <a:pt x="16" y="16"/>
                  </a:lnTo>
                  <a:lnTo>
                    <a:pt x="16" y="32"/>
                  </a:lnTo>
                  <a:lnTo>
                    <a:pt x="0"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2" name="Freeform 603"/>
            <p:cNvSpPr>
              <a:spLocks/>
            </p:cNvSpPr>
            <p:nvPr/>
          </p:nvSpPr>
          <p:spPr bwMode="auto">
            <a:xfrm>
              <a:off x="9626689" y="1154870"/>
              <a:ext cx="23019" cy="23813"/>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8"/>
                  </a:moveTo>
                  <a:lnTo>
                    <a:pt x="16" y="0"/>
                  </a:lnTo>
                  <a:lnTo>
                    <a:pt x="24" y="16"/>
                  </a:lnTo>
                  <a:lnTo>
                    <a:pt x="16" y="24"/>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3" name="Freeform 604"/>
            <p:cNvSpPr>
              <a:spLocks/>
            </p:cNvSpPr>
            <p:nvPr/>
          </p:nvSpPr>
          <p:spPr bwMode="auto">
            <a:xfrm>
              <a:off x="10030708" y="1248532"/>
              <a:ext cx="23019" cy="7938"/>
            </a:xfrm>
            <a:custGeom>
              <a:avLst/>
              <a:gdLst>
                <a:gd name="T0" fmla="*/ 2147483647 w 24"/>
                <a:gd name="T1" fmla="*/ 0 h 8"/>
                <a:gd name="T2" fmla="*/ 2147483647 w 24"/>
                <a:gd name="T3" fmla="*/ 0 h 8"/>
                <a:gd name="T4" fmla="*/ 0 w 24"/>
                <a:gd name="T5" fmla="*/ 2147483647 h 8"/>
                <a:gd name="T6" fmla="*/ 2147483647 w 24"/>
                <a:gd name="T7" fmla="*/ 0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16" y="0"/>
                  </a:moveTo>
                  <a:lnTo>
                    <a:pt x="24" y="0"/>
                  </a:lnTo>
                  <a:lnTo>
                    <a:pt x="0" y="8"/>
                  </a:lnTo>
                  <a:lnTo>
                    <a:pt x="16"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4" name="Freeform 605"/>
            <p:cNvSpPr>
              <a:spLocks/>
            </p:cNvSpPr>
            <p:nvPr/>
          </p:nvSpPr>
          <p:spPr bwMode="auto">
            <a:xfrm>
              <a:off x="9626689" y="1154870"/>
              <a:ext cx="23019" cy="23813"/>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8"/>
                  </a:moveTo>
                  <a:lnTo>
                    <a:pt x="16" y="0"/>
                  </a:lnTo>
                  <a:lnTo>
                    <a:pt x="24" y="16"/>
                  </a:lnTo>
                  <a:lnTo>
                    <a:pt x="16" y="24"/>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5" name="Freeform 606"/>
            <p:cNvSpPr>
              <a:spLocks/>
            </p:cNvSpPr>
            <p:nvPr/>
          </p:nvSpPr>
          <p:spPr bwMode="auto">
            <a:xfrm>
              <a:off x="10030708" y="1248532"/>
              <a:ext cx="23019" cy="7938"/>
            </a:xfrm>
            <a:custGeom>
              <a:avLst/>
              <a:gdLst>
                <a:gd name="T0" fmla="*/ 2147483647 w 24"/>
                <a:gd name="T1" fmla="*/ 0 h 8"/>
                <a:gd name="T2" fmla="*/ 2147483647 w 24"/>
                <a:gd name="T3" fmla="*/ 0 h 8"/>
                <a:gd name="T4" fmla="*/ 0 w 24"/>
                <a:gd name="T5" fmla="*/ 2147483647 h 8"/>
                <a:gd name="T6" fmla="*/ 2147483647 w 24"/>
                <a:gd name="T7" fmla="*/ 0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16" y="0"/>
                  </a:moveTo>
                  <a:lnTo>
                    <a:pt x="24" y="0"/>
                  </a:lnTo>
                  <a:lnTo>
                    <a:pt x="0" y="8"/>
                  </a:lnTo>
                  <a:lnTo>
                    <a:pt x="16"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6" name="Rectangle 607"/>
            <p:cNvSpPr>
              <a:spLocks noChangeArrowheads="1"/>
            </p:cNvSpPr>
            <p:nvPr/>
          </p:nvSpPr>
          <p:spPr bwMode="auto">
            <a:xfrm>
              <a:off x="9960064" y="1365213"/>
              <a:ext cx="1588" cy="1588"/>
            </a:xfrm>
            <a:prstGeom prst="rect">
              <a:avLst/>
            </a:prstGeom>
            <a:solidFill>
              <a:srgbClr val="00AEEF"/>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367" name="Freeform 608"/>
            <p:cNvSpPr>
              <a:spLocks/>
            </p:cNvSpPr>
            <p:nvPr/>
          </p:nvSpPr>
          <p:spPr bwMode="auto">
            <a:xfrm>
              <a:off x="9851321" y="1178682"/>
              <a:ext cx="225425" cy="84931"/>
            </a:xfrm>
            <a:custGeom>
              <a:avLst/>
              <a:gdLst>
                <a:gd name="T0" fmla="*/ 2147483647 w 232"/>
                <a:gd name="T1" fmla="*/ 2147483647 h 88"/>
                <a:gd name="T2" fmla="*/ 2147483647 w 232"/>
                <a:gd name="T3" fmla="*/ 2147483647 h 88"/>
                <a:gd name="T4" fmla="*/ 2147483647 w 232"/>
                <a:gd name="T5" fmla="*/ 2147483647 h 88"/>
                <a:gd name="T6" fmla="*/ 2147483647 w 232"/>
                <a:gd name="T7" fmla="*/ 2147483647 h 88"/>
                <a:gd name="T8" fmla="*/ 2147483647 w 232"/>
                <a:gd name="T9" fmla="*/ 2147483647 h 88"/>
                <a:gd name="T10" fmla="*/ 2147483647 w 232"/>
                <a:gd name="T11" fmla="*/ 2147483647 h 88"/>
                <a:gd name="T12" fmla="*/ 2147483647 w 232"/>
                <a:gd name="T13" fmla="*/ 2147483647 h 88"/>
                <a:gd name="T14" fmla="*/ 2147483647 w 232"/>
                <a:gd name="T15" fmla="*/ 2147483647 h 88"/>
                <a:gd name="T16" fmla="*/ 2147483647 w 232"/>
                <a:gd name="T17" fmla="*/ 2147483647 h 88"/>
                <a:gd name="T18" fmla="*/ 2147483647 w 232"/>
                <a:gd name="T19" fmla="*/ 0 h 88"/>
                <a:gd name="T20" fmla="*/ 2147483647 w 232"/>
                <a:gd name="T21" fmla="*/ 0 h 88"/>
                <a:gd name="T22" fmla="*/ 2147483647 w 232"/>
                <a:gd name="T23" fmla="*/ 0 h 88"/>
                <a:gd name="T24" fmla="*/ 2147483647 w 232"/>
                <a:gd name="T25" fmla="*/ 2147483647 h 88"/>
                <a:gd name="T26" fmla="*/ 2147483647 w 232"/>
                <a:gd name="T27" fmla="*/ 2147483647 h 88"/>
                <a:gd name="T28" fmla="*/ 2147483647 w 232"/>
                <a:gd name="T29" fmla="*/ 2147483647 h 88"/>
                <a:gd name="T30" fmla="*/ 2147483647 w 232"/>
                <a:gd name="T31" fmla="*/ 0 h 88"/>
                <a:gd name="T32" fmla="*/ 2147483647 w 232"/>
                <a:gd name="T33" fmla="*/ 0 h 88"/>
                <a:gd name="T34" fmla="*/ 2147483647 w 232"/>
                <a:gd name="T35" fmla="*/ 0 h 88"/>
                <a:gd name="T36" fmla="*/ 2147483647 w 232"/>
                <a:gd name="T37" fmla="*/ 0 h 88"/>
                <a:gd name="T38" fmla="*/ 2147483647 w 232"/>
                <a:gd name="T39" fmla="*/ 0 h 88"/>
                <a:gd name="T40" fmla="*/ 2147483647 w 232"/>
                <a:gd name="T41" fmla="*/ 2147483647 h 88"/>
                <a:gd name="T42" fmla="*/ 2147483647 w 232"/>
                <a:gd name="T43" fmla="*/ 2147483647 h 88"/>
                <a:gd name="T44" fmla="*/ 2147483647 w 232"/>
                <a:gd name="T45" fmla="*/ 2147483647 h 88"/>
                <a:gd name="T46" fmla="*/ 2147483647 w 232"/>
                <a:gd name="T47" fmla="*/ 2147483647 h 88"/>
                <a:gd name="T48" fmla="*/ 2147483647 w 232"/>
                <a:gd name="T49" fmla="*/ 2147483647 h 88"/>
                <a:gd name="T50" fmla="*/ 0 w 232"/>
                <a:gd name="T51" fmla="*/ 2147483647 h 88"/>
                <a:gd name="T52" fmla="*/ 2147483647 w 232"/>
                <a:gd name="T53" fmla="*/ 2147483647 h 88"/>
                <a:gd name="T54" fmla="*/ 2147483647 w 232"/>
                <a:gd name="T55" fmla="*/ 2147483647 h 88"/>
                <a:gd name="T56" fmla="*/ 2147483647 w 232"/>
                <a:gd name="T57" fmla="*/ 2147483647 h 88"/>
                <a:gd name="T58" fmla="*/ 2147483647 w 232"/>
                <a:gd name="T59" fmla="*/ 2147483647 h 88"/>
                <a:gd name="T60" fmla="*/ 2147483647 w 232"/>
                <a:gd name="T61" fmla="*/ 2147483647 h 88"/>
                <a:gd name="T62" fmla="*/ 2147483647 w 232"/>
                <a:gd name="T63" fmla="*/ 2147483647 h 88"/>
                <a:gd name="T64" fmla="*/ 2147483647 w 232"/>
                <a:gd name="T65" fmla="*/ 2147483647 h 88"/>
                <a:gd name="T66" fmla="*/ 2147483647 w 232"/>
                <a:gd name="T67" fmla="*/ 2147483647 h 88"/>
                <a:gd name="T68" fmla="*/ 2147483647 w 232"/>
                <a:gd name="T69" fmla="*/ 2147483647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2"/>
                <a:gd name="T106" fmla="*/ 0 h 88"/>
                <a:gd name="T107" fmla="*/ 232 w 232"/>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2" h="88">
                  <a:moveTo>
                    <a:pt x="136" y="80"/>
                  </a:moveTo>
                  <a:lnTo>
                    <a:pt x="144" y="80"/>
                  </a:lnTo>
                  <a:lnTo>
                    <a:pt x="184" y="80"/>
                  </a:lnTo>
                  <a:lnTo>
                    <a:pt x="208" y="72"/>
                  </a:lnTo>
                  <a:lnTo>
                    <a:pt x="224" y="72"/>
                  </a:lnTo>
                  <a:lnTo>
                    <a:pt x="232" y="72"/>
                  </a:lnTo>
                  <a:lnTo>
                    <a:pt x="232" y="64"/>
                  </a:lnTo>
                  <a:lnTo>
                    <a:pt x="232" y="32"/>
                  </a:lnTo>
                  <a:lnTo>
                    <a:pt x="216" y="8"/>
                  </a:lnTo>
                  <a:lnTo>
                    <a:pt x="208" y="0"/>
                  </a:lnTo>
                  <a:lnTo>
                    <a:pt x="200" y="0"/>
                  </a:lnTo>
                  <a:lnTo>
                    <a:pt x="192" y="0"/>
                  </a:lnTo>
                  <a:lnTo>
                    <a:pt x="176" y="8"/>
                  </a:lnTo>
                  <a:lnTo>
                    <a:pt x="160" y="8"/>
                  </a:lnTo>
                  <a:lnTo>
                    <a:pt x="152" y="8"/>
                  </a:lnTo>
                  <a:lnTo>
                    <a:pt x="136" y="0"/>
                  </a:lnTo>
                  <a:lnTo>
                    <a:pt x="128" y="0"/>
                  </a:lnTo>
                  <a:lnTo>
                    <a:pt x="96" y="0"/>
                  </a:lnTo>
                  <a:lnTo>
                    <a:pt x="88" y="0"/>
                  </a:lnTo>
                  <a:lnTo>
                    <a:pt x="72" y="0"/>
                  </a:lnTo>
                  <a:lnTo>
                    <a:pt x="64" y="8"/>
                  </a:lnTo>
                  <a:lnTo>
                    <a:pt x="48" y="16"/>
                  </a:lnTo>
                  <a:lnTo>
                    <a:pt x="40" y="8"/>
                  </a:lnTo>
                  <a:lnTo>
                    <a:pt x="32" y="24"/>
                  </a:lnTo>
                  <a:lnTo>
                    <a:pt x="16" y="24"/>
                  </a:lnTo>
                  <a:lnTo>
                    <a:pt x="0" y="32"/>
                  </a:lnTo>
                  <a:lnTo>
                    <a:pt x="8" y="48"/>
                  </a:lnTo>
                  <a:lnTo>
                    <a:pt x="16" y="64"/>
                  </a:lnTo>
                  <a:lnTo>
                    <a:pt x="24" y="80"/>
                  </a:lnTo>
                  <a:lnTo>
                    <a:pt x="56" y="80"/>
                  </a:lnTo>
                  <a:lnTo>
                    <a:pt x="64" y="80"/>
                  </a:lnTo>
                  <a:lnTo>
                    <a:pt x="88" y="88"/>
                  </a:lnTo>
                  <a:lnTo>
                    <a:pt x="104" y="80"/>
                  </a:lnTo>
                  <a:lnTo>
                    <a:pt x="120" y="88"/>
                  </a:lnTo>
                  <a:lnTo>
                    <a:pt x="136"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8" name="Freeform 609"/>
            <p:cNvSpPr>
              <a:spLocks/>
            </p:cNvSpPr>
            <p:nvPr/>
          </p:nvSpPr>
          <p:spPr bwMode="auto">
            <a:xfrm>
              <a:off x="9960064" y="1248532"/>
              <a:ext cx="85725" cy="77788"/>
            </a:xfrm>
            <a:custGeom>
              <a:avLst/>
              <a:gdLst>
                <a:gd name="T0" fmla="*/ 2147483647 w 88"/>
                <a:gd name="T1" fmla="*/ 2147483647 h 80"/>
                <a:gd name="T2" fmla="*/ 2147483647 w 88"/>
                <a:gd name="T3" fmla="*/ 2147483647 h 80"/>
                <a:gd name="T4" fmla="*/ 2147483647 w 88"/>
                <a:gd name="T5" fmla="*/ 2147483647 h 80"/>
                <a:gd name="T6" fmla="*/ 2147483647 w 88"/>
                <a:gd name="T7" fmla="*/ 2147483647 h 80"/>
                <a:gd name="T8" fmla="*/ 2147483647 w 88"/>
                <a:gd name="T9" fmla="*/ 2147483647 h 80"/>
                <a:gd name="T10" fmla="*/ 2147483647 w 88"/>
                <a:gd name="T11" fmla="*/ 2147483647 h 80"/>
                <a:gd name="T12" fmla="*/ 2147483647 w 88"/>
                <a:gd name="T13" fmla="*/ 0 h 80"/>
                <a:gd name="T14" fmla="*/ 2147483647 w 88"/>
                <a:gd name="T15" fmla="*/ 2147483647 h 80"/>
                <a:gd name="T16" fmla="*/ 2147483647 w 88"/>
                <a:gd name="T17" fmla="*/ 2147483647 h 80"/>
                <a:gd name="T18" fmla="*/ 2147483647 w 88"/>
                <a:gd name="T19" fmla="*/ 2147483647 h 80"/>
                <a:gd name="T20" fmla="*/ 2147483647 w 88"/>
                <a:gd name="T21" fmla="*/ 2147483647 h 80"/>
                <a:gd name="T22" fmla="*/ 2147483647 w 88"/>
                <a:gd name="T23" fmla="*/ 2147483647 h 80"/>
                <a:gd name="T24" fmla="*/ 0 w 88"/>
                <a:gd name="T25" fmla="*/ 2147483647 h 80"/>
                <a:gd name="T26" fmla="*/ 2147483647 w 88"/>
                <a:gd name="T27" fmla="*/ 2147483647 h 80"/>
                <a:gd name="T28" fmla="*/ 2147483647 w 88"/>
                <a:gd name="T29" fmla="*/ 214748364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
                <a:gd name="T46" fmla="*/ 0 h 80"/>
                <a:gd name="T47" fmla="*/ 88 w 8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 h="80">
                  <a:moveTo>
                    <a:pt x="16" y="80"/>
                  </a:moveTo>
                  <a:lnTo>
                    <a:pt x="40" y="64"/>
                  </a:lnTo>
                  <a:lnTo>
                    <a:pt x="48" y="64"/>
                  </a:lnTo>
                  <a:lnTo>
                    <a:pt x="72" y="48"/>
                  </a:lnTo>
                  <a:lnTo>
                    <a:pt x="80" y="16"/>
                  </a:lnTo>
                  <a:lnTo>
                    <a:pt x="88" y="8"/>
                  </a:lnTo>
                  <a:lnTo>
                    <a:pt x="88" y="0"/>
                  </a:lnTo>
                  <a:lnTo>
                    <a:pt x="72" y="8"/>
                  </a:lnTo>
                  <a:lnTo>
                    <a:pt x="32" y="8"/>
                  </a:lnTo>
                  <a:lnTo>
                    <a:pt x="24" y="8"/>
                  </a:lnTo>
                  <a:lnTo>
                    <a:pt x="8" y="16"/>
                  </a:lnTo>
                  <a:lnTo>
                    <a:pt x="16" y="32"/>
                  </a:lnTo>
                  <a:lnTo>
                    <a:pt x="0" y="72"/>
                  </a:lnTo>
                  <a:lnTo>
                    <a:pt x="8" y="72"/>
                  </a:lnTo>
                  <a:lnTo>
                    <a:pt x="16"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69" name="Freeform 610"/>
            <p:cNvSpPr>
              <a:spLocks/>
            </p:cNvSpPr>
            <p:nvPr/>
          </p:nvSpPr>
          <p:spPr bwMode="auto">
            <a:xfrm>
              <a:off x="9944983" y="1310445"/>
              <a:ext cx="61913" cy="54769"/>
            </a:xfrm>
            <a:custGeom>
              <a:avLst/>
              <a:gdLst>
                <a:gd name="T0" fmla="*/ 2147483647 w 64"/>
                <a:gd name="T1" fmla="*/ 2147483647 h 56"/>
                <a:gd name="T2" fmla="*/ 2147483647 w 64"/>
                <a:gd name="T3" fmla="*/ 0 h 56"/>
                <a:gd name="T4" fmla="*/ 2147483647 w 64"/>
                <a:gd name="T5" fmla="*/ 0 h 56"/>
                <a:gd name="T6" fmla="*/ 2147483647 w 64"/>
                <a:gd name="T7" fmla="*/ 2147483647 h 56"/>
                <a:gd name="T8" fmla="*/ 2147483647 w 64"/>
                <a:gd name="T9" fmla="*/ 2147483647 h 56"/>
                <a:gd name="T10" fmla="*/ 2147483647 w 64"/>
                <a:gd name="T11" fmla="*/ 2147483647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2147483647 w 64"/>
                <a:gd name="T31" fmla="*/ 2147483647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56"/>
                <a:gd name="T50" fmla="*/ 64 w 64"/>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56">
                  <a:moveTo>
                    <a:pt x="64" y="16"/>
                  </a:move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0" name="Freeform 612"/>
            <p:cNvSpPr>
              <a:spLocks/>
            </p:cNvSpPr>
            <p:nvPr/>
          </p:nvSpPr>
          <p:spPr bwMode="auto">
            <a:xfrm>
              <a:off x="9944983" y="1310445"/>
              <a:ext cx="61913" cy="54769"/>
            </a:xfrm>
            <a:custGeom>
              <a:avLst/>
              <a:gdLst>
                <a:gd name="T0" fmla="*/ 2147483647 w 64"/>
                <a:gd name="T1" fmla="*/ 2147483647 h 56"/>
                <a:gd name="T2" fmla="*/ 2147483647 w 64"/>
                <a:gd name="T3" fmla="*/ 0 h 56"/>
                <a:gd name="T4" fmla="*/ 2147483647 w 64"/>
                <a:gd name="T5" fmla="*/ 0 h 56"/>
                <a:gd name="T6" fmla="*/ 2147483647 w 64"/>
                <a:gd name="T7" fmla="*/ 2147483647 h 56"/>
                <a:gd name="T8" fmla="*/ 2147483647 w 64"/>
                <a:gd name="T9" fmla="*/ 2147483647 h 56"/>
                <a:gd name="T10" fmla="*/ 2147483647 w 64"/>
                <a:gd name="T11" fmla="*/ 2147483647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2147483647 w 64"/>
                <a:gd name="T31" fmla="*/ 2147483647 h 56"/>
                <a:gd name="T32" fmla="*/ 2147483647 w 64"/>
                <a:gd name="T33" fmla="*/ 2147483647 h 56"/>
                <a:gd name="T34" fmla="*/ 2147483647 w 64"/>
                <a:gd name="T35" fmla="*/ 2147483647 h 56"/>
                <a:gd name="T36" fmla="*/ 2147483647 w 64"/>
                <a:gd name="T37" fmla="*/ 2147483647 h 56"/>
                <a:gd name="T38" fmla="*/ 2147483647 w 64"/>
                <a:gd name="T39" fmla="*/ 2147483647 h 56"/>
                <a:gd name="T40" fmla="*/ 2147483647 w 64"/>
                <a:gd name="T41" fmla="*/ 0 h 56"/>
                <a:gd name="T42" fmla="*/ 2147483647 w 64"/>
                <a:gd name="T43" fmla="*/ 0 h 56"/>
                <a:gd name="T44" fmla="*/ 2147483647 w 64"/>
                <a:gd name="T45" fmla="*/ 2147483647 h 56"/>
                <a:gd name="T46" fmla="*/ 2147483647 w 64"/>
                <a:gd name="T47" fmla="*/ 2147483647 h 56"/>
                <a:gd name="T48" fmla="*/ 2147483647 w 64"/>
                <a:gd name="T49" fmla="*/ 2147483647 h 56"/>
                <a:gd name="T50" fmla="*/ 2147483647 w 64"/>
                <a:gd name="T51" fmla="*/ 2147483647 h 56"/>
                <a:gd name="T52" fmla="*/ 0 w 64"/>
                <a:gd name="T53" fmla="*/ 2147483647 h 56"/>
                <a:gd name="T54" fmla="*/ 2147483647 w 64"/>
                <a:gd name="T55" fmla="*/ 2147483647 h 56"/>
                <a:gd name="T56" fmla="*/ 2147483647 w 64"/>
                <a:gd name="T57" fmla="*/ 2147483647 h 56"/>
                <a:gd name="T58" fmla="*/ 2147483647 w 64"/>
                <a:gd name="T59" fmla="*/ 2147483647 h 56"/>
                <a:gd name="T60" fmla="*/ 2147483647 w 64"/>
                <a:gd name="T61" fmla="*/ 2147483647 h 56"/>
                <a:gd name="T62" fmla="*/ 2147483647 w 64"/>
                <a:gd name="T63" fmla="*/ 2147483647 h 56"/>
                <a:gd name="T64" fmla="*/ 2147483647 w 64"/>
                <a:gd name="T65" fmla="*/ 2147483647 h 56"/>
                <a:gd name="T66" fmla="*/ 2147483647 w 64"/>
                <a:gd name="T67" fmla="*/ 2147483647 h 56"/>
                <a:gd name="T68" fmla="*/ 2147483647 w 64"/>
                <a:gd name="T69" fmla="*/ 2147483647 h 56"/>
                <a:gd name="T70" fmla="*/ 2147483647 w 64"/>
                <a:gd name="T71" fmla="*/ 2147483647 h 56"/>
                <a:gd name="T72" fmla="*/ 2147483647 w 64"/>
                <a:gd name="T73" fmla="*/ 2147483647 h 56"/>
                <a:gd name="T74" fmla="*/ 2147483647 w 64"/>
                <a:gd name="T75" fmla="*/ 2147483647 h 56"/>
                <a:gd name="T76" fmla="*/ 2147483647 w 64"/>
                <a:gd name="T77" fmla="*/ 2147483647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
                <a:gd name="T118" fmla="*/ 0 h 56"/>
                <a:gd name="T119" fmla="*/ 64 w 64"/>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 h="56">
                  <a:moveTo>
                    <a:pt x="64" y="16"/>
                  </a:move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1" name="Freeform 613"/>
            <p:cNvSpPr>
              <a:spLocks/>
            </p:cNvSpPr>
            <p:nvPr/>
          </p:nvSpPr>
          <p:spPr bwMode="auto">
            <a:xfrm>
              <a:off x="10162470" y="1419188"/>
              <a:ext cx="61913" cy="38893"/>
            </a:xfrm>
            <a:custGeom>
              <a:avLst/>
              <a:gdLst>
                <a:gd name="T0" fmla="*/ 2147483647 w 64"/>
                <a:gd name="T1" fmla="*/ 2147483647 h 40"/>
                <a:gd name="T2" fmla="*/ 2147483647 w 64"/>
                <a:gd name="T3" fmla="*/ 2147483647 h 40"/>
                <a:gd name="T4" fmla="*/ 2147483647 w 64"/>
                <a:gd name="T5" fmla="*/ 2147483647 h 40"/>
                <a:gd name="T6" fmla="*/ 2147483647 w 64"/>
                <a:gd name="T7" fmla="*/ 2147483647 h 40"/>
                <a:gd name="T8" fmla="*/ 2147483647 w 64"/>
                <a:gd name="T9" fmla="*/ 0 h 40"/>
                <a:gd name="T10" fmla="*/ 2147483647 w 64"/>
                <a:gd name="T11" fmla="*/ 2147483647 h 40"/>
                <a:gd name="T12" fmla="*/ 2147483647 w 64"/>
                <a:gd name="T13" fmla="*/ 0 h 40"/>
                <a:gd name="T14" fmla="*/ 0 w 64"/>
                <a:gd name="T15" fmla="*/ 2147483647 h 40"/>
                <a:gd name="T16" fmla="*/ 2147483647 w 64"/>
                <a:gd name="T17" fmla="*/ 2147483647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0"/>
                <a:gd name="T29" fmla="*/ 64 w 6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0">
                  <a:moveTo>
                    <a:pt x="16" y="32"/>
                  </a:moveTo>
                  <a:lnTo>
                    <a:pt x="48" y="40"/>
                  </a:lnTo>
                  <a:lnTo>
                    <a:pt x="56" y="16"/>
                  </a:lnTo>
                  <a:lnTo>
                    <a:pt x="64" y="16"/>
                  </a:lnTo>
                  <a:lnTo>
                    <a:pt x="56" y="0"/>
                  </a:lnTo>
                  <a:lnTo>
                    <a:pt x="24" y="8"/>
                  </a:lnTo>
                  <a:lnTo>
                    <a:pt x="8" y="0"/>
                  </a:lnTo>
                  <a:lnTo>
                    <a:pt x="0" y="16"/>
                  </a:lnTo>
                  <a:lnTo>
                    <a:pt x="16"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2" name="Freeform 615"/>
            <p:cNvSpPr>
              <a:spLocks/>
            </p:cNvSpPr>
            <p:nvPr/>
          </p:nvSpPr>
          <p:spPr bwMode="auto">
            <a:xfrm>
              <a:off x="10053727" y="1504913"/>
              <a:ext cx="131763" cy="77788"/>
            </a:xfrm>
            <a:custGeom>
              <a:avLst/>
              <a:gdLst>
                <a:gd name="T0" fmla="*/ 2147483647 w 136"/>
                <a:gd name="T1" fmla="*/ 0 h 80"/>
                <a:gd name="T2" fmla="*/ 2147483647 w 136"/>
                <a:gd name="T3" fmla="*/ 2147483647 h 80"/>
                <a:gd name="T4" fmla="*/ 2147483647 w 136"/>
                <a:gd name="T5" fmla="*/ 2147483647 h 80"/>
                <a:gd name="T6" fmla="*/ 2147483647 w 136"/>
                <a:gd name="T7" fmla="*/ 2147483647 h 80"/>
                <a:gd name="T8" fmla="*/ 0 w 136"/>
                <a:gd name="T9" fmla="*/ 2147483647 h 80"/>
                <a:gd name="T10" fmla="*/ 2147483647 w 136"/>
                <a:gd name="T11" fmla="*/ 2147483647 h 80"/>
                <a:gd name="T12" fmla="*/ 2147483647 w 136"/>
                <a:gd name="T13" fmla="*/ 2147483647 h 80"/>
                <a:gd name="T14" fmla="*/ 2147483647 w 136"/>
                <a:gd name="T15" fmla="*/ 2147483647 h 80"/>
                <a:gd name="T16" fmla="*/ 2147483647 w 136"/>
                <a:gd name="T17" fmla="*/ 2147483647 h 80"/>
                <a:gd name="T18" fmla="*/ 2147483647 w 136"/>
                <a:gd name="T19" fmla="*/ 2147483647 h 80"/>
                <a:gd name="T20" fmla="*/ 2147483647 w 136"/>
                <a:gd name="T21" fmla="*/ 2147483647 h 80"/>
                <a:gd name="T22" fmla="*/ 2147483647 w 136"/>
                <a:gd name="T23" fmla="*/ 2147483647 h 80"/>
                <a:gd name="T24" fmla="*/ 2147483647 w 136"/>
                <a:gd name="T25" fmla="*/ 2147483647 h 80"/>
                <a:gd name="T26" fmla="*/ 2147483647 w 13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80"/>
                <a:gd name="T44" fmla="*/ 136 w 136"/>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80">
                  <a:moveTo>
                    <a:pt x="120" y="0"/>
                  </a:moveTo>
                  <a:lnTo>
                    <a:pt x="72" y="16"/>
                  </a:lnTo>
                  <a:lnTo>
                    <a:pt x="56" y="24"/>
                  </a:lnTo>
                  <a:lnTo>
                    <a:pt x="16" y="24"/>
                  </a:lnTo>
                  <a:lnTo>
                    <a:pt x="0" y="32"/>
                  </a:lnTo>
                  <a:lnTo>
                    <a:pt x="8" y="48"/>
                  </a:lnTo>
                  <a:lnTo>
                    <a:pt x="24" y="80"/>
                  </a:lnTo>
                  <a:lnTo>
                    <a:pt x="48" y="72"/>
                  </a:lnTo>
                  <a:lnTo>
                    <a:pt x="64" y="72"/>
                  </a:lnTo>
                  <a:lnTo>
                    <a:pt x="80" y="56"/>
                  </a:lnTo>
                  <a:lnTo>
                    <a:pt x="104" y="48"/>
                  </a:lnTo>
                  <a:lnTo>
                    <a:pt x="136" y="40"/>
                  </a:lnTo>
                  <a:lnTo>
                    <a:pt x="128" y="8"/>
                  </a:lnTo>
                  <a:lnTo>
                    <a:pt x="12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3" name="Freeform 616"/>
            <p:cNvSpPr>
              <a:spLocks/>
            </p:cNvSpPr>
            <p:nvPr/>
          </p:nvSpPr>
          <p:spPr bwMode="auto">
            <a:xfrm>
              <a:off x="9960064" y="1326320"/>
              <a:ext cx="265912" cy="209550"/>
            </a:xfrm>
            <a:custGeom>
              <a:avLst/>
              <a:gdLst>
                <a:gd name="T0" fmla="*/ 2147483647 w 256"/>
                <a:gd name="T1" fmla="*/ 2147483647 h 216"/>
                <a:gd name="T2" fmla="*/ 2147483647 w 256"/>
                <a:gd name="T3" fmla="*/ 2147483647 h 216"/>
                <a:gd name="T4" fmla="*/ 2147483647 w 256"/>
                <a:gd name="T5" fmla="*/ 2147483647 h 216"/>
                <a:gd name="T6" fmla="*/ 2147483647 w 256"/>
                <a:gd name="T7" fmla="*/ 2147483647 h 216"/>
                <a:gd name="T8" fmla="*/ 2147483647 w 256"/>
                <a:gd name="T9" fmla="*/ 2147483647 h 216"/>
                <a:gd name="T10" fmla="*/ 2147483647 w 256"/>
                <a:gd name="T11" fmla="*/ 2147483647 h 216"/>
                <a:gd name="T12" fmla="*/ 2147483647 w 256"/>
                <a:gd name="T13" fmla="*/ 2147483647 h 216"/>
                <a:gd name="T14" fmla="*/ 2147483647 w 256"/>
                <a:gd name="T15" fmla="*/ 2147483647 h 216"/>
                <a:gd name="T16" fmla="*/ 2147483647 w 256"/>
                <a:gd name="T17" fmla="*/ 2147483647 h 216"/>
                <a:gd name="T18" fmla="*/ 2147483647 w 256"/>
                <a:gd name="T19" fmla="*/ 2147483647 h 216"/>
                <a:gd name="T20" fmla="*/ 2147483647 w 256"/>
                <a:gd name="T21" fmla="*/ 2147483647 h 216"/>
                <a:gd name="T22" fmla="*/ 2147483647 w 256"/>
                <a:gd name="T23" fmla="*/ 2147483647 h 216"/>
                <a:gd name="T24" fmla="*/ 2147483647 w 256"/>
                <a:gd name="T25" fmla="*/ 0 h 216"/>
                <a:gd name="T26" fmla="*/ 2147483647 w 256"/>
                <a:gd name="T27" fmla="*/ 0 h 216"/>
                <a:gd name="T28" fmla="*/ 2147483647 w 256"/>
                <a:gd name="T29" fmla="*/ 0 h 216"/>
                <a:gd name="T30" fmla="*/ 2147483647 w 256"/>
                <a:gd name="T31" fmla="*/ 2147483647 h 216"/>
                <a:gd name="T32" fmla="*/ 2147483647 w 256"/>
                <a:gd name="T33" fmla="*/ 2147483647 h 216"/>
                <a:gd name="T34" fmla="*/ 2147483647 w 256"/>
                <a:gd name="T35" fmla="*/ 2147483647 h 216"/>
                <a:gd name="T36" fmla="*/ 2147483647 w 256"/>
                <a:gd name="T37" fmla="*/ 2147483647 h 216"/>
                <a:gd name="T38" fmla="*/ 2147483647 w 256"/>
                <a:gd name="T39" fmla="*/ 2147483647 h 216"/>
                <a:gd name="T40" fmla="*/ 0 w 256"/>
                <a:gd name="T41" fmla="*/ 2147483647 h 216"/>
                <a:gd name="T42" fmla="*/ 2147483647 w 256"/>
                <a:gd name="T43" fmla="*/ 2147483647 h 216"/>
                <a:gd name="T44" fmla="*/ 2147483647 w 256"/>
                <a:gd name="T45" fmla="*/ 2147483647 h 216"/>
                <a:gd name="T46" fmla="*/ 2147483647 w 256"/>
                <a:gd name="T47" fmla="*/ 2147483647 h 216"/>
                <a:gd name="T48" fmla="*/ 2147483647 w 256"/>
                <a:gd name="T49" fmla="*/ 2147483647 h 216"/>
                <a:gd name="T50" fmla="*/ 2147483647 w 256"/>
                <a:gd name="T51" fmla="*/ 2147483647 h 216"/>
                <a:gd name="T52" fmla="*/ 2147483647 w 256"/>
                <a:gd name="T53" fmla="*/ 2147483647 h 216"/>
                <a:gd name="T54" fmla="*/ 2147483647 w 256"/>
                <a:gd name="T55" fmla="*/ 2147483647 h 216"/>
                <a:gd name="T56" fmla="*/ 2147483647 w 256"/>
                <a:gd name="T57" fmla="*/ 2147483647 h 216"/>
                <a:gd name="T58" fmla="*/ 2147483647 w 256"/>
                <a:gd name="T59" fmla="*/ 2147483647 h 216"/>
                <a:gd name="T60" fmla="*/ 2147483647 w 256"/>
                <a:gd name="T61" fmla="*/ 2147483647 h 216"/>
                <a:gd name="T62" fmla="*/ 2147483647 w 256"/>
                <a:gd name="T63" fmla="*/ 2147483647 h 216"/>
                <a:gd name="T64" fmla="*/ 2147483647 w 256"/>
                <a:gd name="T65" fmla="*/ 2147483647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16"/>
                <a:gd name="T101" fmla="*/ 256 w 256"/>
                <a:gd name="T102" fmla="*/ 216 h 216"/>
                <a:gd name="connsiteX0" fmla="*/ 10669 w 10669"/>
                <a:gd name="connsiteY0" fmla="*/ 6466 h 10000"/>
                <a:gd name="connsiteX1" fmla="*/ 8750 w 10669"/>
                <a:gd name="connsiteY1" fmla="*/ 5926 h 10000"/>
                <a:gd name="connsiteX2" fmla="*/ 8125 w 10669"/>
                <a:gd name="connsiteY2" fmla="*/ 5185 h 10000"/>
                <a:gd name="connsiteX3" fmla="*/ 8438 w 10669"/>
                <a:gd name="connsiteY3" fmla="*/ 4444 h 10000"/>
                <a:gd name="connsiteX4" fmla="*/ 8125 w 10669"/>
                <a:gd name="connsiteY4" fmla="*/ 4444 h 10000"/>
                <a:gd name="connsiteX5" fmla="*/ 7500 w 10669"/>
                <a:gd name="connsiteY5" fmla="*/ 4074 h 10000"/>
                <a:gd name="connsiteX6" fmla="*/ 7188 w 10669"/>
                <a:gd name="connsiteY6" fmla="*/ 2963 h 10000"/>
                <a:gd name="connsiteX7" fmla="*/ 6563 w 10669"/>
                <a:gd name="connsiteY7" fmla="*/ 2222 h 10000"/>
                <a:gd name="connsiteX8" fmla="*/ 6250 w 10669"/>
                <a:gd name="connsiteY8" fmla="*/ 2222 h 10000"/>
                <a:gd name="connsiteX9" fmla="*/ 5625 w 10669"/>
                <a:gd name="connsiteY9" fmla="*/ 1852 h 10000"/>
                <a:gd name="connsiteX10" fmla="*/ 4375 w 10669"/>
                <a:gd name="connsiteY10" fmla="*/ 1481 h 10000"/>
                <a:gd name="connsiteX11" fmla="*/ 4063 w 10669"/>
                <a:gd name="connsiteY11" fmla="*/ 1111 h 10000"/>
                <a:gd name="connsiteX12" fmla="*/ 2500 w 10669"/>
                <a:gd name="connsiteY12" fmla="*/ 0 h 10000"/>
                <a:gd name="connsiteX13" fmla="*/ 1875 w 10669"/>
                <a:gd name="connsiteY13" fmla="*/ 0 h 10000"/>
                <a:gd name="connsiteX14" fmla="*/ 1563 w 10669"/>
                <a:gd name="connsiteY14" fmla="*/ 0 h 10000"/>
                <a:gd name="connsiteX15" fmla="*/ 938 w 10669"/>
                <a:gd name="connsiteY15" fmla="*/ 370 h 10000"/>
                <a:gd name="connsiteX16" fmla="*/ 1250 w 10669"/>
                <a:gd name="connsiteY16" fmla="*/ 1111 h 10000"/>
                <a:gd name="connsiteX17" fmla="*/ 1250 w 10669"/>
                <a:gd name="connsiteY17" fmla="*/ 1481 h 10000"/>
                <a:gd name="connsiteX18" fmla="*/ 625 w 10669"/>
                <a:gd name="connsiteY18" fmla="*/ 1481 h 10000"/>
                <a:gd name="connsiteX19" fmla="*/ 313 w 10669"/>
                <a:gd name="connsiteY19" fmla="*/ 1852 h 10000"/>
                <a:gd name="connsiteX20" fmla="*/ 0 w 10669"/>
                <a:gd name="connsiteY20" fmla="*/ 1852 h 10000"/>
                <a:gd name="connsiteX21" fmla="*/ 313 w 10669"/>
                <a:gd name="connsiteY21" fmla="*/ 2593 h 10000"/>
                <a:gd name="connsiteX22" fmla="*/ 1563 w 10669"/>
                <a:gd name="connsiteY22" fmla="*/ 5185 h 10000"/>
                <a:gd name="connsiteX23" fmla="*/ 2188 w 10669"/>
                <a:gd name="connsiteY23" fmla="*/ 5926 h 10000"/>
                <a:gd name="connsiteX24" fmla="*/ 2500 w 10669"/>
                <a:gd name="connsiteY24" fmla="*/ 7037 h 10000"/>
                <a:gd name="connsiteX25" fmla="*/ 2813 w 10669"/>
                <a:gd name="connsiteY25" fmla="*/ 8519 h 10000"/>
                <a:gd name="connsiteX26" fmla="*/ 3750 w 10669"/>
                <a:gd name="connsiteY26" fmla="*/ 9630 h 10000"/>
                <a:gd name="connsiteX27" fmla="*/ 3750 w 10669"/>
                <a:gd name="connsiteY27" fmla="*/ 10000 h 10000"/>
                <a:gd name="connsiteX28" fmla="*/ 4375 w 10669"/>
                <a:gd name="connsiteY28" fmla="*/ 9630 h 10000"/>
                <a:gd name="connsiteX29" fmla="*/ 5938 w 10669"/>
                <a:gd name="connsiteY29" fmla="*/ 9630 h 10000"/>
                <a:gd name="connsiteX30" fmla="*/ 6563 w 10669"/>
                <a:gd name="connsiteY30" fmla="*/ 9259 h 10000"/>
                <a:gd name="connsiteX31" fmla="*/ 8438 w 10669"/>
                <a:gd name="connsiteY31" fmla="*/ 8519 h 10000"/>
                <a:gd name="connsiteX32" fmla="*/ 10669 w 10669"/>
                <a:gd name="connsiteY32" fmla="*/ 6466 h 10000"/>
                <a:gd name="connsiteX0" fmla="*/ 10669 w 10669"/>
                <a:gd name="connsiteY0" fmla="*/ 6466 h 10000"/>
                <a:gd name="connsiteX1" fmla="*/ 8750 w 10669"/>
                <a:gd name="connsiteY1" fmla="*/ 5926 h 10000"/>
                <a:gd name="connsiteX2" fmla="*/ 8125 w 10669"/>
                <a:gd name="connsiteY2" fmla="*/ 5185 h 10000"/>
                <a:gd name="connsiteX3" fmla="*/ 8438 w 10669"/>
                <a:gd name="connsiteY3" fmla="*/ 4444 h 10000"/>
                <a:gd name="connsiteX4" fmla="*/ 8125 w 10669"/>
                <a:gd name="connsiteY4" fmla="*/ 4444 h 10000"/>
                <a:gd name="connsiteX5" fmla="*/ 7500 w 10669"/>
                <a:gd name="connsiteY5" fmla="*/ 4074 h 10000"/>
                <a:gd name="connsiteX6" fmla="*/ 7188 w 10669"/>
                <a:gd name="connsiteY6" fmla="*/ 2963 h 10000"/>
                <a:gd name="connsiteX7" fmla="*/ 6563 w 10669"/>
                <a:gd name="connsiteY7" fmla="*/ 2222 h 10000"/>
                <a:gd name="connsiteX8" fmla="*/ 6250 w 10669"/>
                <a:gd name="connsiteY8" fmla="*/ 2222 h 10000"/>
                <a:gd name="connsiteX9" fmla="*/ 5625 w 10669"/>
                <a:gd name="connsiteY9" fmla="*/ 1852 h 10000"/>
                <a:gd name="connsiteX10" fmla="*/ 4375 w 10669"/>
                <a:gd name="connsiteY10" fmla="*/ 1481 h 10000"/>
                <a:gd name="connsiteX11" fmla="*/ 4063 w 10669"/>
                <a:gd name="connsiteY11" fmla="*/ 1111 h 10000"/>
                <a:gd name="connsiteX12" fmla="*/ 2500 w 10669"/>
                <a:gd name="connsiteY12" fmla="*/ 0 h 10000"/>
                <a:gd name="connsiteX13" fmla="*/ 1875 w 10669"/>
                <a:gd name="connsiteY13" fmla="*/ 0 h 10000"/>
                <a:gd name="connsiteX14" fmla="*/ 1563 w 10669"/>
                <a:gd name="connsiteY14" fmla="*/ 0 h 10000"/>
                <a:gd name="connsiteX15" fmla="*/ 938 w 10669"/>
                <a:gd name="connsiteY15" fmla="*/ 370 h 10000"/>
                <a:gd name="connsiteX16" fmla="*/ 1250 w 10669"/>
                <a:gd name="connsiteY16" fmla="*/ 1111 h 10000"/>
                <a:gd name="connsiteX17" fmla="*/ 1250 w 10669"/>
                <a:gd name="connsiteY17" fmla="*/ 1481 h 10000"/>
                <a:gd name="connsiteX18" fmla="*/ 625 w 10669"/>
                <a:gd name="connsiteY18" fmla="*/ 1481 h 10000"/>
                <a:gd name="connsiteX19" fmla="*/ 313 w 10669"/>
                <a:gd name="connsiteY19" fmla="*/ 1852 h 10000"/>
                <a:gd name="connsiteX20" fmla="*/ 0 w 10669"/>
                <a:gd name="connsiteY20" fmla="*/ 1852 h 10000"/>
                <a:gd name="connsiteX21" fmla="*/ 313 w 10669"/>
                <a:gd name="connsiteY21" fmla="*/ 2593 h 10000"/>
                <a:gd name="connsiteX22" fmla="*/ 1563 w 10669"/>
                <a:gd name="connsiteY22" fmla="*/ 5185 h 10000"/>
                <a:gd name="connsiteX23" fmla="*/ 2188 w 10669"/>
                <a:gd name="connsiteY23" fmla="*/ 5926 h 10000"/>
                <a:gd name="connsiteX24" fmla="*/ 2500 w 10669"/>
                <a:gd name="connsiteY24" fmla="*/ 7037 h 10000"/>
                <a:gd name="connsiteX25" fmla="*/ 2813 w 10669"/>
                <a:gd name="connsiteY25" fmla="*/ 8519 h 10000"/>
                <a:gd name="connsiteX26" fmla="*/ 3750 w 10669"/>
                <a:gd name="connsiteY26" fmla="*/ 9630 h 10000"/>
                <a:gd name="connsiteX27" fmla="*/ 3750 w 10669"/>
                <a:gd name="connsiteY27" fmla="*/ 10000 h 10000"/>
                <a:gd name="connsiteX28" fmla="*/ 4375 w 10669"/>
                <a:gd name="connsiteY28" fmla="*/ 9630 h 10000"/>
                <a:gd name="connsiteX29" fmla="*/ 5938 w 10669"/>
                <a:gd name="connsiteY29" fmla="*/ 9630 h 10000"/>
                <a:gd name="connsiteX30" fmla="*/ 6563 w 10669"/>
                <a:gd name="connsiteY30" fmla="*/ 9259 h 10000"/>
                <a:gd name="connsiteX31" fmla="*/ 8438 w 10669"/>
                <a:gd name="connsiteY31" fmla="*/ 8519 h 10000"/>
                <a:gd name="connsiteX32" fmla="*/ 9889 w 10669"/>
                <a:gd name="connsiteY32" fmla="*/ 8561 h 10000"/>
                <a:gd name="connsiteX33" fmla="*/ 10669 w 10669"/>
                <a:gd name="connsiteY33" fmla="*/ 646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69" h="10000">
                  <a:moveTo>
                    <a:pt x="10669" y="6466"/>
                  </a:moveTo>
                  <a:lnTo>
                    <a:pt x="8750" y="5926"/>
                  </a:lnTo>
                  <a:lnTo>
                    <a:pt x="8125" y="5185"/>
                  </a:lnTo>
                  <a:lnTo>
                    <a:pt x="8438" y="4444"/>
                  </a:lnTo>
                  <a:lnTo>
                    <a:pt x="8125" y="4444"/>
                  </a:lnTo>
                  <a:lnTo>
                    <a:pt x="7500" y="4074"/>
                  </a:lnTo>
                  <a:lnTo>
                    <a:pt x="7188" y="2963"/>
                  </a:lnTo>
                  <a:lnTo>
                    <a:pt x="6563" y="2222"/>
                  </a:lnTo>
                  <a:lnTo>
                    <a:pt x="6250" y="2222"/>
                  </a:lnTo>
                  <a:lnTo>
                    <a:pt x="5625" y="1852"/>
                  </a:lnTo>
                  <a:lnTo>
                    <a:pt x="4375" y="1481"/>
                  </a:lnTo>
                  <a:lnTo>
                    <a:pt x="4063" y="1111"/>
                  </a:lnTo>
                  <a:lnTo>
                    <a:pt x="2500" y="0"/>
                  </a:lnTo>
                  <a:lnTo>
                    <a:pt x="1875" y="0"/>
                  </a:lnTo>
                  <a:lnTo>
                    <a:pt x="1563" y="0"/>
                  </a:lnTo>
                  <a:lnTo>
                    <a:pt x="938" y="370"/>
                  </a:lnTo>
                  <a:lnTo>
                    <a:pt x="1250" y="1111"/>
                  </a:lnTo>
                  <a:lnTo>
                    <a:pt x="1250" y="1481"/>
                  </a:lnTo>
                  <a:lnTo>
                    <a:pt x="625" y="1481"/>
                  </a:lnTo>
                  <a:lnTo>
                    <a:pt x="313" y="1852"/>
                  </a:lnTo>
                  <a:lnTo>
                    <a:pt x="0" y="1852"/>
                  </a:lnTo>
                  <a:lnTo>
                    <a:pt x="313" y="2593"/>
                  </a:lnTo>
                  <a:lnTo>
                    <a:pt x="1563" y="5185"/>
                  </a:lnTo>
                  <a:lnTo>
                    <a:pt x="2188" y="5926"/>
                  </a:lnTo>
                  <a:lnTo>
                    <a:pt x="2500" y="7037"/>
                  </a:lnTo>
                  <a:cubicBezTo>
                    <a:pt x="2604" y="7531"/>
                    <a:pt x="2709" y="8025"/>
                    <a:pt x="2813" y="8519"/>
                  </a:cubicBezTo>
                  <a:lnTo>
                    <a:pt x="3750" y="9630"/>
                  </a:lnTo>
                  <a:lnTo>
                    <a:pt x="3750" y="10000"/>
                  </a:lnTo>
                  <a:lnTo>
                    <a:pt x="4375" y="9630"/>
                  </a:lnTo>
                  <a:lnTo>
                    <a:pt x="5938" y="9630"/>
                  </a:lnTo>
                  <a:lnTo>
                    <a:pt x="6563" y="9259"/>
                  </a:lnTo>
                  <a:lnTo>
                    <a:pt x="8438" y="8519"/>
                  </a:lnTo>
                  <a:cubicBezTo>
                    <a:pt x="8508" y="8476"/>
                    <a:pt x="9819" y="8604"/>
                    <a:pt x="9889" y="8561"/>
                  </a:cubicBezTo>
                  <a:lnTo>
                    <a:pt x="10669" y="646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4" name="Freeform 617"/>
            <p:cNvSpPr>
              <a:spLocks/>
            </p:cNvSpPr>
            <p:nvPr/>
          </p:nvSpPr>
          <p:spPr bwMode="auto">
            <a:xfrm>
              <a:off x="10170408" y="1458082"/>
              <a:ext cx="38893" cy="46832"/>
            </a:xfrm>
            <a:custGeom>
              <a:avLst/>
              <a:gdLst>
                <a:gd name="T0" fmla="*/ 0 w 40"/>
                <a:gd name="T1" fmla="*/ 2147483647 h 48"/>
                <a:gd name="T2" fmla="*/ 2147483647 w 40"/>
                <a:gd name="T3" fmla="*/ 2147483647 h 48"/>
                <a:gd name="T4" fmla="*/ 2147483647 w 40"/>
                <a:gd name="T5" fmla="*/ 2147483647 h 48"/>
                <a:gd name="T6" fmla="*/ 2147483647 w 40"/>
                <a:gd name="T7" fmla="*/ 0 h 48"/>
                <a:gd name="T8" fmla="*/ 0 w 40"/>
                <a:gd name="T9" fmla="*/ 2147483647 h 48"/>
                <a:gd name="T10" fmla="*/ 0 60000 65536"/>
                <a:gd name="T11" fmla="*/ 0 60000 65536"/>
                <a:gd name="T12" fmla="*/ 0 60000 65536"/>
                <a:gd name="T13" fmla="*/ 0 60000 65536"/>
                <a:gd name="T14" fmla="*/ 0 60000 65536"/>
                <a:gd name="T15" fmla="*/ 0 w 40"/>
                <a:gd name="T16" fmla="*/ 0 h 48"/>
                <a:gd name="T17" fmla="*/ 40 w 40"/>
                <a:gd name="T18" fmla="*/ 48 h 48"/>
              </a:gdLst>
              <a:ahLst/>
              <a:cxnLst>
                <a:cxn ang="T10">
                  <a:pos x="T0" y="T1"/>
                </a:cxn>
                <a:cxn ang="T11">
                  <a:pos x="T2" y="T3"/>
                </a:cxn>
                <a:cxn ang="T12">
                  <a:pos x="T4" y="T5"/>
                </a:cxn>
                <a:cxn ang="T13">
                  <a:pos x="T6" y="T7"/>
                </a:cxn>
                <a:cxn ang="T14">
                  <a:pos x="T8" y="T9"/>
                </a:cxn>
              </a:cxnLst>
              <a:rect l="T15" t="T16" r="T17" b="T18"/>
              <a:pathLst>
                <a:path w="40" h="48">
                  <a:moveTo>
                    <a:pt x="0" y="48"/>
                  </a:moveTo>
                  <a:lnTo>
                    <a:pt x="16" y="40"/>
                  </a:lnTo>
                  <a:lnTo>
                    <a:pt x="40" y="24"/>
                  </a:lnTo>
                  <a:lnTo>
                    <a:pt x="40" y="0"/>
                  </a:lnTo>
                  <a:lnTo>
                    <a:pt x="0" y="4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5" name="Freeform 618"/>
            <p:cNvSpPr>
              <a:spLocks/>
            </p:cNvSpPr>
            <p:nvPr/>
          </p:nvSpPr>
          <p:spPr bwMode="auto">
            <a:xfrm>
              <a:off x="10006895" y="1248533"/>
              <a:ext cx="124618" cy="123825"/>
            </a:xfrm>
            <a:custGeom>
              <a:avLst/>
              <a:gdLst>
                <a:gd name="T0" fmla="*/ 2147483647 w 128"/>
                <a:gd name="T1" fmla="*/ 2147483647 h 128"/>
                <a:gd name="T2" fmla="*/ 2147483647 w 128"/>
                <a:gd name="T3" fmla="*/ 2147483647 h 128"/>
                <a:gd name="T4" fmla="*/ 2147483647 w 128"/>
                <a:gd name="T5" fmla="*/ 2147483647 h 128"/>
                <a:gd name="T6" fmla="*/ 2147483647 w 128"/>
                <a:gd name="T7" fmla="*/ 2147483647 h 128"/>
                <a:gd name="T8" fmla="*/ 2147483647 w 128"/>
                <a:gd name="T9" fmla="*/ 0 h 128"/>
                <a:gd name="T10" fmla="*/ 2147483647 w 128"/>
                <a:gd name="T11" fmla="*/ 0 h 128"/>
                <a:gd name="T12" fmla="*/ 2147483647 w 128"/>
                <a:gd name="T13" fmla="*/ 0 h 128"/>
                <a:gd name="T14" fmla="*/ 2147483647 w 128"/>
                <a:gd name="T15" fmla="*/ 0 h 128"/>
                <a:gd name="T16" fmla="*/ 2147483647 w 128"/>
                <a:gd name="T17" fmla="*/ 2147483647 h 128"/>
                <a:gd name="T18" fmla="*/ 2147483647 w 128"/>
                <a:gd name="T19" fmla="*/ 2147483647 h 128"/>
                <a:gd name="T20" fmla="*/ 2147483647 w 128"/>
                <a:gd name="T21" fmla="*/ 2147483647 h 128"/>
                <a:gd name="T22" fmla="*/ 0 w 128"/>
                <a:gd name="T23" fmla="*/ 2147483647 h 128"/>
                <a:gd name="T24" fmla="*/ 0 w 128"/>
                <a:gd name="T25" fmla="*/ 2147483647 h 128"/>
                <a:gd name="T26" fmla="*/ 2147483647 w 128"/>
                <a:gd name="T27" fmla="*/ 2147483647 h 128"/>
                <a:gd name="T28" fmla="*/ 2147483647 w 128"/>
                <a:gd name="T29" fmla="*/ 2147483647 h 128"/>
                <a:gd name="T30" fmla="*/ 2147483647 w 128"/>
                <a:gd name="T31" fmla="*/ 2147483647 h 128"/>
                <a:gd name="T32" fmla="*/ 2147483647 w 128"/>
                <a:gd name="T33" fmla="*/ 2147483647 h 128"/>
                <a:gd name="T34" fmla="*/ 2147483647 w 128"/>
                <a:gd name="T35" fmla="*/ 2147483647 h 128"/>
                <a:gd name="T36" fmla="*/ 2147483647 w 128"/>
                <a:gd name="T37" fmla="*/ 2147483647 h 128"/>
                <a:gd name="T38" fmla="*/ 2147483647 w 128"/>
                <a:gd name="T39" fmla="*/ 2147483647 h 128"/>
                <a:gd name="T40" fmla="*/ 2147483647 w 128"/>
                <a:gd name="T41" fmla="*/ 2147483647 h 128"/>
                <a:gd name="T42" fmla="*/ 2147483647 w 128"/>
                <a:gd name="T43" fmla="*/ 2147483647 h 128"/>
                <a:gd name="T44" fmla="*/ 2147483647 w 128"/>
                <a:gd name="T45" fmla="*/ 2147483647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128"/>
                <a:gd name="T71" fmla="*/ 128 w 128"/>
                <a:gd name="T72" fmla="*/ 128 h 1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128">
                  <a:moveTo>
                    <a:pt x="112" y="80"/>
                  </a:moveTo>
                  <a:lnTo>
                    <a:pt x="88" y="56"/>
                  </a:lnTo>
                  <a:lnTo>
                    <a:pt x="88" y="40"/>
                  </a:lnTo>
                  <a:lnTo>
                    <a:pt x="88" y="24"/>
                  </a:lnTo>
                  <a:lnTo>
                    <a:pt x="72" y="0"/>
                  </a:lnTo>
                  <a:lnTo>
                    <a:pt x="64" y="0"/>
                  </a:lnTo>
                  <a:lnTo>
                    <a:pt x="48" y="0"/>
                  </a:lnTo>
                  <a:lnTo>
                    <a:pt x="40" y="0"/>
                  </a:lnTo>
                  <a:lnTo>
                    <a:pt x="40" y="8"/>
                  </a:lnTo>
                  <a:lnTo>
                    <a:pt x="32" y="16"/>
                  </a:lnTo>
                  <a:lnTo>
                    <a:pt x="24" y="48"/>
                  </a:lnTo>
                  <a:lnTo>
                    <a:pt x="0" y="64"/>
                  </a:lnTo>
                  <a:lnTo>
                    <a:pt x="0" y="80"/>
                  </a:lnTo>
                  <a:lnTo>
                    <a:pt x="16" y="80"/>
                  </a:lnTo>
                  <a:lnTo>
                    <a:pt x="56" y="104"/>
                  </a:lnTo>
                  <a:lnTo>
                    <a:pt x="64" y="112"/>
                  </a:lnTo>
                  <a:lnTo>
                    <a:pt x="96" y="120"/>
                  </a:lnTo>
                  <a:lnTo>
                    <a:pt x="112" y="128"/>
                  </a:lnTo>
                  <a:lnTo>
                    <a:pt x="120" y="128"/>
                  </a:lnTo>
                  <a:lnTo>
                    <a:pt x="120" y="120"/>
                  </a:lnTo>
                  <a:lnTo>
                    <a:pt x="128" y="112"/>
                  </a:lnTo>
                  <a:lnTo>
                    <a:pt x="120" y="96"/>
                  </a:lnTo>
                  <a:lnTo>
                    <a:pt x="112"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6" name="Freeform 619"/>
            <p:cNvSpPr>
              <a:spLocks/>
            </p:cNvSpPr>
            <p:nvPr/>
          </p:nvSpPr>
          <p:spPr bwMode="auto">
            <a:xfrm>
              <a:off x="10162470" y="1419188"/>
              <a:ext cx="61913" cy="38893"/>
            </a:xfrm>
            <a:custGeom>
              <a:avLst/>
              <a:gdLst>
                <a:gd name="T0" fmla="*/ 2147483647 w 64"/>
                <a:gd name="T1" fmla="*/ 2147483647 h 40"/>
                <a:gd name="T2" fmla="*/ 2147483647 w 64"/>
                <a:gd name="T3" fmla="*/ 2147483647 h 40"/>
                <a:gd name="T4" fmla="*/ 2147483647 w 64"/>
                <a:gd name="T5" fmla="*/ 2147483647 h 40"/>
                <a:gd name="T6" fmla="*/ 2147483647 w 64"/>
                <a:gd name="T7" fmla="*/ 2147483647 h 40"/>
                <a:gd name="T8" fmla="*/ 2147483647 w 64"/>
                <a:gd name="T9" fmla="*/ 0 h 40"/>
                <a:gd name="T10" fmla="*/ 2147483647 w 64"/>
                <a:gd name="T11" fmla="*/ 2147483647 h 40"/>
                <a:gd name="T12" fmla="*/ 2147483647 w 64"/>
                <a:gd name="T13" fmla="*/ 0 h 40"/>
                <a:gd name="T14" fmla="*/ 0 w 64"/>
                <a:gd name="T15" fmla="*/ 2147483647 h 40"/>
                <a:gd name="T16" fmla="*/ 2147483647 w 64"/>
                <a:gd name="T17" fmla="*/ 2147483647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0"/>
                <a:gd name="T29" fmla="*/ 64 w 6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0">
                  <a:moveTo>
                    <a:pt x="16" y="32"/>
                  </a:moveTo>
                  <a:lnTo>
                    <a:pt x="48" y="40"/>
                  </a:lnTo>
                  <a:lnTo>
                    <a:pt x="56" y="16"/>
                  </a:lnTo>
                  <a:lnTo>
                    <a:pt x="64" y="16"/>
                  </a:lnTo>
                  <a:lnTo>
                    <a:pt x="56" y="0"/>
                  </a:lnTo>
                  <a:lnTo>
                    <a:pt x="24" y="8"/>
                  </a:lnTo>
                  <a:lnTo>
                    <a:pt x="8" y="0"/>
                  </a:lnTo>
                  <a:lnTo>
                    <a:pt x="0" y="16"/>
                  </a:lnTo>
                  <a:lnTo>
                    <a:pt x="16"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7" name="Freeform 620"/>
            <p:cNvSpPr>
              <a:spLocks/>
            </p:cNvSpPr>
            <p:nvPr/>
          </p:nvSpPr>
          <p:spPr bwMode="auto">
            <a:xfrm>
              <a:off x="10006895" y="1248533"/>
              <a:ext cx="124618" cy="123825"/>
            </a:xfrm>
            <a:custGeom>
              <a:avLst/>
              <a:gdLst>
                <a:gd name="T0" fmla="*/ 2147483647 w 128"/>
                <a:gd name="T1" fmla="*/ 2147483647 h 128"/>
                <a:gd name="T2" fmla="*/ 2147483647 w 128"/>
                <a:gd name="T3" fmla="*/ 2147483647 h 128"/>
                <a:gd name="T4" fmla="*/ 2147483647 w 128"/>
                <a:gd name="T5" fmla="*/ 2147483647 h 128"/>
                <a:gd name="T6" fmla="*/ 2147483647 w 128"/>
                <a:gd name="T7" fmla="*/ 2147483647 h 128"/>
                <a:gd name="T8" fmla="*/ 2147483647 w 128"/>
                <a:gd name="T9" fmla="*/ 0 h 128"/>
                <a:gd name="T10" fmla="*/ 2147483647 w 128"/>
                <a:gd name="T11" fmla="*/ 0 h 128"/>
                <a:gd name="T12" fmla="*/ 2147483647 w 128"/>
                <a:gd name="T13" fmla="*/ 0 h 128"/>
                <a:gd name="T14" fmla="*/ 2147483647 w 128"/>
                <a:gd name="T15" fmla="*/ 0 h 128"/>
                <a:gd name="T16" fmla="*/ 2147483647 w 128"/>
                <a:gd name="T17" fmla="*/ 2147483647 h 128"/>
                <a:gd name="T18" fmla="*/ 2147483647 w 128"/>
                <a:gd name="T19" fmla="*/ 2147483647 h 128"/>
                <a:gd name="T20" fmla="*/ 2147483647 w 128"/>
                <a:gd name="T21" fmla="*/ 2147483647 h 128"/>
                <a:gd name="T22" fmla="*/ 0 w 128"/>
                <a:gd name="T23" fmla="*/ 2147483647 h 128"/>
                <a:gd name="T24" fmla="*/ 0 w 128"/>
                <a:gd name="T25" fmla="*/ 2147483647 h 128"/>
                <a:gd name="T26" fmla="*/ 2147483647 w 128"/>
                <a:gd name="T27" fmla="*/ 2147483647 h 128"/>
                <a:gd name="T28" fmla="*/ 2147483647 w 128"/>
                <a:gd name="T29" fmla="*/ 2147483647 h 128"/>
                <a:gd name="T30" fmla="*/ 2147483647 w 128"/>
                <a:gd name="T31" fmla="*/ 2147483647 h 128"/>
                <a:gd name="T32" fmla="*/ 2147483647 w 128"/>
                <a:gd name="T33" fmla="*/ 2147483647 h 128"/>
                <a:gd name="T34" fmla="*/ 2147483647 w 128"/>
                <a:gd name="T35" fmla="*/ 2147483647 h 128"/>
                <a:gd name="T36" fmla="*/ 2147483647 w 128"/>
                <a:gd name="T37" fmla="*/ 2147483647 h 128"/>
                <a:gd name="T38" fmla="*/ 2147483647 w 128"/>
                <a:gd name="T39" fmla="*/ 2147483647 h 128"/>
                <a:gd name="T40" fmla="*/ 2147483647 w 128"/>
                <a:gd name="T41" fmla="*/ 2147483647 h 128"/>
                <a:gd name="T42" fmla="*/ 2147483647 w 128"/>
                <a:gd name="T43" fmla="*/ 2147483647 h 128"/>
                <a:gd name="T44" fmla="*/ 2147483647 w 128"/>
                <a:gd name="T45" fmla="*/ 2147483647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128"/>
                <a:gd name="T71" fmla="*/ 128 w 128"/>
                <a:gd name="T72" fmla="*/ 128 h 1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128">
                  <a:moveTo>
                    <a:pt x="112" y="80"/>
                  </a:moveTo>
                  <a:lnTo>
                    <a:pt x="88" y="56"/>
                  </a:lnTo>
                  <a:lnTo>
                    <a:pt x="88" y="40"/>
                  </a:lnTo>
                  <a:lnTo>
                    <a:pt x="88" y="24"/>
                  </a:lnTo>
                  <a:lnTo>
                    <a:pt x="72" y="0"/>
                  </a:lnTo>
                  <a:lnTo>
                    <a:pt x="64" y="0"/>
                  </a:lnTo>
                  <a:lnTo>
                    <a:pt x="48" y="0"/>
                  </a:lnTo>
                  <a:lnTo>
                    <a:pt x="40" y="0"/>
                  </a:lnTo>
                  <a:lnTo>
                    <a:pt x="40" y="8"/>
                  </a:lnTo>
                  <a:lnTo>
                    <a:pt x="32" y="16"/>
                  </a:lnTo>
                  <a:lnTo>
                    <a:pt x="24" y="48"/>
                  </a:lnTo>
                  <a:lnTo>
                    <a:pt x="0" y="64"/>
                  </a:lnTo>
                  <a:lnTo>
                    <a:pt x="0" y="80"/>
                  </a:lnTo>
                  <a:lnTo>
                    <a:pt x="16" y="80"/>
                  </a:lnTo>
                  <a:lnTo>
                    <a:pt x="56" y="104"/>
                  </a:lnTo>
                  <a:lnTo>
                    <a:pt x="64" y="112"/>
                  </a:lnTo>
                  <a:lnTo>
                    <a:pt x="96" y="120"/>
                  </a:lnTo>
                  <a:lnTo>
                    <a:pt x="112" y="128"/>
                  </a:lnTo>
                  <a:lnTo>
                    <a:pt x="120" y="128"/>
                  </a:lnTo>
                  <a:lnTo>
                    <a:pt x="120" y="120"/>
                  </a:lnTo>
                  <a:lnTo>
                    <a:pt x="128" y="112"/>
                  </a:lnTo>
                  <a:lnTo>
                    <a:pt x="120" y="96"/>
                  </a:lnTo>
                  <a:lnTo>
                    <a:pt x="112"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8" name="Freeform 622"/>
            <p:cNvSpPr>
              <a:spLocks/>
            </p:cNvSpPr>
            <p:nvPr/>
          </p:nvSpPr>
          <p:spPr bwMode="auto">
            <a:xfrm>
              <a:off x="10279152" y="1256470"/>
              <a:ext cx="201613" cy="185738"/>
            </a:xfrm>
            <a:custGeom>
              <a:avLst/>
              <a:gdLst>
                <a:gd name="T0" fmla="*/ 2147483647 w 208"/>
                <a:gd name="T1" fmla="*/ 2147483647 h 192"/>
                <a:gd name="T2" fmla="*/ 2147483647 w 208"/>
                <a:gd name="T3" fmla="*/ 2147483647 h 192"/>
                <a:gd name="T4" fmla="*/ 2147483647 w 208"/>
                <a:gd name="T5" fmla="*/ 2147483647 h 192"/>
                <a:gd name="T6" fmla="*/ 2147483647 w 208"/>
                <a:gd name="T7" fmla="*/ 2147483647 h 192"/>
                <a:gd name="T8" fmla="*/ 2147483647 w 208"/>
                <a:gd name="T9" fmla="*/ 2147483647 h 192"/>
                <a:gd name="T10" fmla="*/ 2147483647 w 208"/>
                <a:gd name="T11" fmla="*/ 2147483647 h 192"/>
                <a:gd name="T12" fmla="*/ 2147483647 w 208"/>
                <a:gd name="T13" fmla="*/ 2147483647 h 192"/>
                <a:gd name="T14" fmla="*/ 2147483647 w 208"/>
                <a:gd name="T15" fmla="*/ 2147483647 h 192"/>
                <a:gd name="T16" fmla="*/ 2147483647 w 208"/>
                <a:gd name="T17" fmla="*/ 2147483647 h 192"/>
                <a:gd name="T18" fmla="*/ 2147483647 w 208"/>
                <a:gd name="T19" fmla="*/ 2147483647 h 192"/>
                <a:gd name="T20" fmla="*/ 2147483647 w 208"/>
                <a:gd name="T21" fmla="*/ 2147483647 h 192"/>
                <a:gd name="T22" fmla="*/ 2147483647 w 208"/>
                <a:gd name="T23" fmla="*/ 2147483647 h 192"/>
                <a:gd name="T24" fmla="*/ 2147483647 w 208"/>
                <a:gd name="T25" fmla="*/ 0 h 192"/>
                <a:gd name="T26" fmla="*/ 2147483647 w 208"/>
                <a:gd name="T27" fmla="*/ 0 h 192"/>
                <a:gd name="T28" fmla="*/ 2147483647 w 208"/>
                <a:gd name="T29" fmla="*/ 0 h 192"/>
                <a:gd name="T30" fmla="*/ 2147483647 w 208"/>
                <a:gd name="T31" fmla="*/ 2147483647 h 192"/>
                <a:gd name="T32" fmla="*/ 2147483647 w 208"/>
                <a:gd name="T33" fmla="*/ 2147483647 h 192"/>
                <a:gd name="T34" fmla="*/ 2147483647 w 208"/>
                <a:gd name="T35" fmla="*/ 2147483647 h 192"/>
                <a:gd name="T36" fmla="*/ 2147483647 w 208"/>
                <a:gd name="T37" fmla="*/ 2147483647 h 192"/>
                <a:gd name="T38" fmla="*/ 2147483647 w 208"/>
                <a:gd name="T39" fmla="*/ 2147483647 h 192"/>
                <a:gd name="T40" fmla="*/ 2147483647 w 208"/>
                <a:gd name="T41" fmla="*/ 2147483647 h 192"/>
                <a:gd name="T42" fmla="*/ 2147483647 w 208"/>
                <a:gd name="T43" fmla="*/ 2147483647 h 192"/>
                <a:gd name="T44" fmla="*/ 2147483647 w 208"/>
                <a:gd name="T45" fmla="*/ 2147483647 h 192"/>
                <a:gd name="T46" fmla="*/ 2147483647 w 208"/>
                <a:gd name="T47" fmla="*/ 2147483647 h 192"/>
                <a:gd name="T48" fmla="*/ 2147483647 w 208"/>
                <a:gd name="T49" fmla="*/ 2147483647 h 192"/>
                <a:gd name="T50" fmla="*/ 2147483647 w 208"/>
                <a:gd name="T51" fmla="*/ 2147483647 h 192"/>
                <a:gd name="T52" fmla="*/ 0 w 208"/>
                <a:gd name="T53" fmla="*/ 2147483647 h 192"/>
                <a:gd name="T54" fmla="*/ 2147483647 w 208"/>
                <a:gd name="T55" fmla="*/ 2147483647 h 192"/>
                <a:gd name="T56" fmla="*/ 2147483647 w 208"/>
                <a:gd name="T57" fmla="*/ 2147483647 h 192"/>
                <a:gd name="T58" fmla="*/ 2147483647 w 208"/>
                <a:gd name="T59" fmla="*/ 2147483647 h 192"/>
                <a:gd name="T60" fmla="*/ 2147483647 w 208"/>
                <a:gd name="T61" fmla="*/ 2147483647 h 192"/>
                <a:gd name="T62" fmla="*/ 2147483647 w 208"/>
                <a:gd name="T63" fmla="*/ 2147483647 h 192"/>
                <a:gd name="T64" fmla="*/ 2147483647 w 208"/>
                <a:gd name="T65" fmla="*/ 2147483647 h 192"/>
                <a:gd name="T66" fmla="*/ 2147483647 w 208"/>
                <a:gd name="T67" fmla="*/ 2147483647 h 192"/>
                <a:gd name="T68" fmla="*/ 2147483647 w 208"/>
                <a:gd name="T69" fmla="*/ 2147483647 h 192"/>
                <a:gd name="T70" fmla="*/ 2147483647 w 208"/>
                <a:gd name="T71" fmla="*/ 2147483647 h 192"/>
                <a:gd name="T72" fmla="*/ 2147483647 w 208"/>
                <a:gd name="T73" fmla="*/ 2147483647 h 192"/>
                <a:gd name="T74" fmla="*/ 2147483647 w 208"/>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8"/>
                <a:gd name="T115" fmla="*/ 0 h 192"/>
                <a:gd name="T116" fmla="*/ 208 w 208"/>
                <a:gd name="T117" fmla="*/ 192 h 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8" h="192">
                  <a:moveTo>
                    <a:pt x="112" y="184"/>
                  </a:moveTo>
                  <a:lnTo>
                    <a:pt x="128" y="176"/>
                  </a:lnTo>
                  <a:lnTo>
                    <a:pt x="120" y="160"/>
                  </a:lnTo>
                  <a:lnTo>
                    <a:pt x="112" y="144"/>
                  </a:lnTo>
                  <a:lnTo>
                    <a:pt x="120" y="136"/>
                  </a:lnTo>
                  <a:lnTo>
                    <a:pt x="136" y="136"/>
                  </a:lnTo>
                  <a:lnTo>
                    <a:pt x="160" y="96"/>
                  </a:lnTo>
                  <a:lnTo>
                    <a:pt x="168" y="80"/>
                  </a:lnTo>
                  <a:lnTo>
                    <a:pt x="176" y="64"/>
                  </a:lnTo>
                  <a:lnTo>
                    <a:pt x="168" y="56"/>
                  </a:lnTo>
                  <a:lnTo>
                    <a:pt x="168" y="32"/>
                  </a:lnTo>
                  <a:lnTo>
                    <a:pt x="208" y="24"/>
                  </a:lnTo>
                  <a:lnTo>
                    <a:pt x="192" y="0"/>
                  </a:lnTo>
                  <a:lnTo>
                    <a:pt x="176" y="0"/>
                  </a:lnTo>
                  <a:lnTo>
                    <a:pt x="152" y="0"/>
                  </a:lnTo>
                  <a:lnTo>
                    <a:pt x="128" y="8"/>
                  </a:lnTo>
                  <a:lnTo>
                    <a:pt x="128" y="24"/>
                  </a:lnTo>
                  <a:lnTo>
                    <a:pt x="120" y="40"/>
                  </a:lnTo>
                  <a:lnTo>
                    <a:pt x="112" y="48"/>
                  </a:lnTo>
                  <a:lnTo>
                    <a:pt x="112" y="56"/>
                  </a:lnTo>
                  <a:lnTo>
                    <a:pt x="104" y="72"/>
                  </a:lnTo>
                  <a:lnTo>
                    <a:pt x="80" y="80"/>
                  </a:lnTo>
                  <a:lnTo>
                    <a:pt x="72" y="88"/>
                  </a:lnTo>
                  <a:lnTo>
                    <a:pt x="56" y="112"/>
                  </a:lnTo>
                  <a:lnTo>
                    <a:pt x="32" y="112"/>
                  </a:lnTo>
                  <a:lnTo>
                    <a:pt x="16" y="104"/>
                  </a:lnTo>
                  <a:lnTo>
                    <a:pt x="0" y="104"/>
                  </a:lnTo>
                  <a:lnTo>
                    <a:pt x="8" y="112"/>
                  </a:lnTo>
                  <a:lnTo>
                    <a:pt x="24" y="128"/>
                  </a:lnTo>
                  <a:lnTo>
                    <a:pt x="24" y="136"/>
                  </a:lnTo>
                  <a:lnTo>
                    <a:pt x="32" y="152"/>
                  </a:lnTo>
                  <a:lnTo>
                    <a:pt x="8" y="160"/>
                  </a:lnTo>
                  <a:lnTo>
                    <a:pt x="8" y="176"/>
                  </a:lnTo>
                  <a:lnTo>
                    <a:pt x="32" y="168"/>
                  </a:lnTo>
                  <a:lnTo>
                    <a:pt x="72" y="168"/>
                  </a:lnTo>
                  <a:lnTo>
                    <a:pt x="88" y="192"/>
                  </a:lnTo>
                  <a:lnTo>
                    <a:pt x="96" y="192"/>
                  </a:lnTo>
                  <a:lnTo>
                    <a:pt x="112" y="18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79" name="Freeform 623"/>
            <p:cNvSpPr>
              <a:spLocks/>
            </p:cNvSpPr>
            <p:nvPr/>
          </p:nvSpPr>
          <p:spPr bwMode="auto">
            <a:xfrm>
              <a:off x="10364877" y="1271551"/>
              <a:ext cx="357188" cy="373063"/>
            </a:xfrm>
            <a:custGeom>
              <a:avLst/>
              <a:gdLst>
                <a:gd name="T0" fmla="*/ 2147483647 w 368"/>
                <a:gd name="T1" fmla="*/ 2147483647 h 384"/>
                <a:gd name="T2" fmla="*/ 2147483647 w 368"/>
                <a:gd name="T3" fmla="*/ 2147483647 h 384"/>
                <a:gd name="T4" fmla="*/ 2147483647 w 368"/>
                <a:gd name="T5" fmla="*/ 2147483647 h 384"/>
                <a:gd name="T6" fmla="*/ 2147483647 w 368"/>
                <a:gd name="T7" fmla="*/ 2147483647 h 384"/>
                <a:gd name="T8" fmla="*/ 2147483647 w 368"/>
                <a:gd name="T9" fmla="*/ 2147483647 h 384"/>
                <a:gd name="T10" fmla="*/ 2147483647 w 368"/>
                <a:gd name="T11" fmla="*/ 2147483647 h 384"/>
                <a:gd name="T12" fmla="*/ 2147483647 w 368"/>
                <a:gd name="T13" fmla="*/ 2147483647 h 384"/>
                <a:gd name="T14" fmla="*/ 2147483647 w 368"/>
                <a:gd name="T15" fmla="*/ 2147483647 h 384"/>
                <a:gd name="T16" fmla="*/ 2147483647 w 368"/>
                <a:gd name="T17" fmla="*/ 2147483647 h 384"/>
                <a:gd name="T18" fmla="*/ 2147483647 w 368"/>
                <a:gd name="T19" fmla="*/ 2147483647 h 384"/>
                <a:gd name="T20" fmla="*/ 2147483647 w 368"/>
                <a:gd name="T21" fmla="*/ 2147483647 h 384"/>
                <a:gd name="T22" fmla="*/ 2147483647 w 368"/>
                <a:gd name="T23" fmla="*/ 2147483647 h 384"/>
                <a:gd name="T24" fmla="*/ 2147483647 w 368"/>
                <a:gd name="T25" fmla="*/ 0 h 384"/>
                <a:gd name="T26" fmla="*/ 2147483647 w 368"/>
                <a:gd name="T27" fmla="*/ 2147483647 h 384"/>
                <a:gd name="T28" fmla="*/ 2147483647 w 368"/>
                <a:gd name="T29" fmla="*/ 2147483647 h 384"/>
                <a:gd name="T30" fmla="*/ 2147483647 w 368"/>
                <a:gd name="T31" fmla="*/ 2147483647 h 384"/>
                <a:gd name="T32" fmla="*/ 2147483647 w 368"/>
                <a:gd name="T33" fmla="*/ 2147483647 h 384"/>
                <a:gd name="T34" fmla="*/ 2147483647 w 368"/>
                <a:gd name="T35" fmla="*/ 2147483647 h 384"/>
                <a:gd name="T36" fmla="*/ 2147483647 w 368"/>
                <a:gd name="T37" fmla="*/ 2147483647 h 384"/>
                <a:gd name="T38" fmla="*/ 2147483647 w 368"/>
                <a:gd name="T39" fmla="*/ 2147483647 h 384"/>
                <a:gd name="T40" fmla="*/ 2147483647 w 368"/>
                <a:gd name="T41" fmla="*/ 2147483647 h 384"/>
                <a:gd name="T42" fmla="*/ 2147483647 w 368"/>
                <a:gd name="T43" fmla="*/ 2147483647 h 384"/>
                <a:gd name="T44" fmla="*/ 2147483647 w 368"/>
                <a:gd name="T45" fmla="*/ 2147483647 h 384"/>
                <a:gd name="T46" fmla="*/ 2147483647 w 368"/>
                <a:gd name="T47" fmla="*/ 2147483647 h 384"/>
                <a:gd name="T48" fmla="*/ 2147483647 w 368"/>
                <a:gd name="T49" fmla="*/ 2147483647 h 384"/>
                <a:gd name="T50" fmla="*/ 2147483647 w 368"/>
                <a:gd name="T51" fmla="*/ 2147483647 h 384"/>
                <a:gd name="T52" fmla="*/ 2147483647 w 368"/>
                <a:gd name="T53" fmla="*/ 2147483647 h 384"/>
                <a:gd name="T54" fmla="*/ 2147483647 w 368"/>
                <a:gd name="T55" fmla="*/ 2147483647 h 384"/>
                <a:gd name="T56" fmla="*/ 2147483647 w 368"/>
                <a:gd name="T57" fmla="*/ 2147483647 h 384"/>
                <a:gd name="T58" fmla="*/ 2147483647 w 368"/>
                <a:gd name="T59" fmla="*/ 2147483647 h 384"/>
                <a:gd name="T60" fmla="*/ 2147483647 w 368"/>
                <a:gd name="T61" fmla="*/ 2147483647 h 384"/>
                <a:gd name="T62" fmla="*/ 2147483647 w 368"/>
                <a:gd name="T63" fmla="*/ 2147483647 h 384"/>
                <a:gd name="T64" fmla="*/ 2147483647 w 368"/>
                <a:gd name="T65" fmla="*/ 2147483647 h 384"/>
                <a:gd name="T66" fmla="*/ 2147483647 w 368"/>
                <a:gd name="T67" fmla="*/ 2147483647 h 384"/>
                <a:gd name="T68" fmla="*/ 2147483647 w 368"/>
                <a:gd name="T69" fmla="*/ 2147483647 h 384"/>
                <a:gd name="T70" fmla="*/ 2147483647 w 368"/>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384"/>
                <a:gd name="T110" fmla="*/ 368 w 368"/>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384">
                  <a:moveTo>
                    <a:pt x="328" y="168"/>
                  </a:moveTo>
                  <a:lnTo>
                    <a:pt x="344" y="160"/>
                  </a:lnTo>
                  <a:lnTo>
                    <a:pt x="352" y="136"/>
                  </a:lnTo>
                  <a:lnTo>
                    <a:pt x="368" y="120"/>
                  </a:lnTo>
                  <a:lnTo>
                    <a:pt x="368" y="112"/>
                  </a:lnTo>
                  <a:lnTo>
                    <a:pt x="352" y="104"/>
                  </a:lnTo>
                  <a:lnTo>
                    <a:pt x="336" y="104"/>
                  </a:lnTo>
                  <a:lnTo>
                    <a:pt x="320" y="112"/>
                  </a:lnTo>
                  <a:lnTo>
                    <a:pt x="304" y="128"/>
                  </a:lnTo>
                  <a:lnTo>
                    <a:pt x="288" y="128"/>
                  </a:lnTo>
                  <a:lnTo>
                    <a:pt x="272" y="128"/>
                  </a:lnTo>
                  <a:lnTo>
                    <a:pt x="264" y="120"/>
                  </a:lnTo>
                  <a:lnTo>
                    <a:pt x="256" y="120"/>
                  </a:lnTo>
                  <a:lnTo>
                    <a:pt x="248" y="136"/>
                  </a:lnTo>
                  <a:lnTo>
                    <a:pt x="240" y="136"/>
                  </a:lnTo>
                  <a:lnTo>
                    <a:pt x="224" y="128"/>
                  </a:lnTo>
                  <a:lnTo>
                    <a:pt x="192" y="128"/>
                  </a:lnTo>
                  <a:lnTo>
                    <a:pt x="152" y="104"/>
                  </a:lnTo>
                  <a:lnTo>
                    <a:pt x="168" y="80"/>
                  </a:lnTo>
                  <a:lnTo>
                    <a:pt x="144" y="72"/>
                  </a:lnTo>
                  <a:lnTo>
                    <a:pt x="136" y="56"/>
                  </a:lnTo>
                  <a:lnTo>
                    <a:pt x="144" y="48"/>
                  </a:lnTo>
                  <a:lnTo>
                    <a:pt x="144" y="32"/>
                  </a:lnTo>
                  <a:lnTo>
                    <a:pt x="160" y="8"/>
                  </a:lnTo>
                  <a:lnTo>
                    <a:pt x="152" y="0"/>
                  </a:lnTo>
                  <a:lnTo>
                    <a:pt x="128" y="0"/>
                  </a:lnTo>
                  <a:lnTo>
                    <a:pt x="112" y="0"/>
                  </a:lnTo>
                  <a:lnTo>
                    <a:pt x="120" y="8"/>
                  </a:lnTo>
                  <a:lnTo>
                    <a:pt x="80" y="16"/>
                  </a:lnTo>
                  <a:lnTo>
                    <a:pt x="80" y="40"/>
                  </a:lnTo>
                  <a:lnTo>
                    <a:pt x="88" y="48"/>
                  </a:lnTo>
                  <a:lnTo>
                    <a:pt x="80" y="64"/>
                  </a:lnTo>
                  <a:lnTo>
                    <a:pt x="72" y="80"/>
                  </a:lnTo>
                  <a:lnTo>
                    <a:pt x="48" y="120"/>
                  </a:lnTo>
                  <a:lnTo>
                    <a:pt x="32" y="120"/>
                  </a:lnTo>
                  <a:lnTo>
                    <a:pt x="24" y="128"/>
                  </a:lnTo>
                  <a:lnTo>
                    <a:pt x="32" y="144"/>
                  </a:lnTo>
                  <a:lnTo>
                    <a:pt x="40" y="160"/>
                  </a:lnTo>
                  <a:lnTo>
                    <a:pt x="24" y="168"/>
                  </a:lnTo>
                  <a:lnTo>
                    <a:pt x="8" y="176"/>
                  </a:lnTo>
                  <a:lnTo>
                    <a:pt x="0" y="176"/>
                  </a:lnTo>
                  <a:lnTo>
                    <a:pt x="16" y="200"/>
                  </a:lnTo>
                  <a:lnTo>
                    <a:pt x="32" y="216"/>
                  </a:lnTo>
                  <a:lnTo>
                    <a:pt x="56" y="200"/>
                  </a:lnTo>
                  <a:lnTo>
                    <a:pt x="64" y="272"/>
                  </a:lnTo>
                  <a:lnTo>
                    <a:pt x="72" y="304"/>
                  </a:lnTo>
                  <a:lnTo>
                    <a:pt x="96" y="344"/>
                  </a:lnTo>
                  <a:lnTo>
                    <a:pt x="104" y="360"/>
                  </a:lnTo>
                  <a:lnTo>
                    <a:pt x="120" y="384"/>
                  </a:lnTo>
                  <a:lnTo>
                    <a:pt x="128" y="368"/>
                  </a:lnTo>
                  <a:lnTo>
                    <a:pt x="144" y="352"/>
                  </a:lnTo>
                  <a:lnTo>
                    <a:pt x="152" y="336"/>
                  </a:lnTo>
                  <a:lnTo>
                    <a:pt x="152" y="304"/>
                  </a:lnTo>
                  <a:lnTo>
                    <a:pt x="160" y="280"/>
                  </a:lnTo>
                  <a:lnTo>
                    <a:pt x="184" y="256"/>
                  </a:lnTo>
                  <a:lnTo>
                    <a:pt x="216" y="240"/>
                  </a:lnTo>
                  <a:lnTo>
                    <a:pt x="232" y="224"/>
                  </a:lnTo>
                  <a:lnTo>
                    <a:pt x="240" y="200"/>
                  </a:lnTo>
                  <a:lnTo>
                    <a:pt x="264" y="200"/>
                  </a:lnTo>
                  <a:lnTo>
                    <a:pt x="256" y="168"/>
                  </a:lnTo>
                  <a:lnTo>
                    <a:pt x="248" y="160"/>
                  </a:lnTo>
                  <a:lnTo>
                    <a:pt x="256" y="152"/>
                  </a:lnTo>
                  <a:lnTo>
                    <a:pt x="256" y="144"/>
                  </a:lnTo>
                  <a:lnTo>
                    <a:pt x="272" y="144"/>
                  </a:lnTo>
                  <a:lnTo>
                    <a:pt x="280" y="152"/>
                  </a:lnTo>
                  <a:lnTo>
                    <a:pt x="304" y="160"/>
                  </a:lnTo>
                  <a:lnTo>
                    <a:pt x="304" y="168"/>
                  </a:lnTo>
                  <a:lnTo>
                    <a:pt x="296" y="176"/>
                  </a:lnTo>
                  <a:lnTo>
                    <a:pt x="312" y="176"/>
                  </a:lnTo>
                  <a:lnTo>
                    <a:pt x="304" y="192"/>
                  </a:lnTo>
                  <a:lnTo>
                    <a:pt x="312" y="208"/>
                  </a:lnTo>
                  <a:lnTo>
                    <a:pt x="320" y="192"/>
                  </a:lnTo>
                  <a:lnTo>
                    <a:pt x="328" y="16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0" name="Freeform 624"/>
            <p:cNvSpPr>
              <a:spLocks/>
            </p:cNvSpPr>
            <p:nvPr/>
          </p:nvSpPr>
          <p:spPr bwMode="auto">
            <a:xfrm>
              <a:off x="10271214" y="1232657"/>
              <a:ext cx="178594" cy="132557"/>
            </a:xfrm>
            <a:custGeom>
              <a:avLst/>
              <a:gdLst>
                <a:gd name="T0" fmla="*/ 2147483647 w 184"/>
                <a:gd name="T1" fmla="*/ 2147483647 h 136"/>
                <a:gd name="T2" fmla="*/ 2147483647 w 184"/>
                <a:gd name="T3" fmla="*/ 2147483647 h 136"/>
                <a:gd name="T4" fmla="*/ 2147483647 w 184"/>
                <a:gd name="T5" fmla="*/ 2147483647 h 136"/>
                <a:gd name="T6" fmla="*/ 2147483647 w 184"/>
                <a:gd name="T7" fmla="*/ 0 h 136"/>
                <a:gd name="T8" fmla="*/ 2147483647 w 184"/>
                <a:gd name="T9" fmla="*/ 2147483647 h 136"/>
                <a:gd name="T10" fmla="*/ 2147483647 w 184"/>
                <a:gd name="T11" fmla="*/ 2147483647 h 136"/>
                <a:gd name="T12" fmla="*/ 2147483647 w 184"/>
                <a:gd name="T13" fmla="*/ 2147483647 h 136"/>
                <a:gd name="T14" fmla="*/ 2147483647 w 184"/>
                <a:gd name="T15" fmla="*/ 2147483647 h 136"/>
                <a:gd name="T16" fmla="*/ 2147483647 w 184"/>
                <a:gd name="T17" fmla="*/ 2147483647 h 136"/>
                <a:gd name="T18" fmla="*/ 2147483647 w 184"/>
                <a:gd name="T19" fmla="*/ 2147483647 h 136"/>
                <a:gd name="T20" fmla="*/ 2147483647 w 184"/>
                <a:gd name="T21" fmla="*/ 2147483647 h 136"/>
                <a:gd name="T22" fmla="*/ 2147483647 w 184"/>
                <a:gd name="T23" fmla="*/ 2147483647 h 136"/>
                <a:gd name="T24" fmla="*/ 2147483647 w 184"/>
                <a:gd name="T25" fmla="*/ 2147483647 h 136"/>
                <a:gd name="T26" fmla="*/ 2147483647 w 184"/>
                <a:gd name="T27" fmla="*/ 2147483647 h 136"/>
                <a:gd name="T28" fmla="*/ 2147483647 w 184"/>
                <a:gd name="T29" fmla="*/ 2147483647 h 136"/>
                <a:gd name="T30" fmla="*/ 2147483647 w 184"/>
                <a:gd name="T31" fmla="*/ 2147483647 h 136"/>
                <a:gd name="T32" fmla="*/ 0 w 184"/>
                <a:gd name="T33" fmla="*/ 2147483647 h 136"/>
                <a:gd name="T34" fmla="*/ 0 w 184"/>
                <a:gd name="T35" fmla="*/ 2147483647 h 136"/>
                <a:gd name="T36" fmla="*/ 2147483647 w 184"/>
                <a:gd name="T37" fmla="*/ 2147483647 h 136"/>
                <a:gd name="T38" fmla="*/ 2147483647 w 184"/>
                <a:gd name="T39" fmla="*/ 2147483647 h 136"/>
                <a:gd name="T40" fmla="*/ 2147483647 w 184"/>
                <a:gd name="T41" fmla="*/ 2147483647 h 136"/>
                <a:gd name="T42" fmla="*/ 2147483647 w 184"/>
                <a:gd name="T43" fmla="*/ 2147483647 h 136"/>
                <a:gd name="T44" fmla="*/ 2147483647 w 184"/>
                <a:gd name="T45" fmla="*/ 2147483647 h 136"/>
                <a:gd name="T46" fmla="*/ 2147483647 w 184"/>
                <a:gd name="T47" fmla="*/ 2147483647 h 136"/>
                <a:gd name="T48" fmla="*/ 2147483647 w 184"/>
                <a:gd name="T49" fmla="*/ 2147483647 h 136"/>
                <a:gd name="T50" fmla="*/ 2147483647 w 184"/>
                <a:gd name="T51" fmla="*/ 2147483647 h 136"/>
                <a:gd name="T52" fmla="*/ 2147483647 w 184"/>
                <a:gd name="T53" fmla="*/ 2147483647 h 136"/>
                <a:gd name="T54" fmla="*/ 2147483647 w 184"/>
                <a:gd name="T55" fmla="*/ 2147483647 h 136"/>
                <a:gd name="T56" fmla="*/ 2147483647 w 184"/>
                <a:gd name="T57" fmla="*/ 2147483647 h 136"/>
                <a:gd name="T58" fmla="*/ 2147483647 w 184"/>
                <a:gd name="T59" fmla="*/ 2147483647 h 136"/>
                <a:gd name="T60" fmla="*/ 2147483647 w 184"/>
                <a:gd name="T61" fmla="*/ 2147483647 h 136"/>
                <a:gd name="T62" fmla="*/ 2147483647 w 184"/>
                <a:gd name="T63" fmla="*/ 2147483647 h 136"/>
                <a:gd name="T64" fmla="*/ 2147483647 w 184"/>
                <a:gd name="T65" fmla="*/ 2147483647 h 136"/>
                <a:gd name="T66" fmla="*/ 2147483647 w 184"/>
                <a:gd name="T67" fmla="*/ 2147483647 h 136"/>
                <a:gd name="T68" fmla="*/ 2147483647 w 184"/>
                <a:gd name="T69" fmla="*/ 2147483647 h 1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4"/>
                <a:gd name="T106" fmla="*/ 0 h 136"/>
                <a:gd name="T107" fmla="*/ 184 w 184"/>
                <a:gd name="T108" fmla="*/ 136 h 136"/>
                <a:gd name="connsiteX0" fmla="*/ 9130 w 10000"/>
                <a:gd name="connsiteY0" fmla="*/ 588 h 10000"/>
                <a:gd name="connsiteX1" fmla="*/ 8261 w 10000"/>
                <a:gd name="connsiteY1" fmla="*/ 1176 h 10000"/>
                <a:gd name="connsiteX2" fmla="*/ 8026 w 10000"/>
                <a:gd name="connsiteY2" fmla="*/ 188 h 10000"/>
                <a:gd name="connsiteX3" fmla="*/ 7391 w 10000"/>
                <a:gd name="connsiteY3" fmla="*/ 0 h 10000"/>
                <a:gd name="connsiteX4" fmla="*/ 6522 w 10000"/>
                <a:gd name="connsiteY4" fmla="*/ 588 h 10000"/>
                <a:gd name="connsiteX5" fmla="*/ 6087 w 10000"/>
                <a:gd name="connsiteY5" fmla="*/ 1176 h 10000"/>
                <a:gd name="connsiteX6" fmla="*/ 5217 w 10000"/>
                <a:gd name="connsiteY6" fmla="*/ 1765 h 10000"/>
                <a:gd name="connsiteX7" fmla="*/ 4783 w 10000"/>
                <a:gd name="connsiteY7" fmla="*/ 1176 h 10000"/>
                <a:gd name="connsiteX8" fmla="*/ 4348 w 10000"/>
                <a:gd name="connsiteY8" fmla="*/ 1176 h 10000"/>
                <a:gd name="connsiteX9" fmla="*/ 3478 w 10000"/>
                <a:gd name="connsiteY9" fmla="*/ 588 h 10000"/>
                <a:gd name="connsiteX10" fmla="*/ 3043 w 10000"/>
                <a:gd name="connsiteY10" fmla="*/ 2353 h 10000"/>
                <a:gd name="connsiteX11" fmla="*/ 2174 w 10000"/>
                <a:gd name="connsiteY11" fmla="*/ 2941 h 10000"/>
                <a:gd name="connsiteX12" fmla="*/ 1739 w 10000"/>
                <a:gd name="connsiteY12" fmla="*/ 3529 h 10000"/>
                <a:gd name="connsiteX13" fmla="*/ 870 w 10000"/>
                <a:gd name="connsiteY13" fmla="*/ 2941 h 10000"/>
                <a:gd name="connsiteX14" fmla="*/ 435 w 10000"/>
                <a:gd name="connsiteY14" fmla="*/ 2941 h 10000"/>
                <a:gd name="connsiteX15" fmla="*/ 435 w 10000"/>
                <a:gd name="connsiteY15" fmla="*/ 4706 h 10000"/>
                <a:gd name="connsiteX16" fmla="*/ 0 w 10000"/>
                <a:gd name="connsiteY16" fmla="*/ 5882 h 10000"/>
                <a:gd name="connsiteX17" fmla="*/ 0 w 10000"/>
                <a:gd name="connsiteY17" fmla="*/ 7059 h 10000"/>
                <a:gd name="connsiteX18" fmla="*/ 870 w 10000"/>
                <a:gd name="connsiteY18" fmla="*/ 7647 h 10000"/>
                <a:gd name="connsiteX19" fmla="*/ 435 w 10000"/>
                <a:gd name="connsiteY19" fmla="*/ 9412 h 10000"/>
                <a:gd name="connsiteX20" fmla="*/ 1304 w 10000"/>
                <a:gd name="connsiteY20" fmla="*/ 9412 h 10000"/>
                <a:gd name="connsiteX21" fmla="*/ 2174 w 10000"/>
                <a:gd name="connsiteY21" fmla="*/ 10000 h 10000"/>
                <a:gd name="connsiteX22" fmla="*/ 3478 w 10000"/>
                <a:gd name="connsiteY22" fmla="*/ 10000 h 10000"/>
                <a:gd name="connsiteX23" fmla="*/ 4348 w 10000"/>
                <a:gd name="connsiteY23" fmla="*/ 8235 h 10000"/>
                <a:gd name="connsiteX24" fmla="*/ 4783 w 10000"/>
                <a:gd name="connsiteY24" fmla="*/ 7647 h 10000"/>
                <a:gd name="connsiteX25" fmla="*/ 6087 w 10000"/>
                <a:gd name="connsiteY25" fmla="*/ 7059 h 10000"/>
                <a:gd name="connsiteX26" fmla="*/ 6522 w 10000"/>
                <a:gd name="connsiteY26" fmla="*/ 5882 h 10000"/>
                <a:gd name="connsiteX27" fmla="*/ 6522 w 10000"/>
                <a:gd name="connsiteY27" fmla="*/ 5294 h 10000"/>
                <a:gd name="connsiteX28" fmla="*/ 6957 w 10000"/>
                <a:gd name="connsiteY28" fmla="*/ 4706 h 10000"/>
                <a:gd name="connsiteX29" fmla="*/ 7391 w 10000"/>
                <a:gd name="connsiteY29" fmla="*/ 3529 h 10000"/>
                <a:gd name="connsiteX30" fmla="*/ 7391 w 10000"/>
                <a:gd name="connsiteY30" fmla="*/ 2353 h 10000"/>
                <a:gd name="connsiteX31" fmla="*/ 8696 w 10000"/>
                <a:gd name="connsiteY31" fmla="*/ 1765 h 10000"/>
                <a:gd name="connsiteX32" fmla="*/ 10000 w 10000"/>
                <a:gd name="connsiteY32" fmla="*/ 1765 h 10000"/>
                <a:gd name="connsiteX33" fmla="*/ 9565 w 10000"/>
                <a:gd name="connsiteY33" fmla="*/ 588 h 10000"/>
                <a:gd name="connsiteX34" fmla="*/ 9130 w 10000"/>
                <a:gd name="connsiteY34" fmla="*/ 588 h 10000"/>
                <a:gd name="connsiteX0" fmla="*/ 9130 w 10000"/>
                <a:gd name="connsiteY0" fmla="*/ 588 h 10000"/>
                <a:gd name="connsiteX1" fmla="*/ 8594 w 10000"/>
                <a:gd name="connsiteY1" fmla="*/ 547 h 10000"/>
                <a:gd name="connsiteX2" fmla="*/ 8026 w 10000"/>
                <a:gd name="connsiteY2" fmla="*/ 188 h 10000"/>
                <a:gd name="connsiteX3" fmla="*/ 7391 w 10000"/>
                <a:gd name="connsiteY3" fmla="*/ 0 h 10000"/>
                <a:gd name="connsiteX4" fmla="*/ 6522 w 10000"/>
                <a:gd name="connsiteY4" fmla="*/ 588 h 10000"/>
                <a:gd name="connsiteX5" fmla="*/ 6087 w 10000"/>
                <a:gd name="connsiteY5" fmla="*/ 1176 h 10000"/>
                <a:gd name="connsiteX6" fmla="*/ 5217 w 10000"/>
                <a:gd name="connsiteY6" fmla="*/ 1765 h 10000"/>
                <a:gd name="connsiteX7" fmla="*/ 4783 w 10000"/>
                <a:gd name="connsiteY7" fmla="*/ 1176 h 10000"/>
                <a:gd name="connsiteX8" fmla="*/ 4348 w 10000"/>
                <a:gd name="connsiteY8" fmla="*/ 1176 h 10000"/>
                <a:gd name="connsiteX9" fmla="*/ 3478 w 10000"/>
                <a:gd name="connsiteY9" fmla="*/ 588 h 10000"/>
                <a:gd name="connsiteX10" fmla="*/ 3043 w 10000"/>
                <a:gd name="connsiteY10" fmla="*/ 2353 h 10000"/>
                <a:gd name="connsiteX11" fmla="*/ 2174 w 10000"/>
                <a:gd name="connsiteY11" fmla="*/ 2941 h 10000"/>
                <a:gd name="connsiteX12" fmla="*/ 1739 w 10000"/>
                <a:gd name="connsiteY12" fmla="*/ 3529 h 10000"/>
                <a:gd name="connsiteX13" fmla="*/ 870 w 10000"/>
                <a:gd name="connsiteY13" fmla="*/ 2941 h 10000"/>
                <a:gd name="connsiteX14" fmla="*/ 435 w 10000"/>
                <a:gd name="connsiteY14" fmla="*/ 2941 h 10000"/>
                <a:gd name="connsiteX15" fmla="*/ 435 w 10000"/>
                <a:gd name="connsiteY15" fmla="*/ 4706 h 10000"/>
                <a:gd name="connsiteX16" fmla="*/ 0 w 10000"/>
                <a:gd name="connsiteY16" fmla="*/ 5882 h 10000"/>
                <a:gd name="connsiteX17" fmla="*/ 0 w 10000"/>
                <a:gd name="connsiteY17" fmla="*/ 7059 h 10000"/>
                <a:gd name="connsiteX18" fmla="*/ 870 w 10000"/>
                <a:gd name="connsiteY18" fmla="*/ 7647 h 10000"/>
                <a:gd name="connsiteX19" fmla="*/ 435 w 10000"/>
                <a:gd name="connsiteY19" fmla="*/ 9412 h 10000"/>
                <a:gd name="connsiteX20" fmla="*/ 1304 w 10000"/>
                <a:gd name="connsiteY20" fmla="*/ 9412 h 10000"/>
                <a:gd name="connsiteX21" fmla="*/ 2174 w 10000"/>
                <a:gd name="connsiteY21" fmla="*/ 10000 h 10000"/>
                <a:gd name="connsiteX22" fmla="*/ 3478 w 10000"/>
                <a:gd name="connsiteY22" fmla="*/ 10000 h 10000"/>
                <a:gd name="connsiteX23" fmla="*/ 4348 w 10000"/>
                <a:gd name="connsiteY23" fmla="*/ 8235 h 10000"/>
                <a:gd name="connsiteX24" fmla="*/ 4783 w 10000"/>
                <a:gd name="connsiteY24" fmla="*/ 7647 h 10000"/>
                <a:gd name="connsiteX25" fmla="*/ 6087 w 10000"/>
                <a:gd name="connsiteY25" fmla="*/ 7059 h 10000"/>
                <a:gd name="connsiteX26" fmla="*/ 6522 w 10000"/>
                <a:gd name="connsiteY26" fmla="*/ 5882 h 10000"/>
                <a:gd name="connsiteX27" fmla="*/ 6522 w 10000"/>
                <a:gd name="connsiteY27" fmla="*/ 5294 h 10000"/>
                <a:gd name="connsiteX28" fmla="*/ 6957 w 10000"/>
                <a:gd name="connsiteY28" fmla="*/ 4706 h 10000"/>
                <a:gd name="connsiteX29" fmla="*/ 7391 w 10000"/>
                <a:gd name="connsiteY29" fmla="*/ 3529 h 10000"/>
                <a:gd name="connsiteX30" fmla="*/ 7391 w 10000"/>
                <a:gd name="connsiteY30" fmla="*/ 2353 h 10000"/>
                <a:gd name="connsiteX31" fmla="*/ 8696 w 10000"/>
                <a:gd name="connsiteY31" fmla="*/ 1765 h 10000"/>
                <a:gd name="connsiteX32" fmla="*/ 10000 w 10000"/>
                <a:gd name="connsiteY32" fmla="*/ 1765 h 10000"/>
                <a:gd name="connsiteX33" fmla="*/ 9565 w 10000"/>
                <a:gd name="connsiteY33" fmla="*/ 588 h 10000"/>
                <a:gd name="connsiteX34" fmla="*/ 9130 w 10000"/>
                <a:gd name="connsiteY34" fmla="*/ 5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00">
                  <a:moveTo>
                    <a:pt x="9130" y="588"/>
                  </a:moveTo>
                  <a:lnTo>
                    <a:pt x="8594" y="547"/>
                  </a:lnTo>
                  <a:cubicBezTo>
                    <a:pt x="8516" y="218"/>
                    <a:pt x="8104" y="517"/>
                    <a:pt x="8026" y="188"/>
                  </a:cubicBezTo>
                  <a:lnTo>
                    <a:pt x="7391" y="0"/>
                  </a:lnTo>
                  <a:lnTo>
                    <a:pt x="6522" y="588"/>
                  </a:lnTo>
                  <a:lnTo>
                    <a:pt x="6087" y="1176"/>
                  </a:lnTo>
                  <a:lnTo>
                    <a:pt x="5217" y="1765"/>
                  </a:lnTo>
                  <a:lnTo>
                    <a:pt x="4783" y="1176"/>
                  </a:lnTo>
                  <a:lnTo>
                    <a:pt x="4348" y="1176"/>
                  </a:lnTo>
                  <a:lnTo>
                    <a:pt x="3478" y="588"/>
                  </a:lnTo>
                  <a:lnTo>
                    <a:pt x="3043" y="2353"/>
                  </a:lnTo>
                  <a:lnTo>
                    <a:pt x="2174" y="2941"/>
                  </a:lnTo>
                  <a:lnTo>
                    <a:pt x="1739" y="3529"/>
                  </a:lnTo>
                  <a:lnTo>
                    <a:pt x="870" y="2941"/>
                  </a:lnTo>
                  <a:lnTo>
                    <a:pt x="435" y="2941"/>
                  </a:lnTo>
                  <a:lnTo>
                    <a:pt x="435" y="4706"/>
                  </a:lnTo>
                  <a:lnTo>
                    <a:pt x="0" y="5882"/>
                  </a:lnTo>
                  <a:lnTo>
                    <a:pt x="0" y="7059"/>
                  </a:lnTo>
                  <a:lnTo>
                    <a:pt x="870" y="7647"/>
                  </a:lnTo>
                  <a:lnTo>
                    <a:pt x="435" y="9412"/>
                  </a:lnTo>
                  <a:lnTo>
                    <a:pt x="1304" y="9412"/>
                  </a:lnTo>
                  <a:lnTo>
                    <a:pt x="2174" y="10000"/>
                  </a:lnTo>
                  <a:lnTo>
                    <a:pt x="3478" y="10000"/>
                  </a:lnTo>
                  <a:lnTo>
                    <a:pt x="4348" y="8235"/>
                  </a:lnTo>
                  <a:lnTo>
                    <a:pt x="4783" y="7647"/>
                  </a:lnTo>
                  <a:lnTo>
                    <a:pt x="6087" y="7059"/>
                  </a:lnTo>
                  <a:lnTo>
                    <a:pt x="6522" y="5882"/>
                  </a:lnTo>
                  <a:lnTo>
                    <a:pt x="6522" y="5294"/>
                  </a:lnTo>
                  <a:lnTo>
                    <a:pt x="6957" y="4706"/>
                  </a:lnTo>
                  <a:lnTo>
                    <a:pt x="7391" y="3529"/>
                  </a:lnTo>
                  <a:lnTo>
                    <a:pt x="7391" y="2353"/>
                  </a:lnTo>
                  <a:lnTo>
                    <a:pt x="8696" y="1765"/>
                  </a:lnTo>
                  <a:lnTo>
                    <a:pt x="10000" y="1765"/>
                  </a:lnTo>
                  <a:lnTo>
                    <a:pt x="9565" y="588"/>
                  </a:lnTo>
                  <a:lnTo>
                    <a:pt x="9130" y="5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1" name="Freeform 625"/>
            <p:cNvSpPr>
              <a:spLocks/>
            </p:cNvSpPr>
            <p:nvPr/>
          </p:nvSpPr>
          <p:spPr bwMode="auto">
            <a:xfrm>
              <a:off x="10667295" y="1380295"/>
              <a:ext cx="147638" cy="342106"/>
            </a:xfrm>
            <a:custGeom>
              <a:avLst/>
              <a:gdLst>
                <a:gd name="T0" fmla="*/ 2147483647 w 152"/>
                <a:gd name="T1" fmla="*/ 2147483647 h 352"/>
                <a:gd name="T2" fmla="*/ 2147483647 w 152"/>
                <a:gd name="T3" fmla="*/ 2147483647 h 352"/>
                <a:gd name="T4" fmla="*/ 2147483647 w 152"/>
                <a:gd name="T5" fmla="*/ 2147483647 h 352"/>
                <a:gd name="T6" fmla="*/ 2147483647 w 152"/>
                <a:gd name="T7" fmla="*/ 2147483647 h 352"/>
                <a:gd name="T8" fmla="*/ 2147483647 w 152"/>
                <a:gd name="T9" fmla="*/ 2147483647 h 352"/>
                <a:gd name="T10" fmla="*/ 2147483647 w 152"/>
                <a:gd name="T11" fmla="*/ 2147483647 h 352"/>
                <a:gd name="T12" fmla="*/ 2147483647 w 152"/>
                <a:gd name="T13" fmla="*/ 2147483647 h 352"/>
                <a:gd name="T14" fmla="*/ 2147483647 w 152"/>
                <a:gd name="T15" fmla="*/ 2147483647 h 352"/>
                <a:gd name="T16" fmla="*/ 2147483647 w 152"/>
                <a:gd name="T17" fmla="*/ 2147483647 h 352"/>
                <a:gd name="T18" fmla="*/ 2147483647 w 152"/>
                <a:gd name="T19" fmla="*/ 0 h 352"/>
                <a:gd name="T20" fmla="*/ 2147483647 w 152"/>
                <a:gd name="T21" fmla="*/ 0 h 352"/>
                <a:gd name="T22" fmla="*/ 2147483647 w 152"/>
                <a:gd name="T23" fmla="*/ 2147483647 h 352"/>
                <a:gd name="T24" fmla="*/ 2147483647 w 152"/>
                <a:gd name="T25" fmla="*/ 2147483647 h 352"/>
                <a:gd name="T26" fmla="*/ 2147483647 w 152"/>
                <a:gd name="T27" fmla="*/ 2147483647 h 352"/>
                <a:gd name="T28" fmla="*/ 2147483647 w 152"/>
                <a:gd name="T29" fmla="*/ 2147483647 h 352"/>
                <a:gd name="T30" fmla="*/ 2147483647 w 152"/>
                <a:gd name="T31" fmla="*/ 2147483647 h 352"/>
                <a:gd name="T32" fmla="*/ 0 w 152"/>
                <a:gd name="T33" fmla="*/ 2147483647 h 352"/>
                <a:gd name="T34" fmla="*/ 2147483647 w 152"/>
                <a:gd name="T35" fmla="*/ 2147483647 h 352"/>
                <a:gd name="T36" fmla="*/ 2147483647 w 152"/>
                <a:gd name="T37" fmla="*/ 2147483647 h 352"/>
                <a:gd name="T38" fmla="*/ 2147483647 w 152"/>
                <a:gd name="T39" fmla="*/ 2147483647 h 352"/>
                <a:gd name="T40" fmla="*/ 2147483647 w 152"/>
                <a:gd name="T41" fmla="*/ 2147483647 h 352"/>
                <a:gd name="T42" fmla="*/ 2147483647 w 152"/>
                <a:gd name="T43" fmla="*/ 2147483647 h 352"/>
                <a:gd name="T44" fmla="*/ 2147483647 w 152"/>
                <a:gd name="T45" fmla="*/ 2147483647 h 352"/>
                <a:gd name="T46" fmla="*/ 2147483647 w 152"/>
                <a:gd name="T47" fmla="*/ 2147483647 h 352"/>
                <a:gd name="T48" fmla="*/ 2147483647 w 152"/>
                <a:gd name="T49" fmla="*/ 2147483647 h 352"/>
                <a:gd name="T50" fmla="*/ 2147483647 w 152"/>
                <a:gd name="T51" fmla="*/ 2147483647 h 352"/>
                <a:gd name="T52" fmla="*/ 2147483647 w 152"/>
                <a:gd name="T53" fmla="*/ 2147483647 h 352"/>
                <a:gd name="T54" fmla="*/ 2147483647 w 152"/>
                <a:gd name="T55" fmla="*/ 2147483647 h 352"/>
                <a:gd name="T56" fmla="*/ 2147483647 w 152"/>
                <a:gd name="T57" fmla="*/ 2147483647 h 352"/>
                <a:gd name="T58" fmla="*/ 2147483647 w 152"/>
                <a:gd name="T59" fmla="*/ 2147483647 h 352"/>
                <a:gd name="T60" fmla="*/ 2147483647 w 152"/>
                <a:gd name="T61" fmla="*/ 2147483647 h 352"/>
                <a:gd name="T62" fmla="*/ 2147483647 w 152"/>
                <a:gd name="T63" fmla="*/ 2147483647 h 352"/>
                <a:gd name="T64" fmla="*/ 2147483647 w 152"/>
                <a:gd name="T65" fmla="*/ 2147483647 h 352"/>
                <a:gd name="T66" fmla="*/ 2147483647 w 152"/>
                <a:gd name="T67" fmla="*/ 2147483647 h 352"/>
                <a:gd name="T68" fmla="*/ 2147483647 w 152"/>
                <a:gd name="T69" fmla="*/ 2147483647 h 352"/>
                <a:gd name="T70" fmla="*/ 2147483647 w 152"/>
                <a:gd name="T71" fmla="*/ 2147483647 h 352"/>
                <a:gd name="T72" fmla="*/ 2147483647 w 152"/>
                <a:gd name="T73" fmla="*/ 2147483647 h 352"/>
                <a:gd name="T74" fmla="*/ 2147483647 w 152"/>
                <a:gd name="T75" fmla="*/ 2147483647 h 352"/>
                <a:gd name="T76" fmla="*/ 2147483647 w 152"/>
                <a:gd name="T77" fmla="*/ 2147483647 h 352"/>
                <a:gd name="T78" fmla="*/ 2147483647 w 152"/>
                <a:gd name="T79" fmla="*/ 2147483647 h 352"/>
                <a:gd name="T80" fmla="*/ 2147483647 w 152"/>
                <a:gd name="T81" fmla="*/ 2147483647 h 352"/>
                <a:gd name="T82" fmla="*/ 2147483647 w 152"/>
                <a:gd name="T83" fmla="*/ 2147483647 h 352"/>
                <a:gd name="T84" fmla="*/ 2147483647 w 152"/>
                <a:gd name="T85" fmla="*/ 2147483647 h 352"/>
                <a:gd name="T86" fmla="*/ 2147483647 w 152"/>
                <a:gd name="T87" fmla="*/ 2147483647 h 352"/>
                <a:gd name="T88" fmla="*/ 2147483647 w 152"/>
                <a:gd name="T89" fmla="*/ 2147483647 h 352"/>
                <a:gd name="T90" fmla="*/ 2147483647 w 152"/>
                <a:gd name="T91" fmla="*/ 2147483647 h 3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352"/>
                <a:gd name="T140" fmla="*/ 152 w 152"/>
                <a:gd name="T141" fmla="*/ 352 h 3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352">
                  <a:moveTo>
                    <a:pt x="96" y="104"/>
                  </a:move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2" name="Freeform 626"/>
            <p:cNvSpPr>
              <a:spLocks/>
            </p:cNvSpPr>
            <p:nvPr/>
          </p:nvSpPr>
          <p:spPr bwMode="auto">
            <a:xfrm>
              <a:off x="10364877" y="1271551"/>
              <a:ext cx="357188" cy="373063"/>
            </a:xfrm>
            <a:custGeom>
              <a:avLst/>
              <a:gdLst>
                <a:gd name="T0" fmla="*/ 2147483647 w 368"/>
                <a:gd name="T1" fmla="*/ 2147483647 h 384"/>
                <a:gd name="T2" fmla="*/ 2147483647 w 368"/>
                <a:gd name="T3" fmla="*/ 2147483647 h 384"/>
                <a:gd name="T4" fmla="*/ 2147483647 w 368"/>
                <a:gd name="T5" fmla="*/ 2147483647 h 384"/>
                <a:gd name="T6" fmla="*/ 2147483647 w 368"/>
                <a:gd name="T7" fmla="*/ 2147483647 h 384"/>
                <a:gd name="T8" fmla="*/ 2147483647 w 368"/>
                <a:gd name="T9" fmla="*/ 2147483647 h 384"/>
                <a:gd name="T10" fmla="*/ 2147483647 w 368"/>
                <a:gd name="T11" fmla="*/ 2147483647 h 384"/>
                <a:gd name="T12" fmla="*/ 2147483647 w 368"/>
                <a:gd name="T13" fmla="*/ 2147483647 h 384"/>
                <a:gd name="T14" fmla="*/ 2147483647 w 368"/>
                <a:gd name="T15" fmla="*/ 2147483647 h 384"/>
                <a:gd name="T16" fmla="*/ 2147483647 w 368"/>
                <a:gd name="T17" fmla="*/ 2147483647 h 384"/>
                <a:gd name="T18" fmla="*/ 2147483647 w 368"/>
                <a:gd name="T19" fmla="*/ 2147483647 h 384"/>
                <a:gd name="T20" fmla="*/ 2147483647 w 368"/>
                <a:gd name="T21" fmla="*/ 2147483647 h 384"/>
                <a:gd name="T22" fmla="*/ 2147483647 w 368"/>
                <a:gd name="T23" fmla="*/ 2147483647 h 384"/>
                <a:gd name="T24" fmla="*/ 2147483647 w 368"/>
                <a:gd name="T25" fmla="*/ 0 h 384"/>
                <a:gd name="T26" fmla="*/ 2147483647 w 368"/>
                <a:gd name="T27" fmla="*/ 0 h 384"/>
                <a:gd name="T28" fmla="*/ 2147483647 w 368"/>
                <a:gd name="T29" fmla="*/ 2147483647 h 384"/>
                <a:gd name="T30" fmla="*/ 2147483647 w 368"/>
                <a:gd name="T31" fmla="*/ 2147483647 h 384"/>
                <a:gd name="T32" fmla="*/ 2147483647 w 368"/>
                <a:gd name="T33" fmla="*/ 2147483647 h 384"/>
                <a:gd name="T34" fmla="*/ 2147483647 w 368"/>
                <a:gd name="T35" fmla="*/ 2147483647 h 384"/>
                <a:gd name="T36" fmla="*/ 2147483647 w 368"/>
                <a:gd name="T37" fmla="*/ 2147483647 h 384"/>
                <a:gd name="T38" fmla="*/ 2147483647 w 368"/>
                <a:gd name="T39" fmla="*/ 2147483647 h 384"/>
                <a:gd name="T40" fmla="*/ 2147483647 w 368"/>
                <a:gd name="T41" fmla="*/ 2147483647 h 384"/>
                <a:gd name="T42" fmla="*/ 0 w 368"/>
                <a:gd name="T43" fmla="*/ 2147483647 h 384"/>
                <a:gd name="T44" fmla="*/ 2147483647 w 368"/>
                <a:gd name="T45" fmla="*/ 2147483647 h 384"/>
                <a:gd name="T46" fmla="*/ 2147483647 w 368"/>
                <a:gd name="T47" fmla="*/ 2147483647 h 384"/>
                <a:gd name="T48" fmla="*/ 2147483647 w 368"/>
                <a:gd name="T49" fmla="*/ 2147483647 h 384"/>
                <a:gd name="T50" fmla="*/ 2147483647 w 368"/>
                <a:gd name="T51" fmla="*/ 2147483647 h 384"/>
                <a:gd name="T52" fmla="*/ 2147483647 w 368"/>
                <a:gd name="T53" fmla="*/ 2147483647 h 384"/>
                <a:gd name="T54" fmla="*/ 2147483647 w 368"/>
                <a:gd name="T55" fmla="*/ 2147483647 h 384"/>
                <a:gd name="T56" fmla="*/ 2147483647 w 368"/>
                <a:gd name="T57" fmla="*/ 2147483647 h 384"/>
                <a:gd name="T58" fmla="*/ 2147483647 w 368"/>
                <a:gd name="T59" fmla="*/ 2147483647 h 384"/>
                <a:gd name="T60" fmla="*/ 2147483647 w 368"/>
                <a:gd name="T61" fmla="*/ 2147483647 h 384"/>
                <a:gd name="T62" fmla="*/ 2147483647 w 368"/>
                <a:gd name="T63" fmla="*/ 2147483647 h 384"/>
                <a:gd name="T64" fmla="*/ 2147483647 w 368"/>
                <a:gd name="T65" fmla="*/ 2147483647 h 384"/>
                <a:gd name="T66" fmla="*/ 2147483647 w 368"/>
                <a:gd name="T67" fmla="*/ 2147483647 h 384"/>
                <a:gd name="T68" fmla="*/ 2147483647 w 368"/>
                <a:gd name="T69" fmla="*/ 2147483647 h 384"/>
                <a:gd name="T70" fmla="*/ 2147483647 w 368"/>
                <a:gd name="T71" fmla="*/ 2147483647 h 384"/>
                <a:gd name="T72" fmla="*/ 2147483647 w 368"/>
                <a:gd name="T73" fmla="*/ 2147483647 h 384"/>
                <a:gd name="T74" fmla="*/ 2147483647 w 368"/>
                <a:gd name="T75" fmla="*/ 2147483647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8"/>
                <a:gd name="T115" fmla="*/ 0 h 384"/>
                <a:gd name="T116" fmla="*/ 368 w 368"/>
                <a:gd name="T117" fmla="*/ 384 h 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8" h="384">
                  <a:moveTo>
                    <a:pt x="328" y="168"/>
                  </a:moveTo>
                  <a:lnTo>
                    <a:pt x="344" y="160"/>
                  </a:lnTo>
                  <a:lnTo>
                    <a:pt x="352" y="136"/>
                  </a:lnTo>
                  <a:lnTo>
                    <a:pt x="368" y="120"/>
                  </a:lnTo>
                  <a:lnTo>
                    <a:pt x="368" y="112"/>
                  </a:lnTo>
                  <a:lnTo>
                    <a:pt x="352" y="104"/>
                  </a:lnTo>
                  <a:lnTo>
                    <a:pt x="336" y="104"/>
                  </a:lnTo>
                  <a:lnTo>
                    <a:pt x="320" y="112"/>
                  </a:lnTo>
                  <a:lnTo>
                    <a:pt x="304" y="128"/>
                  </a:lnTo>
                  <a:lnTo>
                    <a:pt x="288" y="128"/>
                  </a:lnTo>
                  <a:lnTo>
                    <a:pt x="272" y="128"/>
                  </a:lnTo>
                  <a:lnTo>
                    <a:pt x="264" y="120"/>
                  </a:lnTo>
                  <a:lnTo>
                    <a:pt x="256" y="120"/>
                  </a:lnTo>
                  <a:lnTo>
                    <a:pt x="248" y="136"/>
                  </a:lnTo>
                  <a:lnTo>
                    <a:pt x="240" y="136"/>
                  </a:lnTo>
                  <a:lnTo>
                    <a:pt x="224" y="128"/>
                  </a:lnTo>
                  <a:lnTo>
                    <a:pt x="192" y="128"/>
                  </a:lnTo>
                  <a:lnTo>
                    <a:pt x="152" y="104"/>
                  </a:lnTo>
                  <a:lnTo>
                    <a:pt x="168" y="80"/>
                  </a:lnTo>
                  <a:lnTo>
                    <a:pt x="144" y="72"/>
                  </a:lnTo>
                  <a:lnTo>
                    <a:pt x="136" y="56"/>
                  </a:lnTo>
                  <a:lnTo>
                    <a:pt x="144" y="48"/>
                  </a:lnTo>
                  <a:lnTo>
                    <a:pt x="144" y="32"/>
                  </a:lnTo>
                  <a:lnTo>
                    <a:pt x="160" y="8"/>
                  </a:lnTo>
                  <a:lnTo>
                    <a:pt x="152" y="0"/>
                  </a:lnTo>
                  <a:lnTo>
                    <a:pt x="128" y="0"/>
                  </a:lnTo>
                  <a:lnTo>
                    <a:pt x="112" y="0"/>
                  </a:lnTo>
                  <a:lnTo>
                    <a:pt x="120" y="8"/>
                  </a:lnTo>
                  <a:lnTo>
                    <a:pt x="80" y="16"/>
                  </a:lnTo>
                  <a:lnTo>
                    <a:pt x="80" y="40"/>
                  </a:lnTo>
                  <a:lnTo>
                    <a:pt x="88" y="48"/>
                  </a:lnTo>
                  <a:lnTo>
                    <a:pt x="80" y="64"/>
                  </a:lnTo>
                  <a:lnTo>
                    <a:pt x="72" y="80"/>
                  </a:lnTo>
                  <a:lnTo>
                    <a:pt x="48" y="120"/>
                  </a:lnTo>
                  <a:lnTo>
                    <a:pt x="32" y="120"/>
                  </a:lnTo>
                  <a:lnTo>
                    <a:pt x="24" y="128"/>
                  </a:lnTo>
                  <a:lnTo>
                    <a:pt x="32" y="144"/>
                  </a:lnTo>
                  <a:lnTo>
                    <a:pt x="40" y="160"/>
                  </a:lnTo>
                  <a:lnTo>
                    <a:pt x="24" y="168"/>
                  </a:lnTo>
                  <a:lnTo>
                    <a:pt x="8" y="176"/>
                  </a:lnTo>
                  <a:lnTo>
                    <a:pt x="0" y="176"/>
                  </a:lnTo>
                  <a:lnTo>
                    <a:pt x="16" y="200"/>
                  </a:lnTo>
                  <a:lnTo>
                    <a:pt x="32" y="216"/>
                  </a:lnTo>
                  <a:lnTo>
                    <a:pt x="56" y="200"/>
                  </a:lnTo>
                  <a:lnTo>
                    <a:pt x="64" y="272"/>
                  </a:lnTo>
                  <a:lnTo>
                    <a:pt x="72" y="304"/>
                  </a:lnTo>
                  <a:lnTo>
                    <a:pt x="96" y="344"/>
                  </a:lnTo>
                  <a:lnTo>
                    <a:pt x="104" y="360"/>
                  </a:lnTo>
                  <a:lnTo>
                    <a:pt x="120" y="384"/>
                  </a:lnTo>
                  <a:lnTo>
                    <a:pt x="128" y="368"/>
                  </a:lnTo>
                  <a:lnTo>
                    <a:pt x="144" y="352"/>
                  </a:lnTo>
                  <a:lnTo>
                    <a:pt x="152" y="336"/>
                  </a:lnTo>
                  <a:lnTo>
                    <a:pt x="152" y="304"/>
                  </a:lnTo>
                  <a:lnTo>
                    <a:pt x="160" y="280"/>
                  </a:lnTo>
                  <a:lnTo>
                    <a:pt x="184" y="256"/>
                  </a:lnTo>
                  <a:lnTo>
                    <a:pt x="216" y="240"/>
                  </a:lnTo>
                  <a:lnTo>
                    <a:pt x="232" y="224"/>
                  </a:lnTo>
                  <a:lnTo>
                    <a:pt x="240" y="200"/>
                  </a:lnTo>
                  <a:lnTo>
                    <a:pt x="264" y="200"/>
                  </a:lnTo>
                  <a:lnTo>
                    <a:pt x="256" y="168"/>
                  </a:lnTo>
                  <a:lnTo>
                    <a:pt x="248" y="160"/>
                  </a:lnTo>
                  <a:lnTo>
                    <a:pt x="256" y="152"/>
                  </a:lnTo>
                  <a:lnTo>
                    <a:pt x="256" y="144"/>
                  </a:lnTo>
                  <a:lnTo>
                    <a:pt x="272" y="144"/>
                  </a:lnTo>
                  <a:lnTo>
                    <a:pt x="280" y="152"/>
                  </a:lnTo>
                  <a:lnTo>
                    <a:pt x="304" y="160"/>
                  </a:lnTo>
                  <a:lnTo>
                    <a:pt x="304" y="168"/>
                  </a:lnTo>
                  <a:lnTo>
                    <a:pt x="296" y="176"/>
                  </a:lnTo>
                  <a:lnTo>
                    <a:pt x="312" y="176"/>
                  </a:lnTo>
                  <a:lnTo>
                    <a:pt x="304" y="192"/>
                  </a:lnTo>
                  <a:lnTo>
                    <a:pt x="312" y="208"/>
                  </a:lnTo>
                  <a:lnTo>
                    <a:pt x="320" y="192"/>
                  </a:lnTo>
                  <a:lnTo>
                    <a:pt x="328" y="16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3" name="Freeform 627"/>
            <p:cNvSpPr>
              <a:spLocks/>
            </p:cNvSpPr>
            <p:nvPr/>
          </p:nvSpPr>
          <p:spPr bwMode="auto">
            <a:xfrm>
              <a:off x="10667295" y="1380295"/>
              <a:ext cx="147638" cy="342106"/>
            </a:xfrm>
            <a:custGeom>
              <a:avLst/>
              <a:gdLst>
                <a:gd name="T0" fmla="*/ 2147483647 w 152"/>
                <a:gd name="T1" fmla="*/ 2147483647 h 352"/>
                <a:gd name="T2" fmla="*/ 2147483647 w 152"/>
                <a:gd name="T3" fmla="*/ 2147483647 h 352"/>
                <a:gd name="T4" fmla="*/ 2147483647 w 152"/>
                <a:gd name="T5" fmla="*/ 2147483647 h 352"/>
                <a:gd name="T6" fmla="*/ 2147483647 w 152"/>
                <a:gd name="T7" fmla="*/ 2147483647 h 352"/>
                <a:gd name="T8" fmla="*/ 2147483647 w 152"/>
                <a:gd name="T9" fmla="*/ 2147483647 h 352"/>
                <a:gd name="T10" fmla="*/ 2147483647 w 152"/>
                <a:gd name="T11" fmla="*/ 0 h 352"/>
                <a:gd name="T12" fmla="*/ 2147483647 w 152"/>
                <a:gd name="T13" fmla="*/ 2147483647 h 352"/>
                <a:gd name="T14" fmla="*/ 2147483647 w 152"/>
                <a:gd name="T15" fmla="*/ 2147483647 h 352"/>
                <a:gd name="T16" fmla="*/ 0 w 152"/>
                <a:gd name="T17" fmla="*/ 2147483647 h 352"/>
                <a:gd name="T18" fmla="*/ 2147483647 w 152"/>
                <a:gd name="T19" fmla="*/ 2147483647 h 352"/>
                <a:gd name="T20" fmla="*/ 2147483647 w 152"/>
                <a:gd name="T21" fmla="*/ 2147483647 h 352"/>
                <a:gd name="T22" fmla="*/ 2147483647 w 152"/>
                <a:gd name="T23" fmla="*/ 2147483647 h 352"/>
                <a:gd name="T24" fmla="*/ 2147483647 w 152"/>
                <a:gd name="T25" fmla="*/ 2147483647 h 352"/>
                <a:gd name="T26" fmla="*/ 2147483647 w 152"/>
                <a:gd name="T27" fmla="*/ 2147483647 h 352"/>
                <a:gd name="T28" fmla="*/ 2147483647 w 152"/>
                <a:gd name="T29" fmla="*/ 2147483647 h 352"/>
                <a:gd name="T30" fmla="*/ 2147483647 w 152"/>
                <a:gd name="T31" fmla="*/ 2147483647 h 352"/>
                <a:gd name="T32" fmla="*/ 2147483647 w 152"/>
                <a:gd name="T33" fmla="*/ 2147483647 h 352"/>
                <a:gd name="T34" fmla="*/ 2147483647 w 152"/>
                <a:gd name="T35" fmla="*/ 2147483647 h 352"/>
                <a:gd name="T36" fmla="*/ 2147483647 w 152"/>
                <a:gd name="T37" fmla="*/ 2147483647 h 352"/>
                <a:gd name="T38" fmla="*/ 2147483647 w 152"/>
                <a:gd name="T39" fmla="*/ 2147483647 h 352"/>
                <a:gd name="T40" fmla="*/ 2147483647 w 152"/>
                <a:gd name="T41" fmla="*/ 2147483647 h 352"/>
                <a:gd name="T42" fmla="*/ 2147483647 w 152"/>
                <a:gd name="T43" fmla="*/ 2147483647 h 352"/>
                <a:gd name="T44" fmla="*/ 2147483647 w 152"/>
                <a:gd name="T45" fmla="*/ 2147483647 h 352"/>
                <a:gd name="T46" fmla="*/ 2147483647 w 152"/>
                <a:gd name="T47" fmla="*/ 2147483647 h 352"/>
                <a:gd name="T48" fmla="*/ 2147483647 w 152"/>
                <a:gd name="T49" fmla="*/ 2147483647 h 352"/>
                <a:gd name="T50" fmla="*/ 2147483647 w 152"/>
                <a:gd name="T51" fmla="*/ 2147483647 h 352"/>
                <a:gd name="T52" fmla="*/ 2147483647 w 152"/>
                <a:gd name="T53" fmla="*/ 2147483647 h 352"/>
                <a:gd name="T54" fmla="*/ 2147483647 w 152"/>
                <a:gd name="T55" fmla="*/ 2147483647 h 352"/>
                <a:gd name="T56" fmla="*/ 2147483647 w 152"/>
                <a:gd name="T57" fmla="*/ 0 h 352"/>
                <a:gd name="T58" fmla="*/ 2147483647 w 152"/>
                <a:gd name="T59" fmla="*/ 2147483647 h 352"/>
                <a:gd name="T60" fmla="*/ 2147483647 w 152"/>
                <a:gd name="T61" fmla="*/ 2147483647 h 352"/>
                <a:gd name="T62" fmla="*/ 0 w 152"/>
                <a:gd name="T63" fmla="*/ 2147483647 h 352"/>
                <a:gd name="T64" fmla="*/ 2147483647 w 152"/>
                <a:gd name="T65" fmla="*/ 2147483647 h 352"/>
                <a:gd name="T66" fmla="*/ 2147483647 w 152"/>
                <a:gd name="T67" fmla="*/ 2147483647 h 352"/>
                <a:gd name="T68" fmla="*/ 2147483647 w 152"/>
                <a:gd name="T69" fmla="*/ 2147483647 h 352"/>
                <a:gd name="T70" fmla="*/ 2147483647 w 152"/>
                <a:gd name="T71" fmla="*/ 2147483647 h 352"/>
                <a:gd name="T72" fmla="*/ 2147483647 w 152"/>
                <a:gd name="T73" fmla="*/ 2147483647 h 352"/>
                <a:gd name="T74" fmla="*/ 2147483647 w 152"/>
                <a:gd name="T75" fmla="*/ 2147483647 h 352"/>
                <a:gd name="T76" fmla="*/ 2147483647 w 152"/>
                <a:gd name="T77" fmla="*/ 2147483647 h 352"/>
                <a:gd name="T78" fmla="*/ 2147483647 w 152"/>
                <a:gd name="T79" fmla="*/ 2147483647 h 352"/>
                <a:gd name="T80" fmla="*/ 2147483647 w 152"/>
                <a:gd name="T81" fmla="*/ 2147483647 h 352"/>
                <a:gd name="T82" fmla="*/ 2147483647 w 152"/>
                <a:gd name="T83" fmla="*/ 2147483647 h 352"/>
                <a:gd name="T84" fmla="*/ 2147483647 w 152"/>
                <a:gd name="T85" fmla="*/ 2147483647 h 352"/>
                <a:gd name="T86" fmla="*/ 2147483647 w 152"/>
                <a:gd name="T87" fmla="*/ 2147483647 h 352"/>
                <a:gd name="T88" fmla="*/ 2147483647 w 152"/>
                <a:gd name="T89" fmla="*/ 2147483647 h 352"/>
                <a:gd name="T90" fmla="*/ 2147483647 w 152"/>
                <a:gd name="T91" fmla="*/ 2147483647 h 3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352"/>
                <a:gd name="T140" fmla="*/ 152 w 152"/>
                <a:gd name="T141" fmla="*/ 352 h 3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352">
                  <a:moveTo>
                    <a:pt x="96" y="104"/>
                  </a:moveTo>
                  <a:lnTo>
                    <a:pt x="96" y="104"/>
                  </a:ln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4" name="Freeform 628"/>
            <p:cNvSpPr>
              <a:spLocks/>
            </p:cNvSpPr>
            <p:nvPr/>
          </p:nvSpPr>
          <p:spPr bwMode="auto">
            <a:xfrm>
              <a:off x="10737145" y="1481101"/>
              <a:ext cx="93663" cy="108743"/>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2147483647 h 112"/>
                <a:gd name="T12" fmla="*/ 2147483647 w 96"/>
                <a:gd name="T13" fmla="*/ 2147483647 h 112"/>
                <a:gd name="T14" fmla="*/ 2147483647 w 96"/>
                <a:gd name="T15" fmla="*/ 0 h 112"/>
                <a:gd name="T16" fmla="*/ 2147483647 w 96"/>
                <a:gd name="T17" fmla="*/ 2147483647 h 112"/>
                <a:gd name="T18" fmla="*/ 0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112"/>
                <a:gd name="T62" fmla="*/ 96 w 96"/>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112">
                  <a:moveTo>
                    <a:pt x="64" y="88"/>
                  </a:moveTo>
                  <a:lnTo>
                    <a:pt x="88" y="80"/>
                  </a:lnTo>
                  <a:lnTo>
                    <a:pt x="96" y="72"/>
                  </a:lnTo>
                  <a:lnTo>
                    <a:pt x="72" y="40"/>
                  </a:lnTo>
                  <a:lnTo>
                    <a:pt x="64" y="32"/>
                  </a:lnTo>
                  <a:lnTo>
                    <a:pt x="32" y="32"/>
                  </a:lnTo>
                  <a:lnTo>
                    <a:pt x="32" y="8"/>
                  </a:lnTo>
                  <a:lnTo>
                    <a:pt x="24" y="0"/>
                  </a:lnTo>
                  <a:lnTo>
                    <a:pt x="16" y="8"/>
                  </a:lnTo>
                  <a:lnTo>
                    <a:pt x="0" y="24"/>
                  </a:lnTo>
                  <a:lnTo>
                    <a:pt x="8" y="48"/>
                  </a:lnTo>
                  <a:lnTo>
                    <a:pt x="8" y="64"/>
                  </a:lnTo>
                  <a:lnTo>
                    <a:pt x="8" y="72"/>
                  </a:lnTo>
                  <a:lnTo>
                    <a:pt x="8" y="88"/>
                  </a:lnTo>
                  <a:lnTo>
                    <a:pt x="24" y="112"/>
                  </a:lnTo>
                  <a:lnTo>
                    <a:pt x="24" y="96"/>
                  </a:lnTo>
                  <a:lnTo>
                    <a:pt x="48" y="104"/>
                  </a:lnTo>
                  <a:lnTo>
                    <a:pt x="56" y="112"/>
                  </a:lnTo>
                  <a:lnTo>
                    <a:pt x="56" y="96"/>
                  </a:lnTo>
                  <a:lnTo>
                    <a:pt x="64" y="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5" name="Freeform 629"/>
            <p:cNvSpPr>
              <a:spLocks/>
            </p:cNvSpPr>
            <p:nvPr/>
          </p:nvSpPr>
          <p:spPr bwMode="auto">
            <a:xfrm>
              <a:off x="10605383" y="1411251"/>
              <a:ext cx="61913" cy="54769"/>
            </a:xfrm>
            <a:custGeom>
              <a:avLst/>
              <a:gdLst>
                <a:gd name="T0" fmla="*/ 2147483647 w 64"/>
                <a:gd name="T1" fmla="*/ 2147483647 h 56"/>
                <a:gd name="T2" fmla="*/ 2147483647 w 64"/>
                <a:gd name="T3" fmla="*/ 2147483647 h 56"/>
                <a:gd name="T4" fmla="*/ 2147483647 w 64"/>
                <a:gd name="T5" fmla="*/ 2147483647 h 56"/>
                <a:gd name="T6" fmla="*/ 2147483647 w 64"/>
                <a:gd name="T7" fmla="*/ 2147483647 h 56"/>
                <a:gd name="T8" fmla="*/ 2147483647 w 64"/>
                <a:gd name="T9" fmla="*/ 0 h 56"/>
                <a:gd name="T10" fmla="*/ 2147483647 w 64"/>
                <a:gd name="T11" fmla="*/ 0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56"/>
                <a:gd name="T44" fmla="*/ 64 w 64"/>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56">
                  <a:moveTo>
                    <a:pt x="48" y="32"/>
                  </a:moveTo>
                  <a:lnTo>
                    <a:pt x="56" y="24"/>
                  </a:lnTo>
                  <a:lnTo>
                    <a:pt x="56" y="16"/>
                  </a:lnTo>
                  <a:lnTo>
                    <a:pt x="32" y="8"/>
                  </a:lnTo>
                  <a:lnTo>
                    <a:pt x="24" y="0"/>
                  </a:lnTo>
                  <a:lnTo>
                    <a:pt x="8" y="0"/>
                  </a:lnTo>
                  <a:lnTo>
                    <a:pt x="8" y="8"/>
                  </a:lnTo>
                  <a:lnTo>
                    <a:pt x="0" y="16"/>
                  </a:lnTo>
                  <a:lnTo>
                    <a:pt x="8" y="24"/>
                  </a:lnTo>
                  <a:lnTo>
                    <a:pt x="16" y="56"/>
                  </a:lnTo>
                  <a:lnTo>
                    <a:pt x="40" y="48"/>
                  </a:lnTo>
                  <a:lnTo>
                    <a:pt x="56" y="48"/>
                  </a:lnTo>
                  <a:lnTo>
                    <a:pt x="64" y="32"/>
                  </a:lnTo>
                  <a:lnTo>
                    <a:pt x="48"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6" name="Freeform 631"/>
            <p:cNvSpPr>
              <a:spLocks/>
            </p:cNvSpPr>
            <p:nvPr/>
          </p:nvSpPr>
          <p:spPr bwMode="auto">
            <a:xfrm>
              <a:off x="10605383" y="1411251"/>
              <a:ext cx="61913" cy="54769"/>
            </a:xfrm>
            <a:custGeom>
              <a:avLst/>
              <a:gdLst>
                <a:gd name="T0" fmla="*/ 2147483647 w 64"/>
                <a:gd name="T1" fmla="*/ 2147483647 h 56"/>
                <a:gd name="T2" fmla="*/ 2147483647 w 64"/>
                <a:gd name="T3" fmla="*/ 2147483647 h 56"/>
                <a:gd name="T4" fmla="*/ 2147483647 w 64"/>
                <a:gd name="T5" fmla="*/ 2147483647 h 56"/>
                <a:gd name="T6" fmla="*/ 2147483647 w 64"/>
                <a:gd name="T7" fmla="*/ 2147483647 h 56"/>
                <a:gd name="T8" fmla="*/ 2147483647 w 64"/>
                <a:gd name="T9" fmla="*/ 0 h 56"/>
                <a:gd name="T10" fmla="*/ 2147483647 w 64"/>
                <a:gd name="T11" fmla="*/ 0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56"/>
                <a:gd name="T47" fmla="*/ 64 w 64"/>
                <a:gd name="T48" fmla="*/ 56 h 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56">
                  <a:moveTo>
                    <a:pt x="48" y="32"/>
                  </a:moveTo>
                  <a:lnTo>
                    <a:pt x="56" y="24"/>
                  </a:lnTo>
                  <a:lnTo>
                    <a:pt x="56" y="16"/>
                  </a:lnTo>
                  <a:lnTo>
                    <a:pt x="32" y="8"/>
                  </a:lnTo>
                  <a:lnTo>
                    <a:pt x="24" y="0"/>
                  </a:lnTo>
                  <a:lnTo>
                    <a:pt x="8" y="0"/>
                  </a:lnTo>
                  <a:lnTo>
                    <a:pt x="8" y="8"/>
                  </a:lnTo>
                  <a:lnTo>
                    <a:pt x="0" y="16"/>
                  </a:lnTo>
                  <a:lnTo>
                    <a:pt x="8" y="24"/>
                  </a:lnTo>
                  <a:lnTo>
                    <a:pt x="16" y="56"/>
                  </a:lnTo>
                  <a:lnTo>
                    <a:pt x="40" y="48"/>
                  </a:lnTo>
                  <a:lnTo>
                    <a:pt x="56" y="48"/>
                  </a:lnTo>
                  <a:lnTo>
                    <a:pt x="64" y="32"/>
                  </a:lnTo>
                  <a:lnTo>
                    <a:pt x="48"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7" name="Freeform 632"/>
            <p:cNvSpPr>
              <a:spLocks/>
            </p:cNvSpPr>
            <p:nvPr/>
          </p:nvSpPr>
          <p:spPr bwMode="auto">
            <a:xfrm>
              <a:off x="9781470" y="898489"/>
              <a:ext cx="77788" cy="54769"/>
            </a:xfrm>
            <a:custGeom>
              <a:avLst/>
              <a:gdLst>
                <a:gd name="T0" fmla="*/ 2147483647 w 80"/>
                <a:gd name="T1" fmla="*/ 2147483647 h 56"/>
                <a:gd name="T2" fmla="*/ 2147483647 w 80"/>
                <a:gd name="T3" fmla="*/ 2147483647 h 56"/>
                <a:gd name="T4" fmla="*/ 2147483647 w 80"/>
                <a:gd name="T5" fmla="*/ 0 h 56"/>
                <a:gd name="T6" fmla="*/ 2147483647 w 80"/>
                <a:gd name="T7" fmla="*/ 2147483647 h 56"/>
                <a:gd name="T8" fmla="*/ 2147483647 w 80"/>
                <a:gd name="T9" fmla="*/ 0 h 56"/>
                <a:gd name="T10" fmla="*/ 2147483647 w 80"/>
                <a:gd name="T11" fmla="*/ 0 h 56"/>
                <a:gd name="T12" fmla="*/ 2147483647 w 80"/>
                <a:gd name="T13" fmla="*/ 2147483647 h 56"/>
                <a:gd name="T14" fmla="*/ 2147483647 w 80"/>
                <a:gd name="T15" fmla="*/ 2147483647 h 56"/>
                <a:gd name="T16" fmla="*/ 0 w 80"/>
                <a:gd name="T17" fmla="*/ 2147483647 h 56"/>
                <a:gd name="T18" fmla="*/ 2147483647 w 80"/>
                <a:gd name="T19" fmla="*/ 2147483647 h 56"/>
                <a:gd name="T20" fmla="*/ 2147483647 w 80"/>
                <a:gd name="T21" fmla="*/ 2147483647 h 56"/>
                <a:gd name="T22" fmla="*/ 2147483647 w 80"/>
                <a:gd name="T23" fmla="*/ 2147483647 h 56"/>
                <a:gd name="T24" fmla="*/ 2147483647 w 80"/>
                <a:gd name="T25" fmla="*/ 2147483647 h 56"/>
                <a:gd name="T26" fmla="*/ 2147483647 w 80"/>
                <a:gd name="T27" fmla="*/ 2147483647 h 56"/>
                <a:gd name="T28" fmla="*/ 2147483647 w 80"/>
                <a:gd name="T29" fmla="*/ 2147483647 h 56"/>
                <a:gd name="T30" fmla="*/ 2147483647 w 80"/>
                <a:gd name="T31" fmla="*/ 2147483647 h 56"/>
                <a:gd name="T32" fmla="*/ 2147483647 w 80"/>
                <a:gd name="T33" fmla="*/ 2147483647 h 56"/>
                <a:gd name="T34" fmla="*/ 2147483647 w 80"/>
                <a:gd name="T35" fmla="*/ 2147483647 h 56"/>
                <a:gd name="T36" fmla="*/ 2147483647 w 80"/>
                <a:gd name="T37" fmla="*/ 2147483647 h 56"/>
                <a:gd name="T38" fmla="*/ 2147483647 w 80"/>
                <a:gd name="T39" fmla="*/ 2147483647 h 56"/>
                <a:gd name="T40" fmla="*/ 2147483647 w 80"/>
                <a:gd name="T41" fmla="*/ 2147483647 h 56"/>
                <a:gd name="T42" fmla="*/ 2147483647 w 80"/>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56"/>
                <a:gd name="T68" fmla="*/ 80 w 8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56">
                  <a:moveTo>
                    <a:pt x="80" y="16"/>
                  </a:moveTo>
                  <a:lnTo>
                    <a:pt x="72" y="8"/>
                  </a:lnTo>
                  <a:lnTo>
                    <a:pt x="64" y="0"/>
                  </a:lnTo>
                  <a:lnTo>
                    <a:pt x="56" y="8"/>
                  </a:lnTo>
                  <a:lnTo>
                    <a:pt x="40" y="0"/>
                  </a:lnTo>
                  <a:lnTo>
                    <a:pt x="24" y="0"/>
                  </a:lnTo>
                  <a:lnTo>
                    <a:pt x="8" y="8"/>
                  </a:lnTo>
                  <a:lnTo>
                    <a:pt x="8" y="24"/>
                  </a:lnTo>
                  <a:lnTo>
                    <a:pt x="0" y="24"/>
                  </a:lnTo>
                  <a:lnTo>
                    <a:pt x="8" y="24"/>
                  </a:lnTo>
                  <a:lnTo>
                    <a:pt x="16" y="32"/>
                  </a:lnTo>
                  <a:lnTo>
                    <a:pt x="24" y="32"/>
                  </a:lnTo>
                  <a:lnTo>
                    <a:pt x="32" y="40"/>
                  </a:lnTo>
                  <a:lnTo>
                    <a:pt x="24" y="48"/>
                  </a:lnTo>
                  <a:lnTo>
                    <a:pt x="32" y="48"/>
                  </a:lnTo>
                  <a:lnTo>
                    <a:pt x="40" y="56"/>
                  </a:lnTo>
                  <a:lnTo>
                    <a:pt x="48" y="56"/>
                  </a:lnTo>
                  <a:lnTo>
                    <a:pt x="56" y="48"/>
                  </a:lnTo>
                  <a:lnTo>
                    <a:pt x="64" y="48"/>
                  </a:lnTo>
                  <a:lnTo>
                    <a:pt x="64" y="40"/>
                  </a:lnTo>
                  <a:lnTo>
                    <a:pt x="72" y="32"/>
                  </a:lnTo>
                  <a:lnTo>
                    <a:pt x="8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8" name="Freeform 633"/>
            <p:cNvSpPr>
              <a:spLocks/>
            </p:cNvSpPr>
            <p:nvPr/>
          </p:nvSpPr>
          <p:spPr bwMode="auto">
            <a:xfrm>
              <a:off x="9820364" y="828639"/>
              <a:ext cx="54769" cy="46831"/>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0 h 48"/>
                <a:gd name="T10" fmla="*/ 2147483647 w 56"/>
                <a:gd name="T11" fmla="*/ 0 h 48"/>
                <a:gd name="T12" fmla="*/ 2147483647 w 56"/>
                <a:gd name="T13" fmla="*/ 0 h 48"/>
                <a:gd name="T14" fmla="*/ 0 w 56"/>
                <a:gd name="T15" fmla="*/ 2147483647 h 48"/>
                <a:gd name="T16" fmla="*/ 0 w 56"/>
                <a:gd name="T17" fmla="*/ 2147483647 h 48"/>
                <a:gd name="T18" fmla="*/ 0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32" y="40"/>
                  </a:moveTo>
                  <a:lnTo>
                    <a:pt x="48" y="48"/>
                  </a:lnTo>
                  <a:lnTo>
                    <a:pt x="56" y="24"/>
                  </a:lnTo>
                  <a:lnTo>
                    <a:pt x="56" y="16"/>
                  </a:lnTo>
                  <a:lnTo>
                    <a:pt x="56" y="0"/>
                  </a:lnTo>
                  <a:lnTo>
                    <a:pt x="48" y="0"/>
                  </a:lnTo>
                  <a:lnTo>
                    <a:pt x="24" y="0"/>
                  </a:lnTo>
                  <a:lnTo>
                    <a:pt x="0" y="8"/>
                  </a:lnTo>
                  <a:lnTo>
                    <a:pt x="0" y="16"/>
                  </a:lnTo>
                  <a:lnTo>
                    <a:pt x="0" y="24"/>
                  </a:lnTo>
                  <a:lnTo>
                    <a:pt x="8" y="32"/>
                  </a:lnTo>
                  <a:lnTo>
                    <a:pt x="8" y="40"/>
                  </a:lnTo>
                  <a:lnTo>
                    <a:pt x="24" y="32"/>
                  </a:lnTo>
                  <a:lnTo>
                    <a:pt x="32"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89" name="Freeform 634"/>
            <p:cNvSpPr>
              <a:spLocks/>
            </p:cNvSpPr>
            <p:nvPr/>
          </p:nvSpPr>
          <p:spPr bwMode="auto">
            <a:xfrm>
              <a:off x="9812427" y="906426"/>
              <a:ext cx="116682" cy="100806"/>
            </a:xfrm>
            <a:custGeom>
              <a:avLst/>
              <a:gdLst>
                <a:gd name="T0" fmla="*/ 2147483647 w 120"/>
                <a:gd name="T1" fmla="*/ 2147483647 h 104"/>
                <a:gd name="T2" fmla="*/ 2147483647 w 120"/>
                <a:gd name="T3" fmla="*/ 2147483647 h 104"/>
                <a:gd name="T4" fmla="*/ 2147483647 w 120"/>
                <a:gd name="T5" fmla="*/ 2147483647 h 104"/>
                <a:gd name="T6" fmla="*/ 2147483647 w 120"/>
                <a:gd name="T7" fmla="*/ 2147483647 h 104"/>
                <a:gd name="T8" fmla="*/ 2147483647 w 120"/>
                <a:gd name="T9" fmla="*/ 0 h 104"/>
                <a:gd name="T10" fmla="*/ 2147483647 w 120"/>
                <a:gd name="T11" fmla="*/ 2147483647 h 104"/>
                <a:gd name="T12" fmla="*/ 2147483647 w 120"/>
                <a:gd name="T13" fmla="*/ 2147483647 h 104"/>
                <a:gd name="T14" fmla="*/ 2147483647 w 120"/>
                <a:gd name="T15" fmla="*/ 2147483647 h 104"/>
                <a:gd name="T16" fmla="*/ 2147483647 w 120"/>
                <a:gd name="T17" fmla="*/ 2147483647 h 104"/>
                <a:gd name="T18" fmla="*/ 2147483647 w 120"/>
                <a:gd name="T19" fmla="*/ 2147483647 h 104"/>
                <a:gd name="T20" fmla="*/ 2147483647 w 120"/>
                <a:gd name="T21" fmla="*/ 2147483647 h 104"/>
                <a:gd name="T22" fmla="*/ 2147483647 w 120"/>
                <a:gd name="T23" fmla="*/ 2147483647 h 104"/>
                <a:gd name="T24" fmla="*/ 2147483647 w 120"/>
                <a:gd name="T25" fmla="*/ 2147483647 h 104"/>
                <a:gd name="T26" fmla="*/ 2147483647 w 120"/>
                <a:gd name="T27" fmla="*/ 2147483647 h 104"/>
                <a:gd name="T28" fmla="*/ 2147483647 w 120"/>
                <a:gd name="T29" fmla="*/ 2147483647 h 104"/>
                <a:gd name="T30" fmla="*/ 0 w 120"/>
                <a:gd name="T31" fmla="*/ 2147483647 h 104"/>
                <a:gd name="T32" fmla="*/ 2147483647 w 120"/>
                <a:gd name="T33" fmla="*/ 2147483647 h 104"/>
                <a:gd name="T34" fmla="*/ 2147483647 w 120"/>
                <a:gd name="T35" fmla="*/ 2147483647 h 104"/>
                <a:gd name="T36" fmla="*/ 2147483647 w 120"/>
                <a:gd name="T37" fmla="*/ 2147483647 h 104"/>
                <a:gd name="T38" fmla="*/ 2147483647 w 120"/>
                <a:gd name="T39" fmla="*/ 2147483647 h 104"/>
                <a:gd name="T40" fmla="*/ 2147483647 w 120"/>
                <a:gd name="T41" fmla="*/ 2147483647 h 104"/>
                <a:gd name="T42" fmla="*/ 2147483647 w 120"/>
                <a:gd name="T43" fmla="*/ 2147483647 h 104"/>
                <a:gd name="T44" fmla="*/ 2147483647 w 120"/>
                <a:gd name="T45" fmla="*/ 2147483647 h 104"/>
                <a:gd name="T46" fmla="*/ 2147483647 w 120"/>
                <a:gd name="T47" fmla="*/ 2147483647 h 104"/>
                <a:gd name="T48" fmla="*/ 2147483647 w 120"/>
                <a:gd name="T49" fmla="*/ 2147483647 h 104"/>
                <a:gd name="T50" fmla="*/ 2147483647 w 120"/>
                <a:gd name="T51" fmla="*/ 2147483647 h 104"/>
                <a:gd name="T52" fmla="*/ 2147483647 w 120"/>
                <a:gd name="T53" fmla="*/ 2147483647 h 104"/>
                <a:gd name="T54" fmla="*/ 2147483647 w 120"/>
                <a:gd name="T55" fmla="*/ 2147483647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
                <a:gd name="T85" fmla="*/ 0 h 104"/>
                <a:gd name="T86" fmla="*/ 120 w 120"/>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 h="104">
                  <a:moveTo>
                    <a:pt x="120" y="56"/>
                  </a:moveTo>
                  <a:lnTo>
                    <a:pt x="112" y="40"/>
                  </a:lnTo>
                  <a:lnTo>
                    <a:pt x="96" y="8"/>
                  </a:lnTo>
                  <a:lnTo>
                    <a:pt x="80" y="8"/>
                  </a:lnTo>
                  <a:lnTo>
                    <a:pt x="72" y="0"/>
                  </a:lnTo>
                  <a:lnTo>
                    <a:pt x="56" y="8"/>
                  </a:lnTo>
                  <a:lnTo>
                    <a:pt x="48" y="8"/>
                  </a:lnTo>
                  <a:lnTo>
                    <a:pt x="40" y="24"/>
                  </a:lnTo>
                  <a:lnTo>
                    <a:pt x="32" y="32"/>
                  </a:lnTo>
                  <a:lnTo>
                    <a:pt x="32" y="40"/>
                  </a:lnTo>
                  <a:lnTo>
                    <a:pt x="24" y="40"/>
                  </a:lnTo>
                  <a:lnTo>
                    <a:pt x="16" y="48"/>
                  </a:lnTo>
                  <a:lnTo>
                    <a:pt x="8" y="48"/>
                  </a:lnTo>
                  <a:lnTo>
                    <a:pt x="8" y="56"/>
                  </a:lnTo>
                  <a:lnTo>
                    <a:pt x="8" y="72"/>
                  </a:lnTo>
                  <a:lnTo>
                    <a:pt x="0" y="80"/>
                  </a:lnTo>
                  <a:lnTo>
                    <a:pt x="8" y="88"/>
                  </a:lnTo>
                  <a:lnTo>
                    <a:pt x="8" y="96"/>
                  </a:lnTo>
                  <a:lnTo>
                    <a:pt x="16" y="96"/>
                  </a:lnTo>
                  <a:lnTo>
                    <a:pt x="32" y="96"/>
                  </a:lnTo>
                  <a:lnTo>
                    <a:pt x="56" y="104"/>
                  </a:lnTo>
                  <a:lnTo>
                    <a:pt x="80" y="104"/>
                  </a:lnTo>
                  <a:lnTo>
                    <a:pt x="96" y="104"/>
                  </a:lnTo>
                  <a:lnTo>
                    <a:pt x="104" y="80"/>
                  </a:lnTo>
                  <a:lnTo>
                    <a:pt x="112" y="80"/>
                  </a:lnTo>
                  <a:lnTo>
                    <a:pt x="104" y="64"/>
                  </a:lnTo>
                  <a:lnTo>
                    <a:pt x="120" y="64"/>
                  </a:lnTo>
                  <a:lnTo>
                    <a:pt x="120"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0" name="Freeform 635"/>
            <p:cNvSpPr>
              <a:spLocks/>
            </p:cNvSpPr>
            <p:nvPr/>
          </p:nvSpPr>
          <p:spPr bwMode="auto">
            <a:xfrm>
              <a:off x="9789408" y="859595"/>
              <a:ext cx="93663" cy="54769"/>
            </a:xfrm>
            <a:custGeom>
              <a:avLst/>
              <a:gdLst>
                <a:gd name="T0" fmla="*/ 2147483647 w 96"/>
                <a:gd name="T1" fmla="*/ 2147483647 h 56"/>
                <a:gd name="T2" fmla="*/ 2147483647 w 96"/>
                <a:gd name="T3" fmla="*/ 2147483647 h 56"/>
                <a:gd name="T4" fmla="*/ 2147483647 w 96"/>
                <a:gd name="T5" fmla="*/ 2147483647 h 56"/>
                <a:gd name="T6" fmla="*/ 2147483647 w 96"/>
                <a:gd name="T7" fmla="*/ 2147483647 h 56"/>
                <a:gd name="T8" fmla="*/ 2147483647 w 96"/>
                <a:gd name="T9" fmla="*/ 2147483647 h 56"/>
                <a:gd name="T10" fmla="*/ 2147483647 w 96"/>
                <a:gd name="T11" fmla="*/ 2147483647 h 56"/>
                <a:gd name="T12" fmla="*/ 2147483647 w 96"/>
                <a:gd name="T13" fmla="*/ 2147483647 h 56"/>
                <a:gd name="T14" fmla="*/ 2147483647 w 96"/>
                <a:gd name="T15" fmla="*/ 2147483647 h 56"/>
                <a:gd name="T16" fmla="*/ 2147483647 w 96"/>
                <a:gd name="T17" fmla="*/ 2147483647 h 56"/>
                <a:gd name="T18" fmla="*/ 2147483647 w 96"/>
                <a:gd name="T19" fmla="*/ 2147483647 h 56"/>
                <a:gd name="T20" fmla="*/ 2147483647 w 96"/>
                <a:gd name="T21" fmla="*/ 2147483647 h 56"/>
                <a:gd name="T22" fmla="*/ 2147483647 w 96"/>
                <a:gd name="T23" fmla="*/ 0 h 56"/>
                <a:gd name="T24" fmla="*/ 2147483647 w 96"/>
                <a:gd name="T25" fmla="*/ 2147483647 h 56"/>
                <a:gd name="T26" fmla="*/ 2147483647 w 96"/>
                <a:gd name="T27" fmla="*/ 2147483647 h 56"/>
                <a:gd name="T28" fmla="*/ 2147483647 w 96"/>
                <a:gd name="T29" fmla="*/ 2147483647 h 56"/>
                <a:gd name="T30" fmla="*/ 2147483647 w 96"/>
                <a:gd name="T31" fmla="*/ 2147483647 h 56"/>
                <a:gd name="T32" fmla="*/ 0 w 96"/>
                <a:gd name="T33" fmla="*/ 2147483647 h 56"/>
                <a:gd name="T34" fmla="*/ 0 w 96"/>
                <a:gd name="T35" fmla="*/ 2147483647 h 56"/>
                <a:gd name="T36" fmla="*/ 2147483647 w 96"/>
                <a:gd name="T37" fmla="*/ 2147483647 h 56"/>
                <a:gd name="T38" fmla="*/ 2147483647 w 96"/>
                <a:gd name="T39" fmla="*/ 2147483647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56"/>
                <a:gd name="T62" fmla="*/ 96 w 96"/>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56">
                  <a:moveTo>
                    <a:pt x="32" y="40"/>
                  </a:moveTo>
                  <a:lnTo>
                    <a:pt x="48" y="48"/>
                  </a:lnTo>
                  <a:lnTo>
                    <a:pt x="56" y="40"/>
                  </a:lnTo>
                  <a:lnTo>
                    <a:pt x="64" y="48"/>
                  </a:lnTo>
                  <a:lnTo>
                    <a:pt x="72" y="56"/>
                  </a:lnTo>
                  <a:lnTo>
                    <a:pt x="80" y="56"/>
                  </a:lnTo>
                  <a:lnTo>
                    <a:pt x="96" y="48"/>
                  </a:lnTo>
                  <a:lnTo>
                    <a:pt x="88" y="40"/>
                  </a:lnTo>
                  <a:lnTo>
                    <a:pt x="80" y="24"/>
                  </a:lnTo>
                  <a:lnTo>
                    <a:pt x="80" y="16"/>
                  </a:lnTo>
                  <a:lnTo>
                    <a:pt x="64" y="8"/>
                  </a:lnTo>
                  <a:lnTo>
                    <a:pt x="56" y="0"/>
                  </a:lnTo>
                  <a:lnTo>
                    <a:pt x="40" y="8"/>
                  </a:lnTo>
                  <a:lnTo>
                    <a:pt x="32" y="24"/>
                  </a:lnTo>
                  <a:lnTo>
                    <a:pt x="16" y="16"/>
                  </a:lnTo>
                  <a:lnTo>
                    <a:pt x="8" y="16"/>
                  </a:lnTo>
                  <a:lnTo>
                    <a:pt x="0" y="32"/>
                  </a:lnTo>
                  <a:lnTo>
                    <a:pt x="0" y="48"/>
                  </a:lnTo>
                  <a:lnTo>
                    <a:pt x="16" y="40"/>
                  </a:lnTo>
                  <a:lnTo>
                    <a:pt x="32"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1" name="Freeform 636"/>
            <p:cNvSpPr>
              <a:spLocks/>
            </p:cNvSpPr>
            <p:nvPr/>
          </p:nvSpPr>
          <p:spPr bwMode="auto">
            <a:xfrm>
              <a:off x="9337764" y="1582701"/>
              <a:ext cx="93663"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2147483647 h 72"/>
                <a:gd name="T14" fmla="*/ 2147483647 w 96"/>
                <a:gd name="T15" fmla="*/ 2147483647 h 72"/>
                <a:gd name="T16" fmla="*/ 2147483647 w 96"/>
                <a:gd name="T17" fmla="*/ 2147483647 h 72"/>
                <a:gd name="T18" fmla="*/ 2147483647 w 96"/>
                <a:gd name="T19" fmla="*/ 2147483647 h 72"/>
                <a:gd name="T20" fmla="*/ 2147483647 w 96"/>
                <a:gd name="T21" fmla="*/ 2147483647 h 72"/>
                <a:gd name="T22" fmla="*/ 2147483647 w 96"/>
                <a:gd name="T23" fmla="*/ 2147483647 h 72"/>
                <a:gd name="T24" fmla="*/ 2147483647 w 96"/>
                <a:gd name="T25" fmla="*/ 2147483647 h 72"/>
                <a:gd name="T26" fmla="*/ 2147483647 w 96"/>
                <a:gd name="T27" fmla="*/ 0 h 72"/>
                <a:gd name="T28" fmla="*/ 2147483647 w 96"/>
                <a:gd name="T29" fmla="*/ 0 h 72"/>
                <a:gd name="T30" fmla="*/ 2147483647 w 96"/>
                <a:gd name="T31" fmla="*/ 2147483647 h 72"/>
                <a:gd name="T32" fmla="*/ 2147483647 w 96"/>
                <a:gd name="T33" fmla="*/ 2147483647 h 72"/>
                <a:gd name="T34" fmla="*/ 2147483647 w 96"/>
                <a:gd name="T35" fmla="*/ 2147483647 h 72"/>
                <a:gd name="T36" fmla="*/ 0 w 96"/>
                <a:gd name="T37" fmla="*/ 2147483647 h 72"/>
                <a:gd name="T38" fmla="*/ 2147483647 w 96"/>
                <a:gd name="T39" fmla="*/ 2147483647 h 72"/>
                <a:gd name="T40" fmla="*/ 2147483647 w 96"/>
                <a:gd name="T41" fmla="*/ 2147483647 h 72"/>
                <a:gd name="T42" fmla="*/ 2147483647 w 96"/>
                <a:gd name="T43" fmla="*/ 2147483647 h 72"/>
                <a:gd name="T44" fmla="*/ 2147483647 w 96"/>
                <a:gd name="T45" fmla="*/ 2147483647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72"/>
                <a:gd name="T71" fmla="*/ 96 w 96"/>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72">
                  <a:moveTo>
                    <a:pt x="40" y="40"/>
                  </a:moveTo>
                  <a:lnTo>
                    <a:pt x="56" y="40"/>
                  </a:lnTo>
                  <a:lnTo>
                    <a:pt x="64" y="56"/>
                  </a:lnTo>
                  <a:lnTo>
                    <a:pt x="72" y="64"/>
                  </a:lnTo>
                  <a:lnTo>
                    <a:pt x="80" y="72"/>
                  </a:lnTo>
                  <a:lnTo>
                    <a:pt x="88" y="72"/>
                  </a:lnTo>
                  <a:lnTo>
                    <a:pt x="96" y="64"/>
                  </a:lnTo>
                  <a:lnTo>
                    <a:pt x="96" y="48"/>
                  </a:lnTo>
                  <a:lnTo>
                    <a:pt x="96" y="32"/>
                  </a:lnTo>
                  <a:lnTo>
                    <a:pt x="88" y="16"/>
                  </a:lnTo>
                  <a:lnTo>
                    <a:pt x="80" y="8"/>
                  </a:lnTo>
                  <a:lnTo>
                    <a:pt x="64" y="8"/>
                  </a:lnTo>
                  <a:lnTo>
                    <a:pt x="48" y="8"/>
                  </a:lnTo>
                  <a:lnTo>
                    <a:pt x="32" y="0"/>
                  </a:lnTo>
                  <a:lnTo>
                    <a:pt x="24" y="0"/>
                  </a:lnTo>
                  <a:lnTo>
                    <a:pt x="24" y="8"/>
                  </a:lnTo>
                  <a:lnTo>
                    <a:pt x="24" y="16"/>
                  </a:lnTo>
                  <a:lnTo>
                    <a:pt x="16" y="16"/>
                  </a:lnTo>
                  <a:lnTo>
                    <a:pt x="0" y="24"/>
                  </a:lnTo>
                  <a:lnTo>
                    <a:pt x="8" y="24"/>
                  </a:lnTo>
                  <a:lnTo>
                    <a:pt x="24" y="56"/>
                  </a:lnTo>
                  <a:lnTo>
                    <a:pt x="32" y="48"/>
                  </a:lnTo>
                  <a:lnTo>
                    <a:pt x="40"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2" name="Freeform 637"/>
            <p:cNvSpPr>
              <a:spLocks/>
            </p:cNvSpPr>
            <p:nvPr/>
          </p:nvSpPr>
          <p:spPr bwMode="auto">
            <a:xfrm>
              <a:off x="9314745" y="1535870"/>
              <a:ext cx="77788" cy="53975"/>
            </a:xfrm>
            <a:custGeom>
              <a:avLst/>
              <a:gdLst>
                <a:gd name="T0" fmla="*/ 2147483647 w 80"/>
                <a:gd name="T1" fmla="*/ 2147483647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0 h 56"/>
                <a:gd name="T20" fmla="*/ 2147483647 w 80"/>
                <a:gd name="T21" fmla="*/ 0 h 56"/>
                <a:gd name="T22" fmla="*/ 2147483647 w 80"/>
                <a:gd name="T23" fmla="*/ 0 h 56"/>
                <a:gd name="T24" fmla="*/ 0 w 80"/>
                <a:gd name="T25" fmla="*/ 2147483647 h 56"/>
                <a:gd name="T26" fmla="*/ 2147483647 w 80"/>
                <a:gd name="T27" fmla="*/ 2147483647 h 56"/>
                <a:gd name="T28" fmla="*/ 2147483647 w 80"/>
                <a:gd name="T29" fmla="*/ 2147483647 h 56"/>
                <a:gd name="T30" fmla="*/ 2147483647 w 80"/>
                <a:gd name="T31" fmla="*/ 2147483647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56"/>
                <a:gd name="T50" fmla="*/ 80 w 80"/>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56">
                  <a:moveTo>
                    <a:pt x="40" y="48"/>
                  </a:moveTo>
                  <a:lnTo>
                    <a:pt x="48" y="48"/>
                  </a:lnTo>
                  <a:lnTo>
                    <a:pt x="56" y="48"/>
                  </a:lnTo>
                  <a:lnTo>
                    <a:pt x="72" y="56"/>
                  </a:lnTo>
                  <a:lnTo>
                    <a:pt x="80" y="56"/>
                  </a:lnTo>
                  <a:lnTo>
                    <a:pt x="72" y="40"/>
                  </a:lnTo>
                  <a:lnTo>
                    <a:pt x="64" y="24"/>
                  </a:lnTo>
                  <a:lnTo>
                    <a:pt x="56" y="16"/>
                  </a:lnTo>
                  <a:lnTo>
                    <a:pt x="48" y="8"/>
                  </a:lnTo>
                  <a:lnTo>
                    <a:pt x="32" y="0"/>
                  </a:lnTo>
                  <a:lnTo>
                    <a:pt x="24" y="0"/>
                  </a:lnTo>
                  <a:lnTo>
                    <a:pt x="8" y="0"/>
                  </a:lnTo>
                  <a:lnTo>
                    <a:pt x="0" y="24"/>
                  </a:lnTo>
                  <a:lnTo>
                    <a:pt x="8" y="56"/>
                  </a:lnTo>
                  <a:lnTo>
                    <a:pt x="16" y="56"/>
                  </a:lnTo>
                  <a:lnTo>
                    <a:pt x="40" y="4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3" name="Freeform 638"/>
            <p:cNvSpPr>
              <a:spLocks/>
            </p:cNvSpPr>
            <p:nvPr/>
          </p:nvSpPr>
          <p:spPr bwMode="auto">
            <a:xfrm>
              <a:off x="9820364" y="828639"/>
              <a:ext cx="54769" cy="46831"/>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0 h 48"/>
                <a:gd name="T10" fmla="*/ 2147483647 w 56"/>
                <a:gd name="T11" fmla="*/ 0 h 48"/>
                <a:gd name="T12" fmla="*/ 2147483647 w 56"/>
                <a:gd name="T13" fmla="*/ 0 h 48"/>
                <a:gd name="T14" fmla="*/ 2147483647 w 56"/>
                <a:gd name="T15" fmla="*/ 0 h 48"/>
                <a:gd name="T16" fmla="*/ 0 w 56"/>
                <a:gd name="T17" fmla="*/ 2147483647 h 48"/>
                <a:gd name="T18" fmla="*/ 0 w 56"/>
                <a:gd name="T19" fmla="*/ 2147483647 h 48"/>
                <a:gd name="T20" fmla="*/ 0 w 56"/>
                <a:gd name="T21" fmla="*/ 2147483647 h 48"/>
                <a:gd name="T22" fmla="*/ 2147483647 w 56"/>
                <a:gd name="T23" fmla="*/ 2147483647 h 48"/>
                <a:gd name="T24" fmla="*/ 2147483647 w 56"/>
                <a:gd name="T25" fmla="*/ 2147483647 h 48"/>
                <a:gd name="T26" fmla="*/ 2147483647 w 56"/>
                <a:gd name="T27" fmla="*/ 2147483647 h 48"/>
                <a:gd name="T28" fmla="*/ 2147483647 w 56"/>
                <a:gd name="T29" fmla="*/ 2147483647 h 48"/>
                <a:gd name="T30" fmla="*/ 2147483647 w 56"/>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48"/>
                <a:gd name="T50" fmla="*/ 56 w 56"/>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48">
                  <a:moveTo>
                    <a:pt x="32" y="40"/>
                  </a:moveTo>
                  <a:lnTo>
                    <a:pt x="48" y="48"/>
                  </a:lnTo>
                  <a:lnTo>
                    <a:pt x="56" y="24"/>
                  </a:lnTo>
                  <a:lnTo>
                    <a:pt x="56" y="16"/>
                  </a:lnTo>
                  <a:lnTo>
                    <a:pt x="56" y="0"/>
                  </a:lnTo>
                  <a:lnTo>
                    <a:pt x="48" y="0"/>
                  </a:lnTo>
                  <a:lnTo>
                    <a:pt x="24" y="0"/>
                  </a:lnTo>
                  <a:lnTo>
                    <a:pt x="0" y="8"/>
                  </a:lnTo>
                  <a:lnTo>
                    <a:pt x="0" y="16"/>
                  </a:lnTo>
                  <a:lnTo>
                    <a:pt x="0" y="24"/>
                  </a:lnTo>
                  <a:lnTo>
                    <a:pt x="8" y="32"/>
                  </a:lnTo>
                  <a:lnTo>
                    <a:pt x="8" y="40"/>
                  </a:lnTo>
                  <a:lnTo>
                    <a:pt x="24" y="32"/>
                  </a:lnTo>
                  <a:lnTo>
                    <a:pt x="32"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4" name="Freeform 639"/>
            <p:cNvSpPr>
              <a:spLocks/>
            </p:cNvSpPr>
            <p:nvPr/>
          </p:nvSpPr>
          <p:spPr bwMode="auto">
            <a:xfrm>
              <a:off x="9314745" y="1535870"/>
              <a:ext cx="77788" cy="53975"/>
            </a:xfrm>
            <a:custGeom>
              <a:avLst/>
              <a:gdLst>
                <a:gd name="T0" fmla="*/ 2147483647 w 80"/>
                <a:gd name="T1" fmla="*/ 2147483647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2147483647 h 56"/>
                <a:gd name="T20" fmla="*/ 2147483647 w 80"/>
                <a:gd name="T21" fmla="*/ 2147483647 h 56"/>
                <a:gd name="T22" fmla="*/ 2147483647 w 80"/>
                <a:gd name="T23" fmla="*/ 0 h 56"/>
                <a:gd name="T24" fmla="*/ 2147483647 w 80"/>
                <a:gd name="T25" fmla="*/ 0 h 56"/>
                <a:gd name="T26" fmla="*/ 2147483647 w 80"/>
                <a:gd name="T27" fmla="*/ 0 h 56"/>
                <a:gd name="T28" fmla="*/ 0 w 80"/>
                <a:gd name="T29" fmla="*/ 2147483647 h 56"/>
                <a:gd name="T30" fmla="*/ 2147483647 w 80"/>
                <a:gd name="T31" fmla="*/ 2147483647 h 56"/>
                <a:gd name="T32" fmla="*/ 2147483647 w 80"/>
                <a:gd name="T33" fmla="*/ 2147483647 h 56"/>
                <a:gd name="T34" fmla="*/ 2147483647 w 80"/>
                <a:gd name="T35" fmla="*/ 2147483647 h 56"/>
                <a:gd name="T36" fmla="*/ 2147483647 w 8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56"/>
                <a:gd name="T59" fmla="*/ 80 w 8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56">
                  <a:moveTo>
                    <a:pt x="40" y="48"/>
                  </a:moveTo>
                  <a:lnTo>
                    <a:pt x="48" y="48"/>
                  </a:lnTo>
                  <a:lnTo>
                    <a:pt x="56" y="48"/>
                  </a:lnTo>
                  <a:lnTo>
                    <a:pt x="72" y="56"/>
                  </a:lnTo>
                  <a:lnTo>
                    <a:pt x="80" y="56"/>
                  </a:lnTo>
                  <a:lnTo>
                    <a:pt x="72" y="40"/>
                  </a:lnTo>
                  <a:lnTo>
                    <a:pt x="64" y="24"/>
                  </a:lnTo>
                  <a:lnTo>
                    <a:pt x="56" y="16"/>
                  </a:lnTo>
                  <a:lnTo>
                    <a:pt x="48" y="8"/>
                  </a:lnTo>
                  <a:lnTo>
                    <a:pt x="32" y="0"/>
                  </a:lnTo>
                  <a:lnTo>
                    <a:pt x="24" y="0"/>
                  </a:lnTo>
                  <a:lnTo>
                    <a:pt x="8" y="0"/>
                  </a:lnTo>
                  <a:lnTo>
                    <a:pt x="0" y="24"/>
                  </a:lnTo>
                  <a:lnTo>
                    <a:pt x="8" y="56"/>
                  </a:lnTo>
                  <a:lnTo>
                    <a:pt x="16" y="56"/>
                  </a:lnTo>
                  <a:lnTo>
                    <a:pt x="40" y="4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5" name="Freeform 640"/>
            <p:cNvSpPr>
              <a:spLocks/>
            </p:cNvSpPr>
            <p:nvPr/>
          </p:nvSpPr>
          <p:spPr bwMode="auto">
            <a:xfrm>
              <a:off x="9322683" y="1396170"/>
              <a:ext cx="147638" cy="162719"/>
            </a:xfrm>
            <a:custGeom>
              <a:avLst/>
              <a:gdLst>
                <a:gd name="T0" fmla="*/ 2147483647 w 152"/>
                <a:gd name="T1" fmla="*/ 2147483647 h 168"/>
                <a:gd name="T2" fmla="*/ 2147483647 w 152"/>
                <a:gd name="T3" fmla="*/ 2147483647 h 168"/>
                <a:gd name="T4" fmla="*/ 2147483647 w 152"/>
                <a:gd name="T5" fmla="*/ 2147483647 h 168"/>
                <a:gd name="T6" fmla="*/ 2147483647 w 152"/>
                <a:gd name="T7" fmla="*/ 2147483647 h 168"/>
                <a:gd name="T8" fmla="*/ 2147483647 w 152"/>
                <a:gd name="T9" fmla="*/ 2147483647 h 168"/>
                <a:gd name="T10" fmla="*/ 2147483647 w 152"/>
                <a:gd name="T11" fmla="*/ 2147483647 h 168"/>
                <a:gd name="T12" fmla="*/ 2147483647 w 152"/>
                <a:gd name="T13" fmla="*/ 2147483647 h 168"/>
                <a:gd name="T14" fmla="*/ 2147483647 w 152"/>
                <a:gd name="T15" fmla="*/ 2147483647 h 168"/>
                <a:gd name="T16" fmla="*/ 2147483647 w 152"/>
                <a:gd name="T17" fmla="*/ 2147483647 h 168"/>
                <a:gd name="T18" fmla="*/ 2147483647 w 152"/>
                <a:gd name="T19" fmla="*/ 2147483647 h 168"/>
                <a:gd name="T20" fmla="*/ 2147483647 w 152"/>
                <a:gd name="T21" fmla="*/ 2147483647 h 168"/>
                <a:gd name="T22" fmla="*/ 2147483647 w 152"/>
                <a:gd name="T23" fmla="*/ 0 h 168"/>
                <a:gd name="T24" fmla="*/ 2147483647 w 152"/>
                <a:gd name="T25" fmla="*/ 2147483647 h 168"/>
                <a:gd name="T26" fmla="*/ 2147483647 w 152"/>
                <a:gd name="T27" fmla="*/ 2147483647 h 168"/>
                <a:gd name="T28" fmla="*/ 2147483647 w 152"/>
                <a:gd name="T29" fmla="*/ 2147483647 h 168"/>
                <a:gd name="T30" fmla="*/ 2147483647 w 152"/>
                <a:gd name="T31" fmla="*/ 2147483647 h 168"/>
                <a:gd name="T32" fmla="*/ 2147483647 w 152"/>
                <a:gd name="T33" fmla="*/ 2147483647 h 168"/>
                <a:gd name="T34" fmla="*/ 0 w 152"/>
                <a:gd name="T35" fmla="*/ 2147483647 h 168"/>
                <a:gd name="T36" fmla="*/ 2147483647 w 152"/>
                <a:gd name="T37" fmla="*/ 2147483647 h 168"/>
                <a:gd name="T38" fmla="*/ 2147483647 w 152"/>
                <a:gd name="T39" fmla="*/ 2147483647 h 168"/>
                <a:gd name="T40" fmla="*/ 0 w 152"/>
                <a:gd name="T41" fmla="*/ 2147483647 h 168"/>
                <a:gd name="T42" fmla="*/ 2147483647 w 152"/>
                <a:gd name="T43" fmla="*/ 2147483647 h 168"/>
                <a:gd name="T44" fmla="*/ 2147483647 w 152"/>
                <a:gd name="T45" fmla="*/ 2147483647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24" y="144"/>
                  </a:moveTo>
                  <a:lnTo>
                    <a:pt x="40" y="152"/>
                  </a:lnTo>
                  <a:lnTo>
                    <a:pt x="48" y="160"/>
                  </a:lnTo>
                  <a:lnTo>
                    <a:pt x="56" y="168"/>
                  </a:lnTo>
                  <a:lnTo>
                    <a:pt x="72" y="152"/>
                  </a:lnTo>
                  <a:lnTo>
                    <a:pt x="80" y="160"/>
                  </a:lnTo>
                  <a:lnTo>
                    <a:pt x="136" y="160"/>
                  </a:lnTo>
                  <a:lnTo>
                    <a:pt x="152" y="152"/>
                  </a:lnTo>
                  <a:lnTo>
                    <a:pt x="144" y="144"/>
                  </a:lnTo>
                  <a:lnTo>
                    <a:pt x="128" y="32"/>
                  </a:lnTo>
                  <a:lnTo>
                    <a:pt x="144" y="32"/>
                  </a:lnTo>
                  <a:lnTo>
                    <a:pt x="104" y="0"/>
                  </a:lnTo>
                  <a:lnTo>
                    <a:pt x="104" y="16"/>
                  </a:lnTo>
                  <a:lnTo>
                    <a:pt x="64" y="16"/>
                  </a:lnTo>
                  <a:lnTo>
                    <a:pt x="64" y="48"/>
                  </a:lnTo>
                  <a:lnTo>
                    <a:pt x="56" y="56"/>
                  </a:lnTo>
                  <a:lnTo>
                    <a:pt x="48" y="80"/>
                  </a:lnTo>
                  <a:lnTo>
                    <a:pt x="0" y="80"/>
                  </a:lnTo>
                  <a:lnTo>
                    <a:pt x="8" y="104"/>
                  </a:lnTo>
                  <a:lnTo>
                    <a:pt x="8" y="136"/>
                  </a:lnTo>
                  <a:lnTo>
                    <a:pt x="0" y="144"/>
                  </a:lnTo>
                  <a:lnTo>
                    <a:pt x="16" y="144"/>
                  </a:lnTo>
                  <a:lnTo>
                    <a:pt x="24" y="14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6" name="Freeform 641"/>
            <p:cNvSpPr>
              <a:spLocks/>
            </p:cNvSpPr>
            <p:nvPr/>
          </p:nvSpPr>
          <p:spPr bwMode="auto">
            <a:xfrm>
              <a:off x="9828302" y="1333463"/>
              <a:ext cx="139700" cy="132556"/>
            </a:xfrm>
            <a:custGeom>
              <a:avLst/>
              <a:gdLst>
                <a:gd name="T0" fmla="*/ 0 w 144"/>
                <a:gd name="T1" fmla="*/ 2147483647 h 136"/>
                <a:gd name="T2" fmla="*/ 2147483647 w 144"/>
                <a:gd name="T3" fmla="*/ 2147483647 h 136"/>
                <a:gd name="T4" fmla="*/ 2147483647 w 144"/>
                <a:gd name="T5" fmla="*/ 2147483647 h 136"/>
                <a:gd name="T6" fmla="*/ 2147483647 w 144"/>
                <a:gd name="T7" fmla="*/ 2147483647 h 136"/>
                <a:gd name="T8" fmla="*/ 2147483647 w 144"/>
                <a:gd name="T9" fmla="*/ 2147483647 h 136"/>
                <a:gd name="T10" fmla="*/ 2147483647 w 144"/>
                <a:gd name="T11" fmla="*/ 2147483647 h 136"/>
                <a:gd name="T12" fmla="*/ 2147483647 w 144"/>
                <a:gd name="T13" fmla="*/ 2147483647 h 136"/>
                <a:gd name="T14" fmla="*/ 2147483647 w 144"/>
                <a:gd name="T15" fmla="*/ 2147483647 h 136"/>
                <a:gd name="T16" fmla="*/ 2147483647 w 144"/>
                <a:gd name="T17" fmla="*/ 2147483647 h 136"/>
                <a:gd name="T18" fmla="*/ 2147483647 w 144"/>
                <a:gd name="T19" fmla="*/ 2147483647 h 136"/>
                <a:gd name="T20" fmla="*/ 2147483647 w 144"/>
                <a:gd name="T21" fmla="*/ 2147483647 h 136"/>
                <a:gd name="T22" fmla="*/ 2147483647 w 144"/>
                <a:gd name="T23" fmla="*/ 2147483647 h 136"/>
                <a:gd name="T24" fmla="*/ 2147483647 w 144"/>
                <a:gd name="T25" fmla="*/ 2147483647 h 136"/>
                <a:gd name="T26" fmla="*/ 2147483647 w 144"/>
                <a:gd name="T27" fmla="*/ 0 h 136"/>
                <a:gd name="T28" fmla="*/ 2147483647 w 144"/>
                <a:gd name="T29" fmla="*/ 2147483647 h 136"/>
                <a:gd name="T30" fmla="*/ 2147483647 w 144"/>
                <a:gd name="T31" fmla="*/ 2147483647 h 136"/>
                <a:gd name="T32" fmla="*/ 2147483647 w 144"/>
                <a:gd name="T33" fmla="*/ 0 h 136"/>
                <a:gd name="T34" fmla="*/ 2147483647 w 144"/>
                <a:gd name="T35" fmla="*/ 2147483647 h 136"/>
                <a:gd name="T36" fmla="*/ 2147483647 w 144"/>
                <a:gd name="T37" fmla="*/ 0 h 136"/>
                <a:gd name="T38" fmla="*/ 2147483647 w 144"/>
                <a:gd name="T39" fmla="*/ 0 h 136"/>
                <a:gd name="T40" fmla="*/ 2147483647 w 144"/>
                <a:gd name="T41" fmla="*/ 2147483647 h 136"/>
                <a:gd name="T42" fmla="*/ 0 w 144"/>
                <a:gd name="T43" fmla="*/ 2147483647 h 1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36"/>
                <a:gd name="T68" fmla="*/ 144 w 144"/>
                <a:gd name="T69" fmla="*/ 136 h 1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36">
                  <a:moveTo>
                    <a:pt x="0" y="16"/>
                  </a:moveTo>
                  <a:lnTo>
                    <a:pt x="8" y="32"/>
                  </a:lnTo>
                  <a:lnTo>
                    <a:pt x="8" y="40"/>
                  </a:lnTo>
                  <a:lnTo>
                    <a:pt x="8" y="136"/>
                  </a:lnTo>
                  <a:lnTo>
                    <a:pt x="16" y="136"/>
                  </a:lnTo>
                  <a:lnTo>
                    <a:pt x="120" y="136"/>
                  </a:lnTo>
                  <a:lnTo>
                    <a:pt x="136" y="128"/>
                  </a:lnTo>
                  <a:lnTo>
                    <a:pt x="144" y="120"/>
                  </a:lnTo>
                  <a:lnTo>
                    <a:pt x="136" y="88"/>
                  </a:lnTo>
                  <a:lnTo>
                    <a:pt x="120" y="56"/>
                  </a:lnTo>
                  <a:lnTo>
                    <a:pt x="96" y="32"/>
                  </a:lnTo>
                  <a:lnTo>
                    <a:pt x="128" y="48"/>
                  </a:lnTo>
                  <a:lnTo>
                    <a:pt x="136" y="32"/>
                  </a:lnTo>
                  <a:lnTo>
                    <a:pt x="120" y="0"/>
                  </a:lnTo>
                  <a:lnTo>
                    <a:pt x="112" y="8"/>
                  </a:lnTo>
                  <a:lnTo>
                    <a:pt x="88" y="8"/>
                  </a:lnTo>
                  <a:lnTo>
                    <a:pt x="80" y="0"/>
                  </a:lnTo>
                  <a:lnTo>
                    <a:pt x="48" y="8"/>
                  </a:lnTo>
                  <a:lnTo>
                    <a:pt x="24" y="0"/>
                  </a:lnTo>
                  <a:lnTo>
                    <a:pt x="8" y="0"/>
                  </a:lnTo>
                  <a:lnTo>
                    <a:pt x="8" y="8"/>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7" name="Freeform 642"/>
            <p:cNvSpPr>
              <a:spLocks/>
            </p:cNvSpPr>
            <p:nvPr/>
          </p:nvSpPr>
          <p:spPr bwMode="auto">
            <a:xfrm>
              <a:off x="9641770" y="1310445"/>
              <a:ext cx="202406" cy="194469"/>
            </a:xfrm>
            <a:custGeom>
              <a:avLst/>
              <a:gdLst>
                <a:gd name="T0" fmla="*/ 2147483647 w 208"/>
                <a:gd name="T1" fmla="*/ 2147483647 h 200"/>
                <a:gd name="T2" fmla="*/ 2147483647 w 208"/>
                <a:gd name="T3" fmla="*/ 2147483647 h 200"/>
                <a:gd name="T4" fmla="*/ 2147483647 w 208"/>
                <a:gd name="T5" fmla="*/ 2147483647 h 200"/>
                <a:gd name="T6" fmla="*/ 0 w 208"/>
                <a:gd name="T7" fmla="*/ 2147483647 h 200"/>
                <a:gd name="T8" fmla="*/ 0 w 208"/>
                <a:gd name="T9" fmla="*/ 2147483647 h 200"/>
                <a:gd name="T10" fmla="*/ 2147483647 w 208"/>
                <a:gd name="T11" fmla="*/ 2147483647 h 200"/>
                <a:gd name="T12" fmla="*/ 2147483647 w 208"/>
                <a:gd name="T13" fmla="*/ 2147483647 h 200"/>
                <a:gd name="T14" fmla="*/ 2147483647 w 208"/>
                <a:gd name="T15" fmla="*/ 2147483647 h 200"/>
                <a:gd name="T16" fmla="*/ 2147483647 w 208"/>
                <a:gd name="T17" fmla="*/ 2147483647 h 200"/>
                <a:gd name="T18" fmla="*/ 2147483647 w 208"/>
                <a:gd name="T19" fmla="*/ 2147483647 h 200"/>
                <a:gd name="T20" fmla="*/ 2147483647 w 208"/>
                <a:gd name="T21" fmla="*/ 2147483647 h 200"/>
                <a:gd name="T22" fmla="*/ 2147483647 w 208"/>
                <a:gd name="T23" fmla="*/ 2147483647 h 200"/>
                <a:gd name="T24" fmla="*/ 2147483647 w 208"/>
                <a:gd name="T25" fmla="*/ 2147483647 h 200"/>
                <a:gd name="T26" fmla="*/ 2147483647 w 208"/>
                <a:gd name="T27" fmla="*/ 2147483647 h 200"/>
                <a:gd name="T28" fmla="*/ 2147483647 w 208"/>
                <a:gd name="T29" fmla="*/ 2147483647 h 200"/>
                <a:gd name="T30" fmla="*/ 2147483647 w 208"/>
                <a:gd name="T31" fmla="*/ 2147483647 h 200"/>
                <a:gd name="T32" fmla="*/ 2147483647 w 208"/>
                <a:gd name="T33" fmla="*/ 2147483647 h 200"/>
                <a:gd name="T34" fmla="*/ 2147483647 w 208"/>
                <a:gd name="T35" fmla="*/ 2147483647 h 200"/>
                <a:gd name="T36" fmla="*/ 2147483647 w 208"/>
                <a:gd name="T37" fmla="*/ 2147483647 h 200"/>
                <a:gd name="T38" fmla="*/ 2147483647 w 208"/>
                <a:gd name="T39" fmla="*/ 2147483647 h 200"/>
                <a:gd name="T40" fmla="*/ 2147483647 w 208"/>
                <a:gd name="T41" fmla="*/ 2147483647 h 200"/>
                <a:gd name="T42" fmla="*/ 2147483647 w 208"/>
                <a:gd name="T43" fmla="*/ 2147483647 h 200"/>
                <a:gd name="T44" fmla="*/ 2147483647 w 208"/>
                <a:gd name="T45" fmla="*/ 2147483647 h 200"/>
                <a:gd name="T46" fmla="*/ 2147483647 w 208"/>
                <a:gd name="T47" fmla="*/ 2147483647 h 200"/>
                <a:gd name="T48" fmla="*/ 2147483647 w 208"/>
                <a:gd name="T49" fmla="*/ 2147483647 h 200"/>
                <a:gd name="T50" fmla="*/ 2147483647 w 208"/>
                <a:gd name="T51" fmla="*/ 2147483647 h 200"/>
                <a:gd name="T52" fmla="*/ 2147483647 w 208"/>
                <a:gd name="T53" fmla="*/ 2147483647 h 200"/>
                <a:gd name="T54" fmla="*/ 2147483647 w 208"/>
                <a:gd name="T55" fmla="*/ 2147483647 h 200"/>
                <a:gd name="T56" fmla="*/ 2147483647 w 208"/>
                <a:gd name="T57" fmla="*/ 2147483647 h 200"/>
                <a:gd name="T58" fmla="*/ 2147483647 w 208"/>
                <a:gd name="T59" fmla="*/ 2147483647 h 200"/>
                <a:gd name="T60" fmla="*/ 2147483647 w 208"/>
                <a:gd name="T61" fmla="*/ 2147483647 h 200"/>
                <a:gd name="T62" fmla="*/ 2147483647 w 208"/>
                <a:gd name="T63" fmla="*/ 0 h 200"/>
                <a:gd name="T64" fmla="*/ 2147483647 w 208"/>
                <a:gd name="T65" fmla="*/ 2147483647 h 200"/>
                <a:gd name="T66" fmla="*/ 2147483647 w 208"/>
                <a:gd name="T67" fmla="*/ 2147483647 h 2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8"/>
                <a:gd name="T103" fmla="*/ 0 h 200"/>
                <a:gd name="T104" fmla="*/ 208 w 208"/>
                <a:gd name="T105" fmla="*/ 200 h 2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8" h="200">
                  <a:moveTo>
                    <a:pt x="16" y="24"/>
                  </a:moveTo>
                  <a:lnTo>
                    <a:pt x="8" y="32"/>
                  </a:lnTo>
                  <a:lnTo>
                    <a:pt x="8" y="40"/>
                  </a:lnTo>
                  <a:lnTo>
                    <a:pt x="0" y="48"/>
                  </a:lnTo>
                  <a:lnTo>
                    <a:pt x="0" y="112"/>
                  </a:lnTo>
                  <a:lnTo>
                    <a:pt x="24" y="136"/>
                  </a:lnTo>
                  <a:lnTo>
                    <a:pt x="32" y="136"/>
                  </a:lnTo>
                  <a:lnTo>
                    <a:pt x="64" y="144"/>
                  </a:lnTo>
                  <a:lnTo>
                    <a:pt x="72" y="152"/>
                  </a:lnTo>
                  <a:lnTo>
                    <a:pt x="88" y="144"/>
                  </a:lnTo>
                  <a:lnTo>
                    <a:pt x="184" y="192"/>
                  </a:lnTo>
                  <a:lnTo>
                    <a:pt x="192" y="200"/>
                  </a:lnTo>
                  <a:lnTo>
                    <a:pt x="192" y="184"/>
                  </a:lnTo>
                  <a:lnTo>
                    <a:pt x="200" y="184"/>
                  </a:lnTo>
                  <a:lnTo>
                    <a:pt x="208" y="160"/>
                  </a:lnTo>
                  <a:lnTo>
                    <a:pt x="200" y="160"/>
                  </a:lnTo>
                  <a:lnTo>
                    <a:pt x="200" y="64"/>
                  </a:lnTo>
                  <a:lnTo>
                    <a:pt x="200" y="56"/>
                  </a:lnTo>
                  <a:lnTo>
                    <a:pt x="192" y="40"/>
                  </a:lnTo>
                  <a:lnTo>
                    <a:pt x="200" y="32"/>
                  </a:lnTo>
                  <a:lnTo>
                    <a:pt x="200" y="24"/>
                  </a:lnTo>
                  <a:lnTo>
                    <a:pt x="192" y="16"/>
                  </a:lnTo>
                  <a:lnTo>
                    <a:pt x="176" y="8"/>
                  </a:lnTo>
                  <a:lnTo>
                    <a:pt x="160" y="8"/>
                  </a:lnTo>
                  <a:lnTo>
                    <a:pt x="136" y="16"/>
                  </a:lnTo>
                  <a:lnTo>
                    <a:pt x="136" y="32"/>
                  </a:lnTo>
                  <a:lnTo>
                    <a:pt x="112" y="40"/>
                  </a:lnTo>
                  <a:lnTo>
                    <a:pt x="96" y="24"/>
                  </a:lnTo>
                  <a:lnTo>
                    <a:pt x="88" y="16"/>
                  </a:lnTo>
                  <a:lnTo>
                    <a:pt x="80" y="8"/>
                  </a:lnTo>
                  <a:lnTo>
                    <a:pt x="48" y="8"/>
                  </a:lnTo>
                  <a:lnTo>
                    <a:pt x="32" y="0"/>
                  </a:lnTo>
                  <a:lnTo>
                    <a:pt x="32" y="8"/>
                  </a:lnTo>
                  <a:lnTo>
                    <a:pt x="16"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8" name="Freeform 643"/>
            <p:cNvSpPr>
              <a:spLocks/>
            </p:cNvSpPr>
            <p:nvPr/>
          </p:nvSpPr>
          <p:spPr bwMode="auto">
            <a:xfrm>
              <a:off x="9618752" y="1248532"/>
              <a:ext cx="53975" cy="100806"/>
            </a:xfrm>
            <a:custGeom>
              <a:avLst/>
              <a:gdLst>
                <a:gd name="T0" fmla="*/ 2147483647 w 56"/>
                <a:gd name="T1" fmla="*/ 2147483647 h 104"/>
                <a:gd name="T2" fmla="*/ 2147483647 w 56"/>
                <a:gd name="T3" fmla="*/ 2147483647 h 104"/>
                <a:gd name="T4" fmla="*/ 2147483647 w 56"/>
                <a:gd name="T5" fmla="*/ 2147483647 h 104"/>
                <a:gd name="T6" fmla="*/ 0 w 56"/>
                <a:gd name="T7" fmla="*/ 2147483647 h 104"/>
                <a:gd name="T8" fmla="*/ 0 w 56"/>
                <a:gd name="T9" fmla="*/ 2147483647 h 104"/>
                <a:gd name="T10" fmla="*/ 2147483647 w 56"/>
                <a:gd name="T11" fmla="*/ 2147483647 h 104"/>
                <a:gd name="T12" fmla="*/ 2147483647 w 56"/>
                <a:gd name="T13" fmla="*/ 2147483647 h 104"/>
                <a:gd name="T14" fmla="*/ 2147483647 w 56"/>
                <a:gd name="T15" fmla="*/ 2147483647 h 104"/>
                <a:gd name="T16" fmla="*/ 2147483647 w 56"/>
                <a:gd name="T17" fmla="*/ 2147483647 h 104"/>
                <a:gd name="T18" fmla="*/ 2147483647 w 56"/>
                <a:gd name="T19" fmla="*/ 2147483647 h 104"/>
                <a:gd name="T20" fmla="*/ 2147483647 w 56"/>
                <a:gd name="T21" fmla="*/ 2147483647 h 104"/>
                <a:gd name="T22" fmla="*/ 2147483647 w 56"/>
                <a:gd name="T23" fmla="*/ 2147483647 h 104"/>
                <a:gd name="T24" fmla="*/ 2147483647 w 56"/>
                <a:gd name="T25" fmla="*/ 2147483647 h 104"/>
                <a:gd name="T26" fmla="*/ 2147483647 w 56"/>
                <a:gd name="T27" fmla="*/ 2147483647 h 104"/>
                <a:gd name="T28" fmla="*/ 2147483647 w 56"/>
                <a:gd name="T29" fmla="*/ 2147483647 h 104"/>
                <a:gd name="T30" fmla="*/ 2147483647 w 56"/>
                <a:gd name="T31" fmla="*/ 2147483647 h 104"/>
                <a:gd name="T32" fmla="*/ 2147483647 w 56"/>
                <a:gd name="T33" fmla="*/ 2147483647 h 104"/>
                <a:gd name="T34" fmla="*/ 2147483647 w 56"/>
                <a:gd name="T35" fmla="*/ 2147483647 h 104"/>
                <a:gd name="T36" fmla="*/ 2147483647 w 56"/>
                <a:gd name="T37" fmla="*/ 0 h 104"/>
                <a:gd name="T38" fmla="*/ 2147483647 w 56"/>
                <a:gd name="T39" fmla="*/ 0 h 104"/>
                <a:gd name="T40" fmla="*/ 2147483647 w 56"/>
                <a:gd name="T41" fmla="*/ 2147483647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4"/>
                <a:gd name="T65" fmla="*/ 56 w 56"/>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4">
                  <a:moveTo>
                    <a:pt x="16" y="8"/>
                  </a:moveTo>
                  <a:lnTo>
                    <a:pt x="16" y="24"/>
                  </a:lnTo>
                  <a:lnTo>
                    <a:pt x="16" y="40"/>
                  </a:lnTo>
                  <a:lnTo>
                    <a:pt x="0" y="56"/>
                  </a:lnTo>
                  <a:lnTo>
                    <a:pt x="0" y="64"/>
                  </a:lnTo>
                  <a:lnTo>
                    <a:pt x="8" y="72"/>
                  </a:lnTo>
                  <a:lnTo>
                    <a:pt x="16" y="72"/>
                  </a:lnTo>
                  <a:lnTo>
                    <a:pt x="24" y="80"/>
                  </a:lnTo>
                  <a:lnTo>
                    <a:pt x="24" y="96"/>
                  </a:lnTo>
                  <a:lnTo>
                    <a:pt x="32" y="104"/>
                  </a:lnTo>
                  <a:lnTo>
                    <a:pt x="32" y="96"/>
                  </a:lnTo>
                  <a:lnTo>
                    <a:pt x="40" y="88"/>
                  </a:lnTo>
                  <a:lnTo>
                    <a:pt x="56" y="72"/>
                  </a:lnTo>
                  <a:lnTo>
                    <a:pt x="56" y="64"/>
                  </a:lnTo>
                  <a:lnTo>
                    <a:pt x="40" y="56"/>
                  </a:lnTo>
                  <a:lnTo>
                    <a:pt x="32" y="48"/>
                  </a:lnTo>
                  <a:lnTo>
                    <a:pt x="48" y="24"/>
                  </a:lnTo>
                  <a:lnTo>
                    <a:pt x="40" y="8"/>
                  </a:lnTo>
                  <a:lnTo>
                    <a:pt x="24" y="0"/>
                  </a:lnTo>
                  <a:lnTo>
                    <a:pt x="16" y="0"/>
                  </a:lnTo>
                  <a:lnTo>
                    <a:pt x="16"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399" name="Freeform 644"/>
            <p:cNvSpPr>
              <a:spLocks/>
            </p:cNvSpPr>
            <p:nvPr/>
          </p:nvSpPr>
          <p:spPr bwMode="auto">
            <a:xfrm>
              <a:off x="9368720" y="1271551"/>
              <a:ext cx="147638" cy="116681"/>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0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0 w 152"/>
                <a:gd name="T39" fmla="*/ 2147483647 h 120"/>
                <a:gd name="T40" fmla="*/ 2147483647 w 152"/>
                <a:gd name="T41" fmla="*/ 2147483647 h 120"/>
                <a:gd name="T42" fmla="*/ 2147483647 w 152"/>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120"/>
                <a:gd name="T68" fmla="*/ 152 w 15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120">
                  <a:moveTo>
                    <a:pt x="56" y="104"/>
                  </a:moveTo>
                  <a:lnTo>
                    <a:pt x="72" y="96"/>
                  </a:lnTo>
                  <a:lnTo>
                    <a:pt x="96" y="80"/>
                  </a:lnTo>
                  <a:lnTo>
                    <a:pt x="120" y="72"/>
                  </a:lnTo>
                  <a:lnTo>
                    <a:pt x="120" y="64"/>
                  </a:lnTo>
                  <a:lnTo>
                    <a:pt x="128" y="56"/>
                  </a:lnTo>
                  <a:lnTo>
                    <a:pt x="144" y="56"/>
                  </a:lnTo>
                  <a:lnTo>
                    <a:pt x="152" y="48"/>
                  </a:lnTo>
                  <a:lnTo>
                    <a:pt x="144" y="32"/>
                  </a:lnTo>
                  <a:lnTo>
                    <a:pt x="144" y="8"/>
                  </a:lnTo>
                  <a:lnTo>
                    <a:pt x="136" y="8"/>
                  </a:lnTo>
                  <a:lnTo>
                    <a:pt x="120" y="8"/>
                  </a:lnTo>
                  <a:lnTo>
                    <a:pt x="112" y="8"/>
                  </a:lnTo>
                  <a:lnTo>
                    <a:pt x="96" y="0"/>
                  </a:lnTo>
                  <a:lnTo>
                    <a:pt x="80" y="24"/>
                  </a:lnTo>
                  <a:lnTo>
                    <a:pt x="64" y="40"/>
                  </a:lnTo>
                  <a:lnTo>
                    <a:pt x="48" y="64"/>
                  </a:lnTo>
                  <a:lnTo>
                    <a:pt x="40" y="96"/>
                  </a:lnTo>
                  <a:lnTo>
                    <a:pt x="8" y="112"/>
                  </a:lnTo>
                  <a:lnTo>
                    <a:pt x="0" y="120"/>
                  </a:lnTo>
                  <a:lnTo>
                    <a:pt x="56" y="120"/>
                  </a:lnTo>
                  <a:lnTo>
                    <a:pt x="56" y="10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0" name="Freeform 645"/>
            <p:cNvSpPr>
              <a:spLocks/>
            </p:cNvSpPr>
            <p:nvPr/>
          </p:nvSpPr>
          <p:spPr bwMode="auto">
            <a:xfrm>
              <a:off x="9618752" y="1248532"/>
              <a:ext cx="53975" cy="100806"/>
            </a:xfrm>
            <a:custGeom>
              <a:avLst/>
              <a:gdLst>
                <a:gd name="T0" fmla="*/ 2147483647 w 56"/>
                <a:gd name="T1" fmla="*/ 2147483647 h 104"/>
                <a:gd name="T2" fmla="*/ 2147483647 w 56"/>
                <a:gd name="T3" fmla="*/ 2147483647 h 104"/>
                <a:gd name="T4" fmla="*/ 2147483647 w 56"/>
                <a:gd name="T5" fmla="*/ 2147483647 h 104"/>
                <a:gd name="T6" fmla="*/ 0 w 56"/>
                <a:gd name="T7" fmla="*/ 2147483647 h 104"/>
                <a:gd name="T8" fmla="*/ 0 w 56"/>
                <a:gd name="T9" fmla="*/ 2147483647 h 104"/>
                <a:gd name="T10" fmla="*/ 2147483647 w 56"/>
                <a:gd name="T11" fmla="*/ 2147483647 h 104"/>
                <a:gd name="T12" fmla="*/ 2147483647 w 56"/>
                <a:gd name="T13" fmla="*/ 2147483647 h 104"/>
                <a:gd name="T14" fmla="*/ 2147483647 w 56"/>
                <a:gd name="T15" fmla="*/ 2147483647 h 104"/>
                <a:gd name="T16" fmla="*/ 2147483647 w 56"/>
                <a:gd name="T17" fmla="*/ 2147483647 h 104"/>
                <a:gd name="T18" fmla="*/ 2147483647 w 56"/>
                <a:gd name="T19" fmla="*/ 2147483647 h 104"/>
                <a:gd name="T20" fmla="*/ 2147483647 w 56"/>
                <a:gd name="T21" fmla="*/ 2147483647 h 104"/>
                <a:gd name="T22" fmla="*/ 2147483647 w 56"/>
                <a:gd name="T23" fmla="*/ 2147483647 h 104"/>
                <a:gd name="T24" fmla="*/ 2147483647 w 56"/>
                <a:gd name="T25" fmla="*/ 2147483647 h 104"/>
                <a:gd name="T26" fmla="*/ 2147483647 w 56"/>
                <a:gd name="T27" fmla="*/ 2147483647 h 104"/>
                <a:gd name="T28" fmla="*/ 2147483647 w 56"/>
                <a:gd name="T29" fmla="*/ 2147483647 h 104"/>
                <a:gd name="T30" fmla="*/ 2147483647 w 56"/>
                <a:gd name="T31" fmla="*/ 2147483647 h 104"/>
                <a:gd name="T32" fmla="*/ 2147483647 w 56"/>
                <a:gd name="T33" fmla="*/ 2147483647 h 104"/>
                <a:gd name="T34" fmla="*/ 2147483647 w 56"/>
                <a:gd name="T35" fmla="*/ 2147483647 h 104"/>
                <a:gd name="T36" fmla="*/ 2147483647 w 56"/>
                <a:gd name="T37" fmla="*/ 0 h 104"/>
                <a:gd name="T38" fmla="*/ 2147483647 w 56"/>
                <a:gd name="T39" fmla="*/ 0 h 104"/>
                <a:gd name="T40" fmla="*/ 2147483647 w 56"/>
                <a:gd name="T41" fmla="*/ 2147483647 h 104"/>
                <a:gd name="T42" fmla="*/ 2147483647 w 56"/>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104"/>
                <a:gd name="T68" fmla="*/ 56 w 56"/>
                <a:gd name="T69" fmla="*/ 104 h 1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104">
                  <a:moveTo>
                    <a:pt x="16" y="8"/>
                  </a:moveTo>
                  <a:lnTo>
                    <a:pt x="16" y="24"/>
                  </a:lnTo>
                  <a:lnTo>
                    <a:pt x="16" y="40"/>
                  </a:lnTo>
                  <a:lnTo>
                    <a:pt x="0" y="56"/>
                  </a:lnTo>
                  <a:lnTo>
                    <a:pt x="0" y="64"/>
                  </a:lnTo>
                  <a:lnTo>
                    <a:pt x="8" y="72"/>
                  </a:lnTo>
                  <a:lnTo>
                    <a:pt x="16" y="72"/>
                  </a:lnTo>
                  <a:lnTo>
                    <a:pt x="24" y="80"/>
                  </a:lnTo>
                  <a:lnTo>
                    <a:pt x="24" y="96"/>
                  </a:lnTo>
                  <a:lnTo>
                    <a:pt x="32" y="104"/>
                  </a:lnTo>
                  <a:lnTo>
                    <a:pt x="32" y="96"/>
                  </a:lnTo>
                  <a:lnTo>
                    <a:pt x="40" y="88"/>
                  </a:lnTo>
                  <a:lnTo>
                    <a:pt x="56" y="72"/>
                  </a:lnTo>
                  <a:lnTo>
                    <a:pt x="56" y="64"/>
                  </a:lnTo>
                  <a:lnTo>
                    <a:pt x="40" y="56"/>
                  </a:lnTo>
                  <a:lnTo>
                    <a:pt x="32" y="48"/>
                  </a:lnTo>
                  <a:lnTo>
                    <a:pt x="48" y="24"/>
                  </a:lnTo>
                  <a:lnTo>
                    <a:pt x="40" y="8"/>
                  </a:lnTo>
                  <a:lnTo>
                    <a:pt x="24" y="0"/>
                  </a:lnTo>
                  <a:lnTo>
                    <a:pt x="16" y="0"/>
                  </a:lnTo>
                  <a:lnTo>
                    <a:pt x="16"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1" name="Freeform 646"/>
            <p:cNvSpPr>
              <a:spLocks/>
            </p:cNvSpPr>
            <p:nvPr/>
          </p:nvSpPr>
          <p:spPr bwMode="auto">
            <a:xfrm>
              <a:off x="9368720" y="1271551"/>
              <a:ext cx="147638" cy="116681"/>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0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0 w 152"/>
                <a:gd name="T39" fmla="*/ 2147483647 h 120"/>
                <a:gd name="T40" fmla="*/ 2147483647 w 152"/>
                <a:gd name="T41" fmla="*/ 2147483647 h 120"/>
                <a:gd name="T42" fmla="*/ 2147483647 w 152"/>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120"/>
                <a:gd name="T68" fmla="*/ 152 w 15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120">
                  <a:moveTo>
                    <a:pt x="56" y="104"/>
                  </a:moveTo>
                  <a:lnTo>
                    <a:pt x="72" y="96"/>
                  </a:lnTo>
                  <a:lnTo>
                    <a:pt x="96" y="80"/>
                  </a:lnTo>
                  <a:lnTo>
                    <a:pt x="120" y="72"/>
                  </a:lnTo>
                  <a:lnTo>
                    <a:pt x="120" y="64"/>
                  </a:lnTo>
                  <a:lnTo>
                    <a:pt x="128" y="56"/>
                  </a:lnTo>
                  <a:lnTo>
                    <a:pt x="144" y="56"/>
                  </a:lnTo>
                  <a:lnTo>
                    <a:pt x="152" y="48"/>
                  </a:lnTo>
                  <a:lnTo>
                    <a:pt x="144" y="32"/>
                  </a:lnTo>
                  <a:lnTo>
                    <a:pt x="144" y="8"/>
                  </a:lnTo>
                  <a:lnTo>
                    <a:pt x="136" y="8"/>
                  </a:lnTo>
                  <a:lnTo>
                    <a:pt x="120" y="8"/>
                  </a:lnTo>
                  <a:lnTo>
                    <a:pt x="112" y="8"/>
                  </a:lnTo>
                  <a:lnTo>
                    <a:pt x="96" y="0"/>
                  </a:lnTo>
                  <a:lnTo>
                    <a:pt x="80" y="24"/>
                  </a:lnTo>
                  <a:lnTo>
                    <a:pt x="64" y="40"/>
                  </a:lnTo>
                  <a:lnTo>
                    <a:pt x="48" y="64"/>
                  </a:lnTo>
                  <a:lnTo>
                    <a:pt x="40" y="96"/>
                  </a:lnTo>
                  <a:lnTo>
                    <a:pt x="8" y="112"/>
                  </a:lnTo>
                  <a:lnTo>
                    <a:pt x="0" y="120"/>
                  </a:lnTo>
                  <a:lnTo>
                    <a:pt x="56" y="120"/>
                  </a:lnTo>
                  <a:lnTo>
                    <a:pt x="56" y="10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2" name="Freeform 647"/>
            <p:cNvSpPr>
              <a:spLocks/>
            </p:cNvSpPr>
            <p:nvPr/>
          </p:nvSpPr>
          <p:spPr bwMode="auto">
            <a:xfrm>
              <a:off x="9322683" y="1388233"/>
              <a:ext cx="100806" cy="85725"/>
            </a:xfrm>
            <a:custGeom>
              <a:avLst/>
              <a:gdLst>
                <a:gd name="T0" fmla="*/ 2147483647 w 104"/>
                <a:gd name="T1" fmla="*/ 2147483647 h 88"/>
                <a:gd name="T2" fmla="*/ 2147483647 w 104"/>
                <a:gd name="T3" fmla="*/ 2147483647 h 88"/>
                <a:gd name="T4" fmla="*/ 2147483647 w 104"/>
                <a:gd name="T5" fmla="*/ 2147483647 h 88"/>
                <a:gd name="T6" fmla="*/ 2147483647 w 104"/>
                <a:gd name="T7" fmla="*/ 2147483647 h 88"/>
                <a:gd name="T8" fmla="*/ 2147483647 w 104"/>
                <a:gd name="T9" fmla="*/ 2147483647 h 88"/>
                <a:gd name="T10" fmla="*/ 2147483647 w 104"/>
                <a:gd name="T11" fmla="*/ 0 h 88"/>
                <a:gd name="T12" fmla="*/ 2147483647 w 104"/>
                <a:gd name="T13" fmla="*/ 0 h 88"/>
                <a:gd name="T14" fmla="*/ 2147483647 w 104"/>
                <a:gd name="T15" fmla="*/ 2147483647 h 88"/>
                <a:gd name="T16" fmla="*/ 2147483647 w 104"/>
                <a:gd name="T17" fmla="*/ 2147483647 h 88"/>
                <a:gd name="T18" fmla="*/ 0 w 104"/>
                <a:gd name="T19" fmla="*/ 2147483647 h 88"/>
                <a:gd name="T20" fmla="*/ 2147483647 w 104"/>
                <a:gd name="T21" fmla="*/ 2147483647 h 88"/>
                <a:gd name="T22" fmla="*/ 2147483647 w 10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88"/>
                <a:gd name="T38" fmla="*/ 104 w 10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88">
                  <a:moveTo>
                    <a:pt x="56" y="64"/>
                  </a:moveTo>
                  <a:lnTo>
                    <a:pt x="64" y="56"/>
                  </a:lnTo>
                  <a:lnTo>
                    <a:pt x="64" y="24"/>
                  </a:lnTo>
                  <a:lnTo>
                    <a:pt x="104" y="24"/>
                  </a:lnTo>
                  <a:lnTo>
                    <a:pt x="104" y="8"/>
                  </a:lnTo>
                  <a:lnTo>
                    <a:pt x="104" y="0"/>
                  </a:lnTo>
                  <a:lnTo>
                    <a:pt x="48" y="0"/>
                  </a:lnTo>
                  <a:lnTo>
                    <a:pt x="40" y="8"/>
                  </a:lnTo>
                  <a:lnTo>
                    <a:pt x="16" y="48"/>
                  </a:lnTo>
                  <a:lnTo>
                    <a:pt x="0" y="88"/>
                  </a:lnTo>
                  <a:lnTo>
                    <a:pt x="48" y="88"/>
                  </a:lnTo>
                  <a:lnTo>
                    <a:pt x="56" y="6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3" name="Freeform 648"/>
            <p:cNvSpPr>
              <a:spLocks/>
            </p:cNvSpPr>
            <p:nvPr/>
          </p:nvSpPr>
          <p:spPr bwMode="auto">
            <a:xfrm>
              <a:off x="9329827" y="1582701"/>
              <a:ext cx="30957" cy="23019"/>
            </a:xfrm>
            <a:custGeom>
              <a:avLst/>
              <a:gdLst>
                <a:gd name="T0" fmla="*/ 2147483647 w 32"/>
                <a:gd name="T1" fmla="*/ 2147483647 h 24"/>
                <a:gd name="T2" fmla="*/ 2147483647 w 32"/>
                <a:gd name="T3" fmla="*/ 2147483647 h 24"/>
                <a:gd name="T4" fmla="*/ 2147483647 w 32"/>
                <a:gd name="T5" fmla="*/ 0 h 24"/>
                <a:gd name="T6" fmla="*/ 2147483647 w 32"/>
                <a:gd name="T7" fmla="*/ 0 h 24"/>
                <a:gd name="T8" fmla="*/ 0 w 32"/>
                <a:gd name="T9" fmla="*/ 2147483647 h 24"/>
                <a:gd name="T10" fmla="*/ 2147483647 w 32"/>
                <a:gd name="T11" fmla="*/ 2147483647 h 24"/>
                <a:gd name="T12" fmla="*/ 2147483647 w 32"/>
                <a:gd name="T13" fmla="*/ 2147483647 h 24"/>
                <a:gd name="T14" fmla="*/ 2147483647 w 32"/>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4"/>
                <a:gd name="T26" fmla="*/ 32 w 3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4">
                  <a:moveTo>
                    <a:pt x="32" y="16"/>
                  </a:moveTo>
                  <a:lnTo>
                    <a:pt x="32" y="8"/>
                  </a:lnTo>
                  <a:lnTo>
                    <a:pt x="32" y="0"/>
                  </a:lnTo>
                  <a:lnTo>
                    <a:pt x="24" y="0"/>
                  </a:lnTo>
                  <a:lnTo>
                    <a:pt x="0" y="8"/>
                  </a:lnTo>
                  <a:lnTo>
                    <a:pt x="8" y="24"/>
                  </a:lnTo>
                  <a:lnTo>
                    <a:pt x="24" y="16"/>
                  </a:lnTo>
                  <a:lnTo>
                    <a:pt x="32"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4" name="Freeform 649"/>
            <p:cNvSpPr>
              <a:spLocks/>
            </p:cNvSpPr>
            <p:nvPr/>
          </p:nvSpPr>
          <p:spPr bwMode="auto">
            <a:xfrm>
              <a:off x="9797345" y="1450145"/>
              <a:ext cx="201613" cy="249238"/>
            </a:xfrm>
            <a:custGeom>
              <a:avLst/>
              <a:gdLst>
                <a:gd name="T0" fmla="*/ 2147483647 w 208"/>
                <a:gd name="T1" fmla="*/ 2147483647 h 256"/>
                <a:gd name="T2" fmla="*/ 2147483647 w 208"/>
                <a:gd name="T3" fmla="*/ 2147483647 h 256"/>
                <a:gd name="T4" fmla="*/ 2147483647 w 208"/>
                <a:gd name="T5" fmla="*/ 2147483647 h 256"/>
                <a:gd name="T6" fmla="*/ 2147483647 w 208"/>
                <a:gd name="T7" fmla="*/ 2147483647 h 256"/>
                <a:gd name="T8" fmla="*/ 2147483647 w 208"/>
                <a:gd name="T9" fmla="*/ 2147483647 h 256"/>
                <a:gd name="T10" fmla="*/ 2147483647 w 208"/>
                <a:gd name="T11" fmla="*/ 2147483647 h 256"/>
                <a:gd name="T12" fmla="*/ 2147483647 w 208"/>
                <a:gd name="T13" fmla="*/ 2147483647 h 256"/>
                <a:gd name="T14" fmla="*/ 2147483647 w 208"/>
                <a:gd name="T15" fmla="*/ 2147483647 h 256"/>
                <a:gd name="T16" fmla="*/ 2147483647 w 208"/>
                <a:gd name="T17" fmla="*/ 2147483647 h 256"/>
                <a:gd name="T18" fmla="*/ 0 w 208"/>
                <a:gd name="T19" fmla="*/ 2147483647 h 256"/>
                <a:gd name="T20" fmla="*/ 2147483647 w 208"/>
                <a:gd name="T21" fmla="*/ 2147483647 h 256"/>
                <a:gd name="T22" fmla="*/ 2147483647 w 208"/>
                <a:gd name="T23" fmla="*/ 2147483647 h 256"/>
                <a:gd name="T24" fmla="*/ 2147483647 w 208"/>
                <a:gd name="T25" fmla="*/ 2147483647 h 256"/>
                <a:gd name="T26" fmla="*/ 2147483647 w 208"/>
                <a:gd name="T27" fmla="*/ 2147483647 h 256"/>
                <a:gd name="T28" fmla="*/ 2147483647 w 208"/>
                <a:gd name="T29" fmla="*/ 2147483647 h 256"/>
                <a:gd name="T30" fmla="*/ 2147483647 w 208"/>
                <a:gd name="T31" fmla="*/ 2147483647 h 256"/>
                <a:gd name="T32" fmla="*/ 2147483647 w 208"/>
                <a:gd name="T33" fmla="*/ 2147483647 h 256"/>
                <a:gd name="T34" fmla="*/ 2147483647 w 208"/>
                <a:gd name="T35" fmla="*/ 2147483647 h 256"/>
                <a:gd name="T36" fmla="*/ 2147483647 w 208"/>
                <a:gd name="T37" fmla="*/ 2147483647 h 256"/>
                <a:gd name="T38" fmla="*/ 2147483647 w 208"/>
                <a:gd name="T39" fmla="*/ 2147483647 h 256"/>
                <a:gd name="T40" fmla="*/ 2147483647 w 208"/>
                <a:gd name="T41" fmla="*/ 2147483647 h 256"/>
                <a:gd name="T42" fmla="*/ 2147483647 w 208"/>
                <a:gd name="T43" fmla="*/ 2147483647 h 256"/>
                <a:gd name="T44" fmla="*/ 2147483647 w 208"/>
                <a:gd name="T45" fmla="*/ 2147483647 h 256"/>
                <a:gd name="T46" fmla="*/ 2147483647 w 208"/>
                <a:gd name="T47" fmla="*/ 2147483647 h 256"/>
                <a:gd name="T48" fmla="*/ 2147483647 w 208"/>
                <a:gd name="T49" fmla="*/ 2147483647 h 256"/>
                <a:gd name="T50" fmla="*/ 2147483647 w 208"/>
                <a:gd name="T51" fmla="*/ 2147483647 h 256"/>
                <a:gd name="T52" fmla="*/ 2147483647 w 208"/>
                <a:gd name="T53" fmla="*/ 2147483647 h 256"/>
                <a:gd name="T54" fmla="*/ 2147483647 w 208"/>
                <a:gd name="T55" fmla="*/ 2147483647 h 256"/>
                <a:gd name="T56" fmla="*/ 2147483647 w 208"/>
                <a:gd name="T57" fmla="*/ 2147483647 h 256"/>
                <a:gd name="T58" fmla="*/ 2147483647 w 208"/>
                <a:gd name="T59" fmla="*/ 2147483647 h 256"/>
                <a:gd name="T60" fmla="*/ 2147483647 w 208"/>
                <a:gd name="T61" fmla="*/ 2147483647 h 256"/>
                <a:gd name="T62" fmla="*/ 2147483647 w 208"/>
                <a:gd name="T63" fmla="*/ 2147483647 h 256"/>
                <a:gd name="T64" fmla="*/ 2147483647 w 208"/>
                <a:gd name="T65" fmla="*/ 2147483647 h 256"/>
                <a:gd name="T66" fmla="*/ 2147483647 w 208"/>
                <a:gd name="T67" fmla="*/ 2147483647 h 256"/>
                <a:gd name="T68" fmla="*/ 2147483647 w 208"/>
                <a:gd name="T69" fmla="*/ 2147483647 h 256"/>
                <a:gd name="T70" fmla="*/ 2147483647 w 208"/>
                <a:gd name="T71" fmla="*/ 0 h 256"/>
                <a:gd name="T72" fmla="*/ 2147483647 w 208"/>
                <a:gd name="T73" fmla="*/ 2147483647 h 256"/>
                <a:gd name="T74" fmla="*/ 2147483647 w 208"/>
                <a:gd name="T75" fmla="*/ 2147483647 h 2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8"/>
                <a:gd name="T115" fmla="*/ 0 h 256"/>
                <a:gd name="T116" fmla="*/ 208 w 208"/>
                <a:gd name="T117" fmla="*/ 256 h 2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8" h="256">
                  <a:moveTo>
                    <a:pt x="152" y="16"/>
                  </a:moveTo>
                  <a:lnTo>
                    <a:pt x="48" y="16"/>
                  </a:lnTo>
                  <a:lnTo>
                    <a:pt x="40" y="40"/>
                  </a:lnTo>
                  <a:lnTo>
                    <a:pt x="32" y="40"/>
                  </a:lnTo>
                  <a:lnTo>
                    <a:pt x="32" y="56"/>
                  </a:lnTo>
                  <a:lnTo>
                    <a:pt x="24" y="48"/>
                  </a:lnTo>
                  <a:lnTo>
                    <a:pt x="24" y="96"/>
                  </a:lnTo>
                  <a:lnTo>
                    <a:pt x="8" y="104"/>
                  </a:lnTo>
                  <a:lnTo>
                    <a:pt x="8" y="128"/>
                  </a:lnTo>
                  <a:lnTo>
                    <a:pt x="0" y="136"/>
                  </a:lnTo>
                  <a:lnTo>
                    <a:pt x="16" y="160"/>
                  </a:lnTo>
                  <a:lnTo>
                    <a:pt x="24" y="176"/>
                  </a:lnTo>
                  <a:lnTo>
                    <a:pt x="32" y="200"/>
                  </a:lnTo>
                  <a:lnTo>
                    <a:pt x="48" y="208"/>
                  </a:lnTo>
                  <a:lnTo>
                    <a:pt x="72" y="232"/>
                  </a:lnTo>
                  <a:lnTo>
                    <a:pt x="80" y="240"/>
                  </a:lnTo>
                  <a:lnTo>
                    <a:pt x="104" y="240"/>
                  </a:lnTo>
                  <a:lnTo>
                    <a:pt x="120" y="256"/>
                  </a:lnTo>
                  <a:lnTo>
                    <a:pt x="144" y="248"/>
                  </a:lnTo>
                  <a:lnTo>
                    <a:pt x="168" y="240"/>
                  </a:lnTo>
                  <a:lnTo>
                    <a:pt x="176" y="240"/>
                  </a:lnTo>
                  <a:lnTo>
                    <a:pt x="176" y="232"/>
                  </a:lnTo>
                  <a:lnTo>
                    <a:pt x="168" y="224"/>
                  </a:lnTo>
                  <a:lnTo>
                    <a:pt x="160" y="216"/>
                  </a:lnTo>
                  <a:lnTo>
                    <a:pt x="144" y="200"/>
                  </a:lnTo>
                  <a:lnTo>
                    <a:pt x="144" y="192"/>
                  </a:lnTo>
                  <a:lnTo>
                    <a:pt x="152" y="192"/>
                  </a:lnTo>
                  <a:lnTo>
                    <a:pt x="160" y="168"/>
                  </a:lnTo>
                  <a:lnTo>
                    <a:pt x="176" y="152"/>
                  </a:lnTo>
                  <a:lnTo>
                    <a:pt x="184" y="128"/>
                  </a:lnTo>
                  <a:lnTo>
                    <a:pt x="192" y="80"/>
                  </a:lnTo>
                  <a:lnTo>
                    <a:pt x="200" y="72"/>
                  </a:lnTo>
                  <a:lnTo>
                    <a:pt x="208" y="72"/>
                  </a:lnTo>
                  <a:lnTo>
                    <a:pt x="200" y="48"/>
                  </a:lnTo>
                  <a:lnTo>
                    <a:pt x="192" y="16"/>
                  </a:lnTo>
                  <a:lnTo>
                    <a:pt x="176" y="0"/>
                  </a:lnTo>
                  <a:lnTo>
                    <a:pt x="168" y="8"/>
                  </a:lnTo>
                  <a:lnTo>
                    <a:pt x="152"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5" name="Freeform 650"/>
            <p:cNvSpPr>
              <a:spLocks/>
            </p:cNvSpPr>
            <p:nvPr/>
          </p:nvSpPr>
          <p:spPr bwMode="auto">
            <a:xfrm>
              <a:off x="9423489" y="1613657"/>
              <a:ext cx="77788" cy="69850"/>
            </a:xfrm>
            <a:custGeom>
              <a:avLst/>
              <a:gdLst>
                <a:gd name="T0" fmla="*/ 2147483647 w 80"/>
                <a:gd name="T1" fmla="*/ 2147483647 h 72"/>
                <a:gd name="T2" fmla="*/ 2147483647 w 80"/>
                <a:gd name="T3" fmla="*/ 2147483647 h 72"/>
                <a:gd name="T4" fmla="*/ 2147483647 w 80"/>
                <a:gd name="T5" fmla="*/ 2147483647 h 72"/>
                <a:gd name="T6" fmla="*/ 2147483647 w 80"/>
                <a:gd name="T7" fmla="*/ 2147483647 h 72"/>
                <a:gd name="T8" fmla="*/ 2147483647 w 80"/>
                <a:gd name="T9" fmla="*/ 0 h 72"/>
                <a:gd name="T10" fmla="*/ 2147483647 w 80"/>
                <a:gd name="T11" fmla="*/ 0 h 72"/>
                <a:gd name="T12" fmla="*/ 2147483647 w 80"/>
                <a:gd name="T13" fmla="*/ 0 h 72"/>
                <a:gd name="T14" fmla="*/ 2147483647 w 80"/>
                <a:gd name="T15" fmla="*/ 0 h 72"/>
                <a:gd name="T16" fmla="*/ 2147483647 w 80"/>
                <a:gd name="T17" fmla="*/ 0 h 72"/>
                <a:gd name="T18" fmla="*/ 2147483647 w 80"/>
                <a:gd name="T19" fmla="*/ 2147483647 h 72"/>
                <a:gd name="T20" fmla="*/ 2147483647 w 80"/>
                <a:gd name="T21" fmla="*/ 2147483647 h 72"/>
                <a:gd name="T22" fmla="*/ 0 w 80"/>
                <a:gd name="T23" fmla="*/ 2147483647 h 72"/>
                <a:gd name="T24" fmla="*/ 2147483647 w 80"/>
                <a:gd name="T25" fmla="*/ 2147483647 h 72"/>
                <a:gd name="T26" fmla="*/ 2147483647 w 80"/>
                <a:gd name="T27" fmla="*/ 2147483647 h 72"/>
                <a:gd name="T28" fmla="*/ 2147483647 w 80"/>
                <a:gd name="T29" fmla="*/ 2147483647 h 72"/>
                <a:gd name="T30" fmla="*/ 2147483647 w 80"/>
                <a:gd name="T31" fmla="*/ 2147483647 h 72"/>
                <a:gd name="T32" fmla="*/ 2147483647 w 80"/>
                <a:gd name="T33" fmla="*/ 2147483647 h 72"/>
                <a:gd name="T34" fmla="*/ 2147483647 w 80"/>
                <a:gd name="T35" fmla="*/ 2147483647 h 72"/>
                <a:gd name="T36" fmla="*/ 2147483647 w 80"/>
                <a:gd name="T37" fmla="*/ 2147483647 h 72"/>
                <a:gd name="T38" fmla="*/ 2147483647 w 80"/>
                <a:gd name="T39" fmla="*/ 2147483647 h 72"/>
                <a:gd name="T40" fmla="*/ 2147483647 w 80"/>
                <a:gd name="T41" fmla="*/ 214748364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72"/>
                <a:gd name="T65" fmla="*/ 80 w 80"/>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72">
                  <a:moveTo>
                    <a:pt x="72" y="40"/>
                  </a:moveTo>
                  <a:lnTo>
                    <a:pt x="80" y="24"/>
                  </a:lnTo>
                  <a:lnTo>
                    <a:pt x="72" y="8"/>
                  </a:lnTo>
                  <a:lnTo>
                    <a:pt x="48" y="8"/>
                  </a:lnTo>
                  <a:lnTo>
                    <a:pt x="40" y="0"/>
                  </a:lnTo>
                  <a:lnTo>
                    <a:pt x="32" y="0"/>
                  </a:lnTo>
                  <a:lnTo>
                    <a:pt x="24" y="0"/>
                  </a:lnTo>
                  <a:lnTo>
                    <a:pt x="16" y="0"/>
                  </a:lnTo>
                  <a:lnTo>
                    <a:pt x="8" y="0"/>
                  </a:lnTo>
                  <a:lnTo>
                    <a:pt x="8" y="16"/>
                  </a:lnTo>
                  <a:lnTo>
                    <a:pt x="8" y="32"/>
                  </a:lnTo>
                  <a:lnTo>
                    <a:pt x="0" y="40"/>
                  </a:lnTo>
                  <a:lnTo>
                    <a:pt x="8" y="40"/>
                  </a:lnTo>
                  <a:lnTo>
                    <a:pt x="8" y="56"/>
                  </a:lnTo>
                  <a:lnTo>
                    <a:pt x="16" y="64"/>
                  </a:lnTo>
                  <a:lnTo>
                    <a:pt x="16" y="72"/>
                  </a:lnTo>
                  <a:lnTo>
                    <a:pt x="32" y="72"/>
                  </a:lnTo>
                  <a:lnTo>
                    <a:pt x="64" y="64"/>
                  </a:lnTo>
                  <a:lnTo>
                    <a:pt x="72" y="64"/>
                  </a:lnTo>
                  <a:lnTo>
                    <a:pt x="72" y="48"/>
                  </a:lnTo>
                  <a:lnTo>
                    <a:pt x="72"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6" name="Freeform 651"/>
            <p:cNvSpPr>
              <a:spLocks/>
            </p:cNvSpPr>
            <p:nvPr/>
          </p:nvSpPr>
          <p:spPr bwMode="auto">
            <a:xfrm>
              <a:off x="9384596" y="1636676"/>
              <a:ext cx="53975" cy="46831"/>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2147483647 h 48"/>
                <a:gd name="T10" fmla="*/ 2147483647 w 56"/>
                <a:gd name="T11" fmla="*/ 0 h 48"/>
                <a:gd name="T12" fmla="*/ 2147483647 w 56"/>
                <a:gd name="T13" fmla="*/ 2147483647 h 48"/>
                <a:gd name="T14" fmla="*/ 2147483647 w 56"/>
                <a:gd name="T15" fmla="*/ 2147483647 h 48"/>
                <a:gd name="T16" fmla="*/ 0 w 56"/>
                <a:gd name="T17" fmla="*/ 2147483647 h 48"/>
                <a:gd name="T18" fmla="*/ 2147483647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48" y="32"/>
                  </a:moveTo>
                  <a:lnTo>
                    <a:pt x="48" y="16"/>
                  </a:lnTo>
                  <a:lnTo>
                    <a:pt x="40" y="16"/>
                  </a:lnTo>
                  <a:lnTo>
                    <a:pt x="32" y="16"/>
                  </a:lnTo>
                  <a:lnTo>
                    <a:pt x="24" y="8"/>
                  </a:lnTo>
                  <a:lnTo>
                    <a:pt x="16" y="0"/>
                  </a:lnTo>
                  <a:lnTo>
                    <a:pt x="16" y="8"/>
                  </a:lnTo>
                  <a:lnTo>
                    <a:pt x="8" y="16"/>
                  </a:lnTo>
                  <a:lnTo>
                    <a:pt x="0" y="24"/>
                  </a:lnTo>
                  <a:lnTo>
                    <a:pt x="8" y="24"/>
                  </a:lnTo>
                  <a:lnTo>
                    <a:pt x="40" y="48"/>
                  </a:lnTo>
                  <a:lnTo>
                    <a:pt x="56" y="48"/>
                  </a:lnTo>
                  <a:lnTo>
                    <a:pt x="56" y="40"/>
                  </a:lnTo>
                  <a:lnTo>
                    <a:pt x="48"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7" name="Freeform 652"/>
            <p:cNvSpPr>
              <a:spLocks/>
            </p:cNvSpPr>
            <p:nvPr/>
          </p:nvSpPr>
          <p:spPr bwMode="auto">
            <a:xfrm>
              <a:off x="9360783" y="1621595"/>
              <a:ext cx="38893" cy="38894"/>
            </a:xfrm>
            <a:custGeom>
              <a:avLst/>
              <a:gdLst>
                <a:gd name="T0" fmla="*/ 2147483647 w 40"/>
                <a:gd name="T1" fmla="*/ 2147483647 h 40"/>
                <a:gd name="T2" fmla="*/ 2147483647 w 40"/>
                <a:gd name="T3" fmla="*/ 2147483647 h 40"/>
                <a:gd name="T4" fmla="*/ 2147483647 w 40"/>
                <a:gd name="T5" fmla="*/ 0 h 40"/>
                <a:gd name="T6" fmla="*/ 2147483647 w 40"/>
                <a:gd name="T7" fmla="*/ 0 h 40"/>
                <a:gd name="T8" fmla="*/ 2147483647 w 40"/>
                <a:gd name="T9" fmla="*/ 2147483647 h 40"/>
                <a:gd name="T10" fmla="*/ 0 w 40"/>
                <a:gd name="T11" fmla="*/ 2147483647 h 40"/>
                <a:gd name="T12" fmla="*/ 2147483647 w 40"/>
                <a:gd name="T13" fmla="*/ 2147483647 h 40"/>
                <a:gd name="T14" fmla="*/ 2147483647 w 40"/>
                <a:gd name="T15" fmla="*/ 2147483647 h 40"/>
                <a:gd name="T16" fmla="*/ 2147483647 w 40"/>
                <a:gd name="T17" fmla="*/ 2147483647 h 40"/>
                <a:gd name="T18" fmla="*/ 2147483647 w 40"/>
                <a:gd name="T19" fmla="*/ 2147483647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0"/>
                <a:gd name="T32" fmla="*/ 40 w 40"/>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0">
                  <a:moveTo>
                    <a:pt x="40" y="24"/>
                  </a:moveTo>
                  <a:lnTo>
                    <a:pt x="40" y="16"/>
                  </a:lnTo>
                  <a:lnTo>
                    <a:pt x="32" y="0"/>
                  </a:lnTo>
                  <a:lnTo>
                    <a:pt x="16" y="0"/>
                  </a:lnTo>
                  <a:lnTo>
                    <a:pt x="8" y="8"/>
                  </a:lnTo>
                  <a:lnTo>
                    <a:pt x="0" y="16"/>
                  </a:lnTo>
                  <a:lnTo>
                    <a:pt x="8" y="24"/>
                  </a:lnTo>
                  <a:lnTo>
                    <a:pt x="24" y="40"/>
                  </a:lnTo>
                  <a:lnTo>
                    <a:pt x="32" y="32"/>
                  </a:lnTo>
                  <a:lnTo>
                    <a:pt x="40"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8" name="Freeform 653"/>
            <p:cNvSpPr>
              <a:spLocks/>
            </p:cNvSpPr>
            <p:nvPr/>
          </p:nvSpPr>
          <p:spPr bwMode="auto">
            <a:xfrm>
              <a:off x="9329827" y="1582701"/>
              <a:ext cx="30957" cy="23019"/>
            </a:xfrm>
            <a:custGeom>
              <a:avLst/>
              <a:gdLst>
                <a:gd name="T0" fmla="*/ 2147483647 w 32"/>
                <a:gd name="T1" fmla="*/ 2147483647 h 24"/>
                <a:gd name="T2" fmla="*/ 2147483647 w 32"/>
                <a:gd name="T3" fmla="*/ 2147483647 h 24"/>
                <a:gd name="T4" fmla="*/ 2147483647 w 32"/>
                <a:gd name="T5" fmla="*/ 0 h 24"/>
                <a:gd name="T6" fmla="*/ 2147483647 w 32"/>
                <a:gd name="T7" fmla="*/ 0 h 24"/>
                <a:gd name="T8" fmla="*/ 0 w 32"/>
                <a:gd name="T9" fmla="*/ 2147483647 h 24"/>
                <a:gd name="T10" fmla="*/ 0 w 32"/>
                <a:gd name="T11" fmla="*/ 2147483647 h 24"/>
                <a:gd name="T12" fmla="*/ 2147483647 w 32"/>
                <a:gd name="T13" fmla="*/ 2147483647 h 24"/>
                <a:gd name="T14" fmla="*/ 2147483647 w 32"/>
                <a:gd name="T15" fmla="*/ 2147483647 h 24"/>
                <a:gd name="T16" fmla="*/ 2147483647 w 32"/>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4"/>
                <a:gd name="T29" fmla="*/ 32 w 3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4">
                  <a:moveTo>
                    <a:pt x="32" y="16"/>
                  </a:moveTo>
                  <a:lnTo>
                    <a:pt x="32" y="8"/>
                  </a:lnTo>
                  <a:lnTo>
                    <a:pt x="32" y="0"/>
                  </a:lnTo>
                  <a:lnTo>
                    <a:pt x="24" y="0"/>
                  </a:lnTo>
                  <a:lnTo>
                    <a:pt x="0" y="8"/>
                  </a:lnTo>
                  <a:lnTo>
                    <a:pt x="8" y="24"/>
                  </a:lnTo>
                  <a:lnTo>
                    <a:pt x="24" y="16"/>
                  </a:lnTo>
                  <a:lnTo>
                    <a:pt x="32"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09" name="Freeform 654"/>
            <p:cNvSpPr>
              <a:spLocks/>
            </p:cNvSpPr>
            <p:nvPr/>
          </p:nvSpPr>
          <p:spPr bwMode="auto">
            <a:xfrm>
              <a:off x="9360783" y="1621595"/>
              <a:ext cx="38893" cy="38894"/>
            </a:xfrm>
            <a:custGeom>
              <a:avLst/>
              <a:gdLst>
                <a:gd name="T0" fmla="*/ 2147483647 w 40"/>
                <a:gd name="T1" fmla="*/ 2147483647 h 40"/>
                <a:gd name="T2" fmla="*/ 2147483647 w 40"/>
                <a:gd name="T3" fmla="*/ 2147483647 h 40"/>
                <a:gd name="T4" fmla="*/ 2147483647 w 40"/>
                <a:gd name="T5" fmla="*/ 2147483647 h 40"/>
                <a:gd name="T6" fmla="*/ 2147483647 w 40"/>
                <a:gd name="T7" fmla="*/ 0 h 40"/>
                <a:gd name="T8" fmla="*/ 2147483647 w 40"/>
                <a:gd name="T9" fmla="*/ 0 h 40"/>
                <a:gd name="T10" fmla="*/ 2147483647 w 40"/>
                <a:gd name="T11" fmla="*/ 2147483647 h 40"/>
                <a:gd name="T12" fmla="*/ 0 w 40"/>
                <a:gd name="T13" fmla="*/ 2147483647 h 40"/>
                <a:gd name="T14" fmla="*/ 2147483647 w 40"/>
                <a:gd name="T15" fmla="*/ 2147483647 h 40"/>
                <a:gd name="T16" fmla="*/ 2147483647 w 40"/>
                <a:gd name="T17" fmla="*/ 2147483647 h 40"/>
                <a:gd name="T18" fmla="*/ 2147483647 w 40"/>
                <a:gd name="T19" fmla="*/ 2147483647 h 40"/>
                <a:gd name="T20" fmla="*/ 2147483647 w 40"/>
                <a:gd name="T21" fmla="*/ 2147483647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0"/>
                <a:gd name="T35" fmla="*/ 40 w 4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0">
                  <a:moveTo>
                    <a:pt x="40" y="24"/>
                  </a:moveTo>
                  <a:lnTo>
                    <a:pt x="40" y="16"/>
                  </a:lnTo>
                  <a:lnTo>
                    <a:pt x="32" y="0"/>
                  </a:lnTo>
                  <a:lnTo>
                    <a:pt x="16" y="0"/>
                  </a:lnTo>
                  <a:lnTo>
                    <a:pt x="8" y="8"/>
                  </a:lnTo>
                  <a:lnTo>
                    <a:pt x="0" y="16"/>
                  </a:lnTo>
                  <a:lnTo>
                    <a:pt x="8" y="24"/>
                  </a:lnTo>
                  <a:lnTo>
                    <a:pt x="24" y="40"/>
                  </a:lnTo>
                  <a:lnTo>
                    <a:pt x="32" y="32"/>
                  </a:lnTo>
                  <a:lnTo>
                    <a:pt x="40"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0" name="Freeform 655"/>
            <p:cNvSpPr>
              <a:spLocks/>
            </p:cNvSpPr>
            <p:nvPr/>
          </p:nvSpPr>
          <p:spPr bwMode="auto">
            <a:xfrm>
              <a:off x="9423489" y="1388232"/>
              <a:ext cx="1588" cy="7938"/>
            </a:xfrm>
            <a:custGeom>
              <a:avLst/>
              <a:gdLst>
                <a:gd name="T0" fmla="*/ 0 w 1942"/>
                <a:gd name="T1" fmla="*/ 0 h 8"/>
                <a:gd name="T2" fmla="*/ 0 w 1942"/>
                <a:gd name="T3" fmla="*/ 2147483647 h 8"/>
                <a:gd name="T4" fmla="*/ 0 w 1942"/>
                <a:gd name="T5" fmla="*/ 0 h 8"/>
                <a:gd name="T6" fmla="*/ 0 60000 65536"/>
                <a:gd name="T7" fmla="*/ 0 60000 65536"/>
                <a:gd name="T8" fmla="*/ 0 60000 65536"/>
                <a:gd name="T9" fmla="*/ 0 w 1942"/>
                <a:gd name="T10" fmla="*/ 0 h 8"/>
                <a:gd name="T11" fmla="*/ 1942 w 1942"/>
                <a:gd name="T12" fmla="*/ 8 h 8"/>
              </a:gdLst>
              <a:ahLst/>
              <a:cxnLst>
                <a:cxn ang="T6">
                  <a:pos x="T0" y="T1"/>
                </a:cxn>
                <a:cxn ang="T7">
                  <a:pos x="T2" y="T3"/>
                </a:cxn>
                <a:cxn ang="T8">
                  <a:pos x="T4" y="T5"/>
                </a:cxn>
              </a:cxnLst>
              <a:rect l="T9" t="T10" r="T11" b="T12"/>
              <a:pathLst>
                <a:path w="1942" h="8">
                  <a:moveTo>
                    <a:pt x="0" y="0"/>
                  </a:moveTo>
                  <a:lnTo>
                    <a:pt x="0"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1" name="Freeform 656"/>
            <p:cNvSpPr>
              <a:spLocks/>
            </p:cNvSpPr>
            <p:nvPr/>
          </p:nvSpPr>
          <p:spPr bwMode="auto">
            <a:xfrm>
              <a:off x="9423489" y="1248532"/>
              <a:ext cx="249238" cy="256381"/>
            </a:xfrm>
            <a:custGeom>
              <a:avLst/>
              <a:gdLst>
                <a:gd name="T0" fmla="*/ 2147483647 w 257"/>
                <a:gd name="T1" fmla="*/ 2147483647 h 264"/>
                <a:gd name="T2" fmla="*/ 2147483647 w 257"/>
                <a:gd name="T3" fmla="*/ 2147483647 h 264"/>
                <a:gd name="T4" fmla="*/ 2147483647 w 257"/>
                <a:gd name="T5" fmla="*/ 2147483647 h 264"/>
                <a:gd name="T6" fmla="*/ 2147483647 w 257"/>
                <a:gd name="T7" fmla="*/ 2147483647 h 264"/>
                <a:gd name="T8" fmla="*/ 2147483647 w 257"/>
                <a:gd name="T9" fmla="*/ 2147483647 h 264"/>
                <a:gd name="T10" fmla="*/ 2147483647 w 257"/>
                <a:gd name="T11" fmla="*/ 2147483647 h 264"/>
                <a:gd name="T12" fmla="*/ 2147483647 w 257"/>
                <a:gd name="T13" fmla="*/ 2147483647 h 264"/>
                <a:gd name="T14" fmla="*/ 2147483647 w 257"/>
                <a:gd name="T15" fmla="*/ 2147483647 h 264"/>
                <a:gd name="T16" fmla="*/ 2147483647 w 257"/>
                <a:gd name="T17" fmla="*/ 2147483647 h 264"/>
                <a:gd name="T18" fmla="*/ 2147483647 w 257"/>
                <a:gd name="T19" fmla="*/ 2147483647 h 264"/>
                <a:gd name="T20" fmla="*/ 2147483647 w 257"/>
                <a:gd name="T21" fmla="*/ 2147483647 h 264"/>
                <a:gd name="T22" fmla="*/ 2147483647 w 257"/>
                <a:gd name="T23" fmla="*/ 2147483647 h 264"/>
                <a:gd name="T24" fmla="*/ 2147483647 w 257"/>
                <a:gd name="T25" fmla="*/ 2147483647 h 264"/>
                <a:gd name="T26" fmla="*/ 2147483647 w 257"/>
                <a:gd name="T27" fmla="*/ 2147483647 h 264"/>
                <a:gd name="T28" fmla="*/ 2147483647 w 257"/>
                <a:gd name="T29" fmla="*/ 2147483647 h 264"/>
                <a:gd name="T30" fmla="*/ 2147483647 w 257"/>
                <a:gd name="T31" fmla="*/ 2147483647 h 264"/>
                <a:gd name="T32" fmla="*/ 2147483647 w 257"/>
                <a:gd name="T33" fmla="*/ 2147483647 h 264"/>
                <a:gd name="T34" fmla="*/ 2147483647 w 257"/>
                <a:gd name="T35" fmla="*/ 2147483647 h 264"/>
                <a:gd name="T36" fmla="*/ 2147483647 w 257"/>
                <a:gd name="T37" fmla="*/ 2147483647 h 264"/>
                <a:gd name="T38" fmla="*/ 2147483647 w 257"/>
                <a:gd name="T39" fmla="*/ 2147483647 h 264"/>
                <a:gd name="T40" fmla="*/ 2147483647 w 257"/>
                <a:gd name="T41" fmla="*/ 2147483647 h 264"/>
                <a:gd name="T42" fmla="*/ 2147483647 w 257"/>
                <a:gd name="T43" fmla="*/ 2147483647 h 264"/>
                <a:gd name="T44" fmla="*/ 2147483647 w 257"/>
                <a:gd name="T45" fmla="*/ 0 h 264"/>
                <a:gd name="T46" fmla="*/ 2147483647 w 257"/>
                <a:gd name="T47" fmla="*/ 2147483647 h 264"/>
                <a:gd name="T48" fmla="*/ 2147483647 w 257"/>
                <a:gd name="T49" fmla="*/ 2147483647 h 264"/>
                <a:gd name="T50" fmla="*/ 2147483647 w 257"/>
                <a:gd name="T51" fmla="*/ 2147483647 h 264"/>
                <a:gd name="T52" fmla="*/ 2147483647 w 257"/>
                <a:gd name="T53" fmla="*/ 2147483647 h 264"/>
                <a:gd name="T54" fmla="*/ 2147483647 w 257"/>
                <a:gd name="T55" fmla="*/ 2147483647 h 264"/>
                <a:gd name="T56" fmla="*/ 2147483647 w 257"/>
                <a:gd name="T57" fmla="*/ 2147483647 h 264"/>
                <a:gd name="T58" fmla="*/ 2147483647 w 257"/>
                <a:gd name="T59" fmla="*/ 2147483647 h 264"/>
                <a:gd name="T60" fmla="*/ 2147483647 w 257"/>
                <a:gd name="T61" fmla="*/ 2147483647 h 264"/>
                <a:gd name="T62" fmla="*/ 2147483647 w 257"/>
                <a:gd name="T63" fmla="*/ 2147483647 h 264"/>
                <a:gd name="T64" fmla="*/ 2147483647 w 257"/>
                <a:gd name="T65" fmla="*/ 2147483647 h 264"/>
                <a:gd name="T66" fmla="*/ 2147483647 w 257"/>
                <a:gd name="T67" fmla="*/ 2147483647 h 264"/>
                <a:gd name="T68" fmla="*/ 2147483647 w 257"/>
                <a:gd name="T69" fmla="*/ 2147483647 h 264"/>
                <a:gd name="T70" fmla="*/ 2147483647 w 257"/>
                <a:gd name="T71" fmla="*/ 2147483647 h 264"/>
                <a:gd name="T72" fmla="*/ 0 w 257"/>
                <a:gd name="T73" fmla="*/ 2147483647 h 264"/>
                <a:gd name="T74" fmla="*/ 0 w 257"/>
                <a:gd name="T75" fmla="*/ 2147483647 h 264"/>
                <a:gd name="T76" fmla="*/ 0 w 257"/>
                <a:gd name="T77" fmla="*/ 2147483647 h 264"/>
                <a:gd name="T78" fmla="*/ 2147483647 w 257"/>
                <a:gd name="T79" fmla="*/ 2147483647 h 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7"/>
                <a:gd name="T121" fmla="*/ 0 h 264"/>
                <a:gd name="T122" fmla="*/ 257 w 257"/>
                <a:gd name="T123" fmla="*/ 264 h 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7" h="264">
                  <a:moveTo>
                    <a:pt x="40" y="184"/>
                  </a:move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2" name="Rectangle 657"/>
            <p:cNvSpPr>
              <a:spLocks noChangeArrowheads="1"/>
            </p:cNvSpPr>
            <p:nvPr/>
          </p:nvSpPr>
          <p:spPr bwMode="auto">
            <a:xfrm>
              <a:off x="9423489" y="1388232"/>
              <a:ext cx="1588" cy="7938"/>
            </a:xfrm>
            <a:prstGeom prst="rect">
              <a:avLst/>
            </a:prstGeom>
            <a:solidFill>
              <a:srgbClr val="00AEEF"/>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413" name="Freeform 658"/>
            <p:cNvSpPr>
              <a:spLocks/>
            </p:cNvSpPr>
            <p:nvPr/>
          </p:nvSpPr>
          <p:spPr bwMode="auto">
            <a:xfrm>
              <a:off x="9423489" y="1248532"/>
              <a:ext cx="249238" cy="256381"/>
            </a:xfrm>
            <a:custGeom>
              <a:avLst/>
              <a:gdLst>
                <a:gd name="T0" fmla="*/ 2147483647 w 257"/>
                <a:gd name="T1" fmla="*/ 2147483647 h 264"/>
                <a:gd name="T2" fmla="*/ 2147483647 w 257"/>
                <a:gd name="T3" fmla="*/ 2147483647 h 264"/>
                <a:gd name="T4" fmla="*/ 2147483647 w 257"/>
                <a:gd name="T5" fmla="*/ 2147483647 h 264"/>
                <a:gd name="T6" fmla="*/ 2147483647 w 257"/>
                <a:gd name="T7" fmla="*/ 2147483647 h 264"/>
                <a:gd name="T8" fmla="*/ 2147483647 w 257"/>
                <a:gd name="T9" fmla="*/ 2147483647 h 264"/>
                <a:gd name="T10" fmla="*/ 2147483647 w 257"/>
                <a:gd name="T11" fmla="*/ 2147483647 h 264"/>
                <a:gd name="T12" fmla="*/ 2147483647 w 257"/>
                <a:gd name="T13" fmla="*/ 2147483647 h 264"/>
                <a:gd name="T14" fmla="*/ 2147483647 w 257"/>
                <a:gd name="T15" fmla="*/ 2147483647 h 264"/>
                <a:gd name="T16" fmla="*/ 2147483647 w 257"/>
                <a:gd name="T17" fmla="*/ 2147483647 h 264"/>
                <a:gd name="T18" fmla="*/ 2147483647 w 257"/>
                <a:gd name="T19" fmla="*/ 2147483647 h 264"/>
                <a:gd name="T20" fmla="*/ 2147483647 w 257"/>
                <a:gd name="T21" fmla="*/ 2147483647 h 264"/>
                <a:gd name="T22" fmla="*/ 2147483647 w 257"/>
                <a:gd name="T23" fmla="*/ 2147483647 h 264"/>
                <a:gd name="T24" fmla="*/ 2147483647 w 257"/>
                <a:gd name="T25" fmla="*/ 2147483647 h 264"/>
                <a:gd name="T26" fmla="*/ 2147483647 w 257"/>
                <a:gd name="T27" fmla="*/ 2147483647 h 264"/>
                <a:gd name="T28" fmla="*/ 2147483647 w 257"/>
                <a:gd name="T29" fmla="*/ 2147483647 h 264"/>
                <a:gd name="T30" fmla="*/ 2147483647 w 257"/>
                <a:gd name="T31" fmla="*/ 2147483647 h 264"/>
                <a:gd name="T32" fmla="*/ 2147483647 w 257"/>
                <a:gd name="T33" fmla="*/ 2147483647 h 264"/>
                <a:gd name="T34" fmla="*/ 2147483647 w 257"/>
                <a:gd name="T35" fmla="*/ 2147483647 h 264"/>
                <a:gd name="T36" fmla="*/ 2147483647 w 257"/>
                <a:gd name="T37" fmla="*/ 2147483647 h 264"/>
                <a:gd name="T38" fmla="*/ 0 w 257"/>
                <a:gd name="T39" fmla="*/ 2147483647 h 264"/>
                <a:gd name="T40" fmla="*/ 0 w 257"/>
                <a:gd name="T41" fmla="*/ 2147483647 h 264"/>
                <a:gd name="T42" fmla="*/ 2147483647 w 257"/>
                <a:gd name="T43" fmla="*/ 2147483647 h 264"/>
                <a:gd name="T44" fmla="*/ 2147483647 w 257"/>
                <a:gd name="T45" fmla="*/ 2147483647 h 264"/>
                <a:gd name="T46" fmla="*/ 2147483647 w 257"/>
                <a:gd name="T47" fmla="*/ 2147483647 h 264"/>
                <a:gd name="T48" fmla="*/ 2147483647 w 257"/>
                <a:gd name="T49" fmla="*/ 2147483647 h 264"/>
                <a:gd name="T50" fmla="*/ 2147483647 w 257"/>
                <a:gd name="T51" fmla="*/ 2147483647 h 264"/>
                <a:gd name="T52" fmla="*/ 2147483647 w 257"/>
                <a:gd name="T53" fmla="*/ 2147483647 h 264"/>
                <a:gd name="T54" fmla="*/ 2147483647 w 257"/>
                <a:gd name="T55" fmla="*/ 2147483647 h 264"/>
                <a:gd name="T56" fmla="*/ 2147483647 w 257"/>
                <a:gd name="T57" fmla="*/ 2147483647 h 264"/>
                <a:gd name="T58" fmla="*/ 2147483647 w 257"/>
                <a:gd name="T59" fmla="*/ 2147483647 h 264"/>
                <a:gd name="T60" fmla="*/ 2147483647 w 257"/>
                <a:gd name="T61" fmla="*/ 2147483647 h 264"/>
                <a:gd name="T62" fmla="*/ 2147483647 w 257"/>
                <a:gd name="T63" fmla="*/ 2147483647 h 264"/>
                <a:gd name="T64" fmla="*/ 2147483647 w 257"/>
                <a:gd name="T65" fmla="*/ 2147483647 h 264"/>
                <a:gd name="T66" fmla="*/ 2147483647 w 257"/>
                <a:gd name="T67" fmla="*/ 2147483647 h 264"/>
                <a:gd name="T68" fmla="*/ 2147483647 w 257"/>
                <a:gd name="T69" fmla="*/ 2147483647 h 264"/>
                <a:gd name="T70" fmla="*/ 2147483647 w 257"/>
                <a:gd name="T71" fmla="*/ 2147483647 h 264"/>
                <a:gd name="T72" fmla="*/ 2147483647 w 257"/>
                <a:gd name="T73" fmla="*/ 2147483647 h 264"/>
                <a:gd name="T74" fmla="*/ 2147483647 w 257"/>
                <a:gd name="T75" fmla="*/ 2147483647 h 264"/>
                <a:gd name="T76" fmla="*/ 2147483647 w 257"/>
                <a:gd name="T77" fmla="*/ 2147483647 h 264"/>
                <a:gd name="T78" fmla="*/ 2147483647 w 257"/>
                <a:gd name="T79" fmla="*/ 2147483647 h 264"/>
                <a:gd name="T80" fmla="*/ 0 w 257"/>
                <a:gd name="T81" fmla="*/ 2147483647 h 264"/>
                <a:gd name="T82" fmla="*/ 0 w 257"/>
                <a:gd name="T83" fmla="*/ 2147483647 h 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7"/>
                <a:gd name="T127" fmla="*/ 0 h 264"/>
                <a:gd name="T128" fmla="*/ 257 w 257"/>
                <a:gd name="T129" fmla="*/ 264 h 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7" h="264">
                  <a:moveTo>
                    <a:pt x="40" y="184"/>
                  </a:move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4" name="Freeform 659"/>
            <p:cNvSpPr>
              <a:spLocks/>
            </p:cNvSpPr>
            <p:nvPr/>
          </p:nvSpPr>
          <p:spPr bwMode="auto">
            <a:xfrm>
              <a:off x="9438570" y="1232657"/>
              <a:ext cx="7938" cy="1588"/>
            </a:xfrm>
            <a:custGeom>
              <a:avLst/>
              <a:gdLst>
                <a:gd name="T0" fmla="*/ 2147483647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8" y="0"/>
                  </a:moveTo>
                  <a:lnTo>
                    <a:pt x="0" y="0"/>
                  </a:lnTo>
                  <a:lnTo>
                    <a:pt x="8"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5" name="Freeform 660"/>
            <p:cNvSpPr>
              <a:spLocks/>
            </p:cNvSpPr>
            <p:nvPr/>
          </p:nvSpPr>
          <p:spPr bwMode="auto">
            <a:xfrm>
              <a:off x="9446508" y="1178682"/>
              <a:ext cx="7938" cy="1588"/>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6" name="Rectangle 661"/>
            <p:cNvSpPr>
              <a:spLocks noChangeArrowheads="1"/>
            </p:cNvSpPr>
            <p:nvPr/>
          </p:nvSpPr>
          <p:spPr bwMode="auto">
            <a:xfrm>
              <a:off x="9438570" y="1232657"/>
              <a:ext cx="7938" cy="1588"/>
            </a:xfrm>
            <a:prstGeom prst="rect">
              <a:avLst/>
            </a:prstGeom>
            <a:solidFill>
              <a:srgbClr val="00AEEF"/>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417" name="Freeform 662"/>
            <p:cNvSpPr>
              <a:spLocks/>
            </p:cNvSpPr>
            <p:nvPr/>
          </p:nvSpPr>
          <p:spPr bwMode="auto">
            <a:xfrm>
              <a:off x="9446508" y="1178682"/>
              <a:ext cx="7938" cy="1588"/>
            </a:xfrm>
            <a:custGeom>
              <a:avLst/>
              <a:gdLst>
                <a:gd name="T0" fmla="*/ 0 w 8"/>
                <a:gd name="T1" fmla="*/ 0 h 1943"/>
                <a:gd name="T2" fmla="*/ 0 w 8"/>
                <a:gd name="T3" fmla="*/ 0 h 1943"/>
                <a:gd name="T4" fmla="*/ 2147483647 w 8"/>
                <a:gd name="T5" fmla="*/ 0 h 1943"/>
                <a:gd name="T6" fmla="*/ 0 w 8"/>
                <a:gd name="T7" fmla="*/ 0 h 1943"/>
                <a:gd name="T8" fmla="*/ 0 60000 65536"/>
                <a:gd name="T9" fmla="*/ 0 60000 65536"/>
                <a:gd name="T10" fmla="*/ 0 60000 65536"/>
                <a:gd name="T11" fmla="*/ 0 60000 65536"/>
                <a:gd name="T12" fmla="*/ 0 w 8"/>
                <a:gd name="T13" fmla="*/ 0 h 1943"/>
                <a:gd name="T14" fmla="*/ 8 w 8"/>
                <a:gd name="T15" fmla="*/ 1943 h 1943"/>
              </a:gdLst>
              <a:ahLst/>
              <a:cxnLst>
                <a:cxn ang="T8">
                  <a:pos x="T0" y="T1"/>
                </a:cxn>
                <a:cxn ang="T9">
                  <a:pos x="T2" y="T3"/>
                </a:cxn>
                <a:cxn ang="T10">
                  <a:pos x="T4" y="T5"/>
                </a:cxn>
                <a:cxn ang="T11">
                  <a:pos x="T6" y="T7"/>
                </a:cxn>
              </a:cxnLst>
              <a:rect l="T12" t="T13" r="T14" b="T15"/>
              <a:pathLst>
                <a:path w="8" h="1943">
                  <a:moveTo>
                    <a:pt x="0" y="0"/>
                  </a:moveTo>
                  <a:lnTo>
                    <a:pt x="0" y="0"/>
                  </a:lnTo>
                  <a:lnTo>
                    <a:pt x="8" y="0"/>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18" name="Freeform 663"/>
            <p:cNvSpPr>
              <a:spLocks/>
            </p:cNvSpPr>
            <p:nvPr/>
          </p:nvSpPr>
          <p:spPr bwMode="auto">
            <a:xfrm>
              <a:off x="9415552" y="1146932"/>
              <a:ext cx="147638" cy="116682"/>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0 h 120"/>
                <a:gd name="T12" fmla="*/ 2147483647 w 152"/>
                <a:gd name="T13" fmla="*/ 0 h 120"/>
                <a:gd name="T14" fmla="*/ 2147483647 w 152"/>
                <a:gd name="T15" fmla="*/ 0 h 120"/>
                <a:gd name="T16" fmla="*/ 2147483647 w 152"/>
                <a:gd name="T17" fmla="*/ 0 h 120"/>
                <a:gd name="T18" fmla="*/ 0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2147483647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2147483647 w 152"/>
                <a:gd name="T39" fmla="*/ 2147483647 h 120"/>
                <a:gd name="T40" fmla="*/ 2147483647 w 152"/>
                <a:gd name="T41" fmla="*/ 2147483647 h 120"/>
                <a:gd name="T42" fmla="*/ 2147483647 w 152"/>
                <a:gd name="T43" fmla="*/ 2147483647 h 120"/>
                <a:gd name="T44" fmla="*/ 2147483647 w 152"/>
                <a:gd name="T45" fmla="*/ 2147483647 h 120"/>
                <a:gd name="T46" fmla="*/ 2147483647 w 152"/>
                <a:gd name="T47" fmla="*/ 2147483647 h 120"/>
                <a:gd name="T48" fmla="*/ 2147483647 w 152"/>
                <a:gd name="T49" fmla="*/ 2147483647 h 120"/>
                <a:gd name="T50" fmla="*/ 2147483647 w 152"/>
                <a:gd name="T51" fmla="*/ 2147483647 h 120"/>
                <a:gd name="T52" fmla="*/ 2147483647 w 152"/>
                <a:gd name="T53" fmla="*/ 2147483647 h 120"/>
                <a:gd name="T54" fmla="*/ 2147483647 w 152"/>
                <a:gd name="T55" fmla="*/ 2147483647 h 120"/>
                <a:gd name="T56" fmla="*/ 2147483647 w 152"/>
                <a:gd name="T57" fmla="*/ 2147483647 h 120"/>
                <a:gd name="T58" fmla="*/ 2147483647 w 152"/>
                <a:gd name="T59" fmla="*/ 2147483647 h 120"/>
                <a:gd name="T60" fmla="*/ 2147483647 w 152"/>
                <a:gd name="T61" fmla="*/ 2147483647 h 120"/>
                <a:gd name="T62" fmla="*/ 2147483647 w 152"/>
                <a:gd name="T63" fmla="*/ 2147483647 h 120"/>
                <a:gd name="T64" fmla="*/ 2147483647 w 152"/>
                <a:gd name="T65" fmla="*/ 2147483647 h 120"/>
                <a:gd name="T66" fmla="*/ 2147483647 w 15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2"/>
                <a:gd name="T103" fmla="*/ 0 h 120"/>
                <a:gd name="T104" fmla="*/ 152 w 152"/>
                <a:gd name="T105" fmla="*/ 120 h 12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2105 w 10000"/>
                <a:gd name="connsiteY15" fmla="*/ 4000 h 10000"/>
                <a:gd name="connsiteX16" fmla="*/ 2105 w 10000"/>
                <a:gd name="connsiteY16" fmla="*/ 5333 h 10000"/>
                <a:gd name="connsiteX17" fmla="*/ 1579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2105 w 10000"/>
                <a:gd name="connsiteY16" fmla="*/ 5333 h 10000"/>
                <a:gd name="connsiteX17" fmla="*/ 1579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579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579 w 10000"/>
                <a:gd name="connsiteY18" fmla="*/ 7333 h 10000"/>
                <a:gd name="connsiteX19" fmla="*/ 2105 w 10000"/>
                <a:gd name="connsiteY19" fmla="*/ 7333 h 10000"/>
                <a:gd name="connsiteX20" fmla="*/ 1579 w 10000"/>
                <a:gd name="connsiteY20" fmla="*/ 7333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579 w 10000"/>
                <a:gd name="connsiteY18" fmla="*/ 7333 h 10000"/>
                <a:gd name="connsiteX19" fmla="*/ 2105 w 10000"/>
                <a:gd name="connsiteY19" fmla="*/ 733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176 w 10000"/>
                <a:gd name="connsiteY18" fmla="*/ 7435 h 10000"/>
                <a:gd name="connsiteX19" fmla="*/ 2105 w 10000"/>
                <a:gd name="connsiteY19" fmla="*/ 733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2105 w 10000"/>
                <a:gd name="connsiteY12" fmla="*/ 200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176 w 10000"/>
                <a:gd name="connsiteY18" fmla="*/ 7435 h 10000"/>
                <a:gd name="connsiteX19" fmla="*/ 1057 w 10000"/>
                <a:gd name="connsiteY19" fmla="*/ 682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 name="connsiteX0" fmla="*/ 8947 w 10000"/>
                <a:gd name="connsiteY0" fmla="*/ 1333 h 10000"/>
                <a:gd name="connsiteX1" fmla="*/ 8421 w 10000"/>
                <a:gd name="connsiteY1" fmla="*/ 1333 h 10000"/>
                <a:gd name="connsiteX2" fmla="*/ 7368 w 10000"/>
                <a:gd name="connsiteY2" fmla="*/ 1333 h 10000"/>
                <a:gd name="connsiteX3" fmla="*/ 6842 w 10000"/>
                <a:gd name="connsiteY3" fmla="*/ 1333 h 10000"/>
                <a:gd name="connsiteX4" fmla="*/ 6316 w 10000"/>
                <a:gd name="connsiteY4" fmla="*/ 667 h 10000"/>
                <a:gd name="connsiteX5" fmla="*/ 3158 w 10000"/>
                <a:gd name="connsiteY5" fmla="*/ 0 h 10000"/>
                <a:gd name="connsiteX6" fmla="*/ 1579 w 10000"/>
                <a:gd name="connsiteY6" fmla="*/ 0 h 10000"/>
                <a:gd name="connsiteX7" fmla="*/ 1053 w 10000"/>
                <a:gd name="connsiteY7" fmla="*/ 0 h 10000"/>
                <a:gd name="connsiteX8" fmla="*/ 526 w 10000"/>
                <a:gd name="connsiteY8" fmla="*/ 0 h 10000"/>
                <a:gd name="connsiteX9" fmla="*/ 0 w 10000"/>
                <a:gd name="connsiteY9" fmla="*/ 667 h 10000"/>
                <a:gd name="connsiteX10" fmla="*/ 526 w 10000"/>
                <a:gd name="connsiteY10" fmla="*/ 2667 h 10000"/>
                <a:gd name="connsiteX11" fmla="*/ 1053 w 10000"/>
                <a:gd name="connsiteY11" fmla="*/ 2000 h 10000"/>
                <a:gd name="connsiteX12" fmla="*/ 1782 w 10000"/>
                <a:gd name="connsiteY12" fmla="*/ 2510 h 10000"/>
                <a:gd name="connsiteX13" fmla="*/ 2105 w 10000"/>
                <a:gd name="connsiteY13" fmla="*/ 2667 h 10000"/>
                <a:gd name="connsiteX14" fmla="*/ 1987 w 10000"/>
                <a:gd name="connsiteY14" fmla="*/ 3075 h 10000"/>
                <a:gd name="connsiteX15" fmla="*/ 1702 w 10000"/>
                <a:gd name="connsiteY15" fmla="*/ 4204 h 10000"/>
                <a:gd name="connsiteX16" fmla="*/ 1702 w 10000"/>
                <a:gd name="connsiteY16" fmla="*/ 5537 h 10000"/>
                <a:gd name="connsiteX17" fmla="*/ 1014 w 10000"/>
                <a:gd name="connsiteY17" fmla="*/ 6667 h 10000"/>
                <a:gd name="connsiteX18" fmla="*/ 1176 w 10000"/>
                <a:gd name="connsiteY18" fmla="*/ 7435 h 10000"/>
                <a:gd name="connsiteX19" fmla="*/ 1057 w 10000"/>
                <a:gd name="connsiteY19" fmla="*/ 6823 h 10000"/>
                <a:gd name="connsiteX20" fmla="*/ 1256 w 10000"/>
                <a:gd name="connsiteY20" fmla="*/ 7741 h 10000"/>
                <a:gd name="connsiteX21" fmla="*/ 1579 w 10000"/>
                <a:gd name="connsiteY21" fmla="*/ 8000 h 10000"/>
                <a:gd name="connsiteX22" fmla="*/ 1579 w 10000"/>
                <a:gd name="connsiteY22" fmla="*/ 8667 h 10000"/>
                <a:gd name="connsiteX23" fmla="*/ 2105 w 10000"/>
                <a:gd name="connsiteY23" fmla="*/ 8667 h 10000"/>
                <a:gd name="connsiteX24" fmla="*/ 3158 w 10000"/>
                <a:gd name="connsiteY24" fmla="*/ 10000 h 10000"/>
                <a:gd name="connsiteX25" fmla="*/ 4737 w 10000"/>
                <a:gd name="connsiteY25" fmla="*/ 9333 h 10000"/>
                <a:gd name="connsiteX26" fmla="*/ 6316 w 10000"/>
                <a:gd name="connsiteY26" fmla="*/ 8667 h 10000"/>
                <a:gd name="connsiteX27" fmla="*/ 6842 w 10000"/>
                <a:gd name="connsiteY27" fmla="*/ 7333 h 10000"/>
                <a:gd name="connsiteX28" fmla="*/ 7895 w 10000"/>
                <a:gd name="connsiteY28" fmla="*/ 6000 h 10000"/>
                <a:gd name="connsiteX29" fmla="*/ 7895 w 10000"/>
                <a:gd name="connsiteY29" fmla="*/ 5333 h 10000"/>
                <a:gd name="connsiteX30" fmla="*/ 8421 w 10000"/>
                <a:gd name="connsiteY30" fmla="*/ 3333 h 10000"/>
                <a:gd name="connsiteX31" fmla="*/ 10000 w 10000"/>
                <a:gd name="connsiteY31" fmla="*/ 2000 h 10000"/>
                <a:gd name="connsiteX32" fmla="*/ 9474 w 10000"/>
                <a:gd name="connsiteY32" fmla="*/ 2000 h 10000"/>
                <a:gd name="connsiteX33" fmla="*/ 8947 w 10000"/>
                <a:gd name="connsiteY33" fmla="*/ 133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8947" y="1333"/>
                  </a:moveTo>
                  <a:lnTo>
                    <a:pt x="8421" y="1333"/>
                  </a:lnTo>
                  <a:lnTo>
                    <a:pt x="7368" y="1333"/>
                  </a:lnTo>
                  <a:lnTo>
                    <a:pt x="6842" y="1333"/>
                  </a:lnTo>
                  <a:lnTo>
                    <a:pt x="6316" y="667"/>
                  </a:lnTo>
                  <a:lnTo>
                    <a:pt x="3158" y="0"/>
                  </a:lnTo>
                  <a:lnTo>
                    <a:pt x="1579" y="0"/>
                  </a:lnTo>
                  <a:lnTo>
                    <a:pt x="1053" y="0"/>
                  </a:lnTo>
                  <a:lnTo>
                    <a:pt x="526" y="0"/>
                  </a:lnTo>
                  <a:lnTo>
                    <a:pt x="0" y="667"/>
                  </a:lnTo>
                  <a:lnTo>
                    <a:pt x="526" y="2667"/>
                  </a:lnTo>
                  <a:lnTo>
                    <a:pt x="1053" y="2000"/>
                  </a:lnTo>
                  <a:lnTo>
                    <a:pt x="1782" y="2510"/>
                  </a:lnTo>
                  <a:lnTo>
                    <a:pt x="2105" y="2667"/>
                  </a:lnTo>
                  <a:cubicBezTo>
                    <a:pt x="2066" y="2803"/>
                    <a:pt x="2026" y="2939"/>
                    <a:pt x="1987" y="3075"/>
                  </a:cubicBezTo>
                  <a:cubicBezTo>
                    <a:pt x="2026" y="3383"/>
                    <a:pt x="1663" y="3896"/>
                    <a:pt x="1702" y="4204"/>
                  </a:cubicBezTo>
                  <a:lnTo>
                    <a:pt x="1702" y="5537"/>
                  </a:lnTo>
                  <a:lnTo>
                    <a:pt x="1014" y="6667"/>
                  </a:lnTo>
                  <a:lnTo>
                    <a:pt x="1176" y="7435"/>
                  </a:lnTo>
                  <a:cubicBezTo>
                    <a:pt x="1136" y="7231"/>
                    <a:pt x="1097" y="7027"/>
                    <a:pt x="1057" y="6823"/>
                  </a:cubicBezTo>
                  <a:cubicBezTo>
                    <a:pt x="1123" y="7129"/>
                    <a:pt x="1190" y="7435"/>
                    <a:pt x="1256" y="7741"/>
                  </a:cubicBezTo>
                  <a:lnTo>
                    <a:pt x="1579" y="8000"/>
                  </a:lnTo>
                  <a:lnTo>
                    <a:pt x="1579" y="8667"/>
                  </a:lnTo>
                  <a:lnTo>
                    <a:pt x="2105" y="8667"/>
                  </a:lnTo>
                  <a:lnTo>
                    <a:pt x="3158" y="10000"/>
                  </a:lnTo>
                  <a:lnTo>
                    <a:pt x="4737" y="9333"/>
                  </a:lnTo>
                  <a:lnTo>
                    <a:pt x="6316" y="8667"/>
                  </a:lnTo>
                  <a:lnTo>
                    <a:pt x="6842" y="7333"/>
                  </a:lnTo>
                  <a:lnTo>
                    <a:pt x="7895" y="6000"/>
                  </a:lnTo>
                  <a:lnTo>
                    <a:pt x="7895" y="5333"/>
                  </a:lnTo>
                  <a:lnTo>
                    <a:pt x="8421" y="3333"/>
                  </a:lnTo>
                  <a:lnTo>
                    <a:pt x="10000" y="2000"/>
                  </a:lnTo>
                  <a:lnTo>
                    <a:pt x="9474" y="2000"/>
                  </a:lnTo>
                  <a:lnTo>
                    <a:pt x="8947" y="1333"/>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419" name="Freeform 664"/>
            <p:cNvSpPr>
              <a:spLocks/>
            </p:cNvSpPr>
            <p:nvPr/>
          </p:nvSpPr>
          <p:spPr bwMode="auto">
            <a:xfrm>
              <a:off x="9415552" y="1170745"/>
              <a:ext cx="38894" cy="77788"/>
            </a:xfrm>
            <a:custGeom>
              <a:avLst/>
              <a:gdLst>
                <a:gd name="T0" fmla="*/ 2147483647 w 40"/>
                <a:gd name="T1" fmla="*/ 2147483647 h 80"/>
                <a:gd name="T2" fmla="*/ 2147483647 w 40"/>
                <a:gd name="T3" fmla="*/ 2147483647 h 80"/>
                <a:gd name="T4" fmla="*/ 2147483647 w 40"/>
                <a:gd name="T5" fmla="*/ 2147483647 h 80"/>
                <a:gd name="T6" fmla="*/ 2147483647 w 40"/>
                <a:gd name="T7" fmla="*/ 2147483647 h 80"/>
                <a:gd name="T8" fmla="*/ 2147483647 w 40"/>
                <a:gd name="T9" fmla="*/ 2147483647 h 80"/>
                <a:gd name="T10" fmla="*/ 2147483647 w 40"/>
                <a:gd name="T11" fmla="*/ 2147483647 h 80"/>
                <a:gd name="T12" fmla="*/ 2147483647 w 40"/>
                <a:gd name="T13" fmla="*/ 2147483647 h 80"/>
                <a:gd name="T14" fmla="*/ 2147483647 w 40"/>
                <a:gd name="T15" fmla="*/ 2147483647 h 80"/>
                <a:gd name="T16" fmla="*/ 2147483647 w 40"/>
                <a:gd name="T17" fmla="*/ 2147483647 h 80"/>
                <a:gd name="T18" fmla="*/ 2147483647 w 40"/>
                <a:gd name="T19" fmla="*/ 0 h 80"/>
                <a:gd name="T20" fmla="*/ 2147483647 w 40"/>
                <a:gd name="T21" fmla="*/ 0 h 80"/>
                <a:gd name="T22" fmla="*/ 2147483647 w 40"/>
                <a:gd name="T23" fmla="*/ 0 h 80"/>
                <a:gd name="T24" fmla="*/ 2147483647 w 40"/>
                <a:gd name="T25" fmla="*/ 2147483647 h 80"/>
                <a:gd name="T26" fmla="*/ 0 w 40"/>
                <a:gd name="T27" fmla="*/ 2147483647 h 80"/>
                <a:gd name="T28" fmla="*/ 2147483647 w 40"/>
                <a:gd name="T29" fmla="*/ 2147483647 h 80"/>
                <a:gd name="T30" fmla="*/ 2147483647 w 40"/>
                <a:gd name="T31" fmla="*/ 2147483647 h 80"/>
                <a:gd name="T32" fmla="*/ 0 w 40"/>
                <a:gd name="T33" fmla="*/ 2147483647 h 80"/>
                <a:gd name="T34" fmla="*/ 2147483647 w 40"/>
                <a:gd name="T35" fmla="*/ 2147483647 h 80"/>
                <a:gd name="T36" fmla="*/ 2147483647 w 40"/>
                <a:gd name="T37" fmla="*/ 2147483647 h 80"/>
                <a:gd name="T38" fmla="*/ 2147483647 w 40"/>
                <a:gd name="T39" fmla="*/ 2147483647 h 80"/>
                <a:gd name="T40" fmla="*/ 2147483647 w 40"/>
                <a:gd name="T41" fmla="*/ 2147483647 h 80"/>
                <a:gd name="T42" fmla="*/ 2147483647 w 40"/>
                <a:gd name="T43" fmla="*/ 2147483647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80"/>
                <a:gd name="T68" fmla="*/ 40 w 40"/>
                <a:gd name="T69" fmla="*/ 80 h 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80">
                  <a:moveTo>
                    <a:pt x="24" y="64"/>
                  </a:moveTo>
                  <a:lnTo>
                    <a:pt x="24" y="56"/>
                  </a:lnTo>
                  <a:lnTo>
                    <a:pt x="32" y="48"/>
                  </a:lnTo>
                  <a:lnTo>
                    <a:pt x="32" y="40"/>
                  </a:lnTo>
                  <a:lnTo>
                    <a:pt x="32" y="32"/>
                  </a:lnTo>
                  <a:lnTo>
                    <a:pt x="32" y="24"/>
                  </a:lnTo>
                  <a:lnTo>
                    <a:pt x="32" y="16"/>
                  </a:lnTo>
                  <a:lnTo>
                    <a:pt x="40" y="8"/>
                  </a:lnTo>
                  <a:lnTo>
                    <a:pt x="32" y="8"/>
                  </a:lnTo>
                  <a:lnTo>
                    <a:pt x="32" y="0"/>
                  </a:lnTo>
                  <a:lnTo>
                    <a:pt x="16" y="0"/>
                  </a:lnTo>
                  <a:lnTo>
                    <a:pt x="8" y="0"/>
                  </a:lnTo>
                  <a:lnTo>
                    <a:pt x="8" y="8"/>
                  </a:lnTo>
                  <a:lnTo>
                    <a:pt x="0" y="8"/>
                  </a:lnTo>
                  <a:lnTo>
                    <a:pt x="8" y="24"/>
                  </a:lnTo>
                  <a:lnTo>
                    <a:pt x="8" y="40"/>
                  </a:lnTo>
                  <a:lnTo>
                    <a:pt x="0" y="56"/>
                  </a:lnTo>
                  <a:lnTo>
                    <a:pt x="8" y="64"/>
                  </a:lnTo>
                  <a:lnTo>
                    <a:pt x="8" y="80"/>
                  </a:lnTo>
                  <a:lnTo>
                    <a:pt x="24" y="80"/>
                  </a:lnTo>
                  <a:lnTo>
                    <a:pt x="24" y="72"/>
                  </a:lnTo>
                  <a:lnTo>
                    <a:pt x="24" y="6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0" name="Freeform 665"/>
            <p:cNvSpPr>
              <a:spLocks/>
            </p:cNvSpPr>
            <p:nvPr/>
          </p:nvSpPr>
          <p:spPr bwMode="auto">
            <a:xfrm>
              <a:off x="9446508" y="1178682"/>
              <a:ext cx="7938" cy="30957"/>
            </a:xfrm>
            <a:custGeom>
              <a:avLst/>
              <a:gdLst>
                <a:gd name="T0" fmla="*/ 0 w 8"/>
                <a:gd name="T1" fmla="*/ 2147483647 h 32"/>
                <a:gd name="T2" fmla="*/ 0 w 8"/>
                <a:gd name="T3" fmla="*/ 2147483647 h 32"/>
                <a:gd name="T4" fmla="*/ 0 w 8"/>
                <a:gd name="T5" fmla="*/ 2147483647 h 32"/>
                <a:gd name="T6" fmla="*/ 0 w 8"/>
                <a:gd name="T7" fmla="*/ 2147483647 h 32"/>
                <a:gd name="T8" fmla="*/ 2147483647 w 8"/>
                <a:gd name="T9" fmla="*/ 0 h 32"/>
                <a:gd name="T10" fmla="*/ 0 w 8"/>
                <a:gd name="T11" fmla="*/ 2147483647 h 32"/>
                <a:gd name="T12" fmla="*/ 0 w 8"/>
                <a:gd name="T13" fmla="*/ 2147483647 h 32"/>
                <a:gd name="T14" fmla="*/ 0 60000 65536"/>
                <a:gd name="T15" fmla="*/ 0 60000 65536"/>
                <a:gd name="T16" fmla="*/ 0 60000 65536"/>
                <a:gd name="T17" fmla="*/ 0 60000 65536"/>
                <a:gd name="T18" fmla="*/ 0 60000 65536"/>
                <a:gd name="T19" fmla="*/ 0 60000 65536"/>
                <a:gd name="T20" fmla="*/ 0 60000 65536"/>
                <a:gd name="T21" fmla="*/ 0 w 8"/>
                <a:gd name="T22" fmla="*/ 0 h 32"/>
                <a:gd name="T23" fmla="*/ 8 w 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2">
                  <a:moveTo>
                    <a:pt x="0" y="16"/>
                  </a:moveTo>
                  <a:lnTo>
                    <a:pt x="0" y="24"/>
                  </a:lnTo>
                  <a:lnTo>
                    <a:pt x="0" y="32"/>
                  </a:lnTo>
                  <a:lnTo>
                    <a:pt x="0" y="16"/>
                  </a:lnTo>
                  <a:lnTo>
                    <a:pt x="8" y="0"/>
                  </a:lnTo>
                  <a:lnTo>
                    <a:pt x="0" y="8"/>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1" name="Freeform 667"/>
            <p:cNvSpPr>
              <a:spLocks/>
            </p:cNvSpPr>
            <p:nvPr/>
          </p:nvSpPr>
          <p:spPr bwMode="auto">
            <a:xfrm>
              <a:off x="9446508" y="1178682"/>
              <a:ext cx="7938" cy="30957"/>
            </a:xfrm>
            <a:custGeom>
              <a:avLst/>
              <a:gdLst>
                <a:gd name="T0" fmla="*/ 0 w 8"/>
                <a:gd name="T1" fmla="*/ 2147483647 h 32"/>
                <a:gd name="T2" fmla="*/ 0 w 8"/>
                <a:gd name="T3" fmla="*/ 2147483647 h 32"/>
                <a:gd name="T4" fmla="*/ 0 w 8"/>
                <a:gd name="T5" fmla="*/ 2147483647 h 32"/>
                <a:gd name="T6" fmla="*/ 0 w 8"/>
                <a:gd name="T7" fmla="*/ 2147483647 h 32"/>
                <a:gd name="T8" fmla="*/ 2147483647 w 8"/>
                <a:gd name="T9" fmla="*/ 0 h 32"/>
                <a:gd name="T10" fmla="*/ 0 w 8"/>
                <a:gd name="T11" fmla="*/ 2147483647 h 32"/>
                <a:gd name="T12" fmla="*/ 0 w 8"/>
                <a:gd name="T13" fmla="*/ 2147483647 h 32"/>
                <a:gd name="T14" fmla="*/ 0 60000 65536"/>
                <a:gd name="T15" fmla="*/ 0 60000 65536"/>
                <a:gd name="T16" fmla="*/ 0 60000 65536"/>
                <a:gd name="T17" fmla="*/ 0 60000 65536"/>
                <a:gd name="T18" fmla="*/ 0 60000 65536"/>
                <a:gd name="T19" fmla="*/ 0 60000 65536"/>
                <a:gd name="T20" fmla="*/ 0 60000 65536"/>
                <a:gd name="T21" fmla="*/ 0 w 8"/>
                <a:gd name="T22" fmla="*/ 0 h 32"/>
                <a:gd name="T23" fmla="*/ 8 w 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2">
                  <a:moveTo>
                    <a:pt x="0" y="16"/>
                  </a:moveTo>
                  <a:lnTo>
                    <a:pt x="0" y="24"/>
                  </a:lnTo>
                  <a:lnTo>
                    <a:pt x="0" y="32"/>
                  </a:lnTo>
                  <a:lnTo>
                    <a:pt x="0" y="16"/>
                  </a:lnTo>
                  <a:lnTo>
                    <a:pt x="8" y="0"/>
                  </a:lnTo>
                  <a:lnTo>
                    <a:pt x="0" y="8"/>
                  </a:lnTo>
                  <a:lnTo>
                    <a:pt x="0" y="16"/>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422" name="Freeform 668"/>
            <p:cNvSpPr>
              <a:spLocks/>
            </p:cNvSpPr>
            <p:nvPr/>
          </p:nvSpPr>
          <p:spPr bwMode="auto">
            <a:xfrm>
              <a:off x="9438570" y="1232658"/>
              <a:ext cx="1588" cy="15875"/>
            </a:xfrm>
            <a:custGeom>
              <a:avLst/>
              <a:gdLst>
                <a:gd name="T0" fmla="*/ 0 w 1942"/>
                <a:gd name="T1" fmla="*/ 0 h 16"/>
                <a:gd name="T2" fmla="*/ 0 w 1942"/>
                <a:gd name="T3" fmla="*/ 2147483647 h 16"/>
                <a:gd name="T4" fmla="*/ 0 w 1942"/>
                <a:gd name="T5" fmla="*/ 2147483647 h 16"/>
                <a:gd name="T6" fmla="*/ 0 w 1942"/>
                <a:gd name="T7" fmla="*/ 2147483647 h 16"/>
                <a:gd name="T8" fmla="*/ 0 w 1942"/>
                <a:gd name="T9" fmla="*/ 0 h 16"/>
                <a:gd name="T10" fmla="*/ 0 60000 65536"/>
                <a:gd name="T11" fmla="*/ 0 60000 65536"/>
                <a:gd name="T12" fmla="*/ 0 60000 65536"/>
                <a:gd name="T13" fmla="*/ 0 60000 65536"/>
                <a:gd name="T14" fmla="*/ 0 60000 65536"/>
                <a:gd name="T15" fmla="*/ 0 w 1942"/>
                <a:gd name="T16" fmla="*/ 0 h 16"/>
                <a:gd name="T17" fmla="*/ 1942 w 1942"/>
                <a:gd name="T18" fmla="*/ 16 h 16"/>
              </a:gdLst>
              <a:ahLst/>
              <a:cxnLst>
                <a:cxn ang="T10">
                  <a:pos x="T0" y="T1"/>
                </a:cxn>
                <a:cxn ang="T11">
                  <a:pos x="T2" y="T3"/>
                </a:cxn>
                <a:cxn ang="T12">
                  <a:pos x="T4" y="T5"/>
                </a:cxn>
                <a:cxn ang="T13">
                  <a:pos x="T6" y="T7"/>
                </a:cxn>
                <a:cxn ang="T14">
                  <a:pos x="T8" y="T9"/>
                </a:cxn>
              </a:cxnLst>
              <a:rect l="T15" t="T16" r="T17" b="T18"/>
              <a:pathLst>
                <a:path w="1942" h="16">
                  <a:moveTo>
                    <a:pt x="0" y="0"/>
                  </a:moveTo>
                  <a:lnTo>
                    <a:pt x="0" y="8"/>
                  </a:lnTo>
                  <a:lnTo>
                    <a:pt x="0" y="16"/>
                  </a:lnTo>
                  <a:lnTo>
                    <a:pt x="0"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3" name="Freeform 669"/>
            <p:cNvSpPr>
              <a:spLocks/>
            </p:cNvSpPr>
            <p:nvPr/>
          </p:nvSpPr>
          <p:spPr bwMode="auto">
            <a:xfrm>
              <a:off x="9438570" y="1209639"/>
              <a:ext cx="7938" cy="15081"/>
            </a:xfrm>
            <a:custGeom>
              <a:avLst/>
              <a:gdLst>
                <a:gd name="T0" fmla="*/ 0 w 8"/>
                <a:gd name="T1" fmla="*/ 2147483647 h 16"/>
                <a:gd name="T2" fmla="*/ 2147483647 w 8"/>
                <a:gd name="T3" fmla="*/ 0 h 16"/>
                <a:gd name="T4" fmla="*/ 2147483647 w 8"/>
                <a:gd name="T5" fmla="*/ 2147483647 h 16"/>
                <a:gd name="T6" fmla="*/ 0 w 8"/>
                <a:gd name="T7" fmla="*/ 2147483647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6"/>
                  </a:moveTo>
                  <a:lnTo>
                    <a:pt x="8" y="0"/>
                  </a:lnTo>
                  <a:lnTo>
                    <a:pt x="8" y="8"/>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4" name="Freeform 670"/>
            <p:cNvSpPr>
              <a:spLocks/>
            </p:cNvSpPr>
            <p:nvPr/>
          </p:nvSpPr>
          <p:spPr bwMode="auto">
            <a:xfrm>
              <a:off x="9438570" y="1224720"/>
              <a:ext cx="1588" cy="7938"/>
            </a:xfrm>
            <a:custGeom>
              <a:avLst/>
              <a:gdLst>
                <a:gd name="T0" fmla="*/ 0 w 1942"/>
                <a:gd name="T1" fmla="*/ 2147483647 h 8"/>
                <a:gd name="T2" fmla="*/ 0 w 1942"/>
                <a:gd name="T3" fmla="*/ 0 h 8"/>
                <a:gd name="T4" fmla="*/ 0 w 1942"/>
                <a:gd name="T5" fmla="*/ 2147483647 h 8"/>
                <a:gd name="T6" fmla="*/ 0 60000 65536"/>
                <a:gd name="T7" fmla="*/ 0 60000 65536"/>
                <a:gd name="T8" fmla="*/ 0 60000 65536"/>
                <a:gd name="T9" fmla="*/ 0 w 1942"/>
                <a:gd name="T10" fmla="*/ 0 h 8"/>
                <a:gd name="T11" fmla="*/ 1942 w 1942"/>
                <a:gd name="T12" fmla="*/ 8 h 8"/>
              </a:gdLst>
              <a:ahLst/>
              <a:cxnLst>
                <a:cxn ang="T6">
                  <a:pos x="T0" y="T1"/>
                </a:cxn>
                <a:cxn ang="T7">
                  <a:pos x="T2" y="T3"/>
                </a:cxn>
                <a:cxn ang="T8">
                  <a:pos x="T4" y="T5"/>
                </a:cxn>
              </a:cxnLst>
              <a:rect l="T9" t="T10" r="T11" b="T12"/>
              <a:pathLst>
                <a:path w="1942" h="8">
                  <a:moveTo>
                    <a:pt x="0" y="8"/>
                  </a:moveTo>
                  <a:lnTo>
                    <a:pt x="0" y="0"/>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5" name="Freeform 671"/>
            <p:cNvSpPr>
              <a:spLocks/>
            </p:cNvSpPr>
            <p:nvPr/>
          </p:nvSpPr>
          <p:spPr bwMode="auto">
            <a:xfrm>
              <a:off x="9438570" y="1209639"/>
              <a:ext cx="7938" cy="15081"/>
            </a:xfrm>
            <a:custGeom>
              <a:avLst/>
              <a:gdLst>
                <a:gd name="T0" fmla="*/ 0 w 8"/>
                <a:gd name="T1" fmla="*/ 2147483647 h 16"/>
                <a:gd name="T2" fmla="*/ 2147483647 w 8"/>
                <a:gd name="T3" fmla="*/ 0 h 16"/>
                <a:gd name="T4" fmla="*/ 2147483647 w 8"/>
                <a:gd name="T5" fmla="*/ 2147483647 h 16"/>
                <a:gd name="T6" fmla="*/ 0 w 8"/>
                <a:gd name="T7" fmla="*/ 2147483647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6"/>
                  </a:moveTo>
                  <a:lnTo>
                    <a:pt x="8" y="0"/>
                  </a:lnTo>
                  <a:lnTo>
                    <a:pt x="8" y="8"/>
                  </a:lnTo>
                  <a:lnTo>
                    <a:pt x="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6" name="Freeform 672"/>
            <p:cNvSpPr>
              <a:spLocks/>
            </p:cNvSpPr>
            <p:nvPr/>
          </p:nvSpPr>
          <p:spPr bwMode="auto">
            <a:xfrm>
              <a:off x="9438570" y="1224720"/>
              <a:ext cx="1588" cy="7938"/>
            </a:xfrm>
            <a:custGeom>
              <a:avLst/>
              <a:gdLst>
                <a:gd name="T0" fmla="*/ 0 w 1942"/>
                <a:gd name="T1" fmla="*/ 2147483647 h 8"/>
                <a:gd name="T2" fmla="*/ 0 w 1942"/>
                <a:gd name="T3" fmla="*/ 0 h 8"/>
                <a:gd name="T4" fmla="*/ 0 w 1942"/>
                <a:gd name="T5" fmla="*/ 2147483647 h 8"/>
                <a:gd name="T6" fmla="*/ 0 w 1942"/>
                <a:gd name="T7" fmla="*/ 2147483647 h 8"/>
                <a:gd name="T8" fmla="*/ 0 60000 65536"/>
                <a:gd name="T9" fmla="*/ 0 60000 65536"/>
                <a:gd name="T10" fmla="*/ 0 60000 65536"/>
                <a:gd name="T11" fmla="*/ 0 60000 65536"/>
                <a:gd name="T12" fmla="*/ 0 w 1942"/>
                <a:gd name="T13" fmla="*/ 0 h 8"/>
                <a:gd name="T14" fmla="*/ 1942 w 1942"/>
                <a:gd name="T15" fmla="*/ 8 h 8"/>
              </a:gdLst>
              <a:ahLst/>
              <a:cxnLst>
                <a:cxn ang="T8">
                  <a:pos x="T0" y="T1"/>
                </a:cxn>
                <a:cxn ang="T9">
                  <a:pos x="T2" y="T3"/>
                </a:cxn>
                <a:cxn ang="T10">
                  <a:pos x="T4" y="T5"/>
                </a:cxn>
                <a:cxn ang="T11">
                  <a:pos x="T6" y="T7"/>
                </a:cxn>
              </a:cxnLst>
              <a:rect l="T12" t="T13" r="T14" b="T15"/>
              <a:pathLst>
                <a:path w="1942" h="8">
                  <a:moveTo>
                    <a:pt x="0" y="8"/>
                  </a:moveTo>
                  <a:lnTo>
                    <a:pt x="0" y="0"/>
                  </a:lnTo>
                  <a:lnTo>
                    <a:pt x="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7" name="Freeform 673"/>
            <p:cNvSpPr>
              <a:spLocks/>
            </p:cNvSpPr>
            <p:nvPr/>
          </p:nvSpPr>
          <p:spPr bwMode="auto">
            <a:xfrm>
              <a:off x="10146595" y="1248532"/>
              <a:ext cx="7938" cy="7938"/>
            </a:xfrm>
            <a:custGeom>
              <a:avLst/>
              <a:gdLst>
                <a:gd name="T0" fmla="*/ 0 w 8"/>
                <a:gd name="T1" fmla="*/ 0 h 8"/>
                <a:gd name="T2" fmla="*/ 2147483647 w 8"/>
                <a:gd name="T3" fmla="*/ 2147483647 h 8"/>
                <a:gd name="T4" fmla="*/ 0 w 8"/>
                <a:gd name="T5" fmla="*/ 0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0" y="0"/>
                  </a:moveTo>
                  <a:lnTo>
                    <a:pt x="8"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8" name="Freeform 674"/>
            <p:cNvSpPr>
              <a:spLocks/>
            </p:cNvSpPr>
            <p:nvPr/>
          </p:nvSpPr>
          <p:spPr bwMode="auto">
            <a:xfrm>
              <a:off x="10123577" y="1224720"/>
              <a:ext cx="7938" cy="15875"/>
            </a:xfrm>
            <a:custGeom>
              <a:avLst/>
              <a:gdLst>
                <a:gd name="T0" fmla="*/ 0 w 8"/>
                <a:gd name="T1" fmla="*/ 0 h 16"/>
                <a:gd name="T2" fmla="*/ 2147483647 w 8"/>
                <a:gd name="T3" fmla="*/ 2147483647 h 16"/>
                <a:gd name="T4" fmla="*/ 2147483647 w 8"/>
                <a:gd name="T5" fmla="*/ 2147483647 h 16"/>
                <a:gd name="T6" fmla="*/ 0 w 8"/>
                <a:gd name="T7" fmla="*/ 0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0"/>
                  </a:moveTo>
                  <a:lnTo>
                    <a:pt x="8" y="16"/>
                  </a:lnTo>
                  <a:lnTo>
                    <a:pt x="8"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29" name="Freeform 675"/>
            <p:cNvSpPr>
              <a:spLocks/>
            </p:cNvSpPr>
            <p:nvPr/>
          </p:nvSpPr>
          <p:spPr bwMode="auto">
            <a:xfrm>
              <a:off x="10146595" y="1248532"/>
              <a:ext cx="7938" cy="7938"/>
            </a:xfrm>
            <a:custGeom>
              <a:avLst/>
              <a:gdLst>
                <a:gd name="T0" fmla="*/ 0 w 8"/>
                <a:gd name="T1" fmla="*/ 0 h 8"/>
                <a:gd name="T2" fmla="*/ 2147483647 w 8"/>
                <a:gd name="T3" fmla="*/ 2147483647 h 8"/>
                <a:gd name="T4" fmla="*/ 2147483647 w 8"/>
                <a:gd name="T5" fmla="*/ 2147483647 h 8"/>
                <a:gd name="T6" fmla="*/ 0 w 8"/>
                <a:gd name="T7" fmla="*/ 0 h 8"/>
                <a:gd name="T8" fmla="*/ 0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0"/>
                  </a:moveTo>
                  <a:lnTo>
                    <a:pt x="8"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0" name="Freeform 676"/>
            <p:cNvSpPr>
              <a:spLocks/>
            </p:cNvSpPr>
            <p:nvPr/>
          </p:nvSpPr>
          <p:spPr bwMode="auto">
            <a:xfrm>
              <a:off x="10123577" y="1224720"/>
              <a:ext cx="7938" cy="15875"/>
            </a:xfrm>
            <a:custGeom>
              <a:avLst/>
              <a:gdLst>
                <a:gd name="T0" fmla="*/ 0 w 8"/>
                <a:gd name="T1" fmla="*/ 0 h 16"/>
                <a:gd name="T2" fmla="*/ 2147483647 w 8"/>
                <a:gd name="T3" fmla="*/ 2147483647 h 16"/>
                <a:gd name="T4" fmla="*/ 2147483647 w 8"/>
                <a:gd name="T5" fmla="*/ 2147483647 h 16"/>
                <a:gd name="T6" fmla="*/ 0 w 8"/>
                <a:gd name="T7" fmla="*/ 0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0"/>
                  </a:moveTo>
                  <a:lnTo>
                    <a:pt x="8" y="16"/>
                  </a:lnTo>
                  <a:lnTo>
                    <a:pt x="8"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1" name="Freeform 677"/>
            <p:cNvSpPr>
              <a:spLocks/>
            </p:cNvSpPr>
            <p:nvPr/>
          </p:nvSpPr>
          <p:spPr bwMode="auto">
            <a:xfrm>
              <a:off x="10760958" y="1466020"/>
              <a:ext cx="92869" cy="147638"/>
            </a:xfrm>
            <a:custGeom>
              <a:avLst/>
              <a:gdLst>
                <a:gd name="T0" fmla="*/ 2147483647 w 96"/>
                <a:gd name="T1" fmla="*/ 2147483647 h 152"/>
                <a:gd name="T2" fmla="*/ 2147483647 w 96"/>
                <a:gd name="T3" fmla="*/ 2147483647 h 152"/>
                <a:gd name="T4" fmla="*/ 2147483647 w 96"/>
                <a:gd name="T5" fmla="*/ 2147483647 h 152"/>
                <a:gd name="T6" fmla="*/ 2147483647 w 96"/>
                <a:gd name="T7" fmla="*/ 2147483647 h 152"/>
                <a:gd name="T8" fmla="*/ 2147483647 w 96"/>
                <a:gd name="T9" fmla="*/ 2147483647 h 152"/>
                <a:gd name="T10" fmla="*/ 2147483647 w 96"/>
                <a:gd name="T11" fmla="*/ 2147483647 h 152"/>
                <a:gd name="T12" fmla="*/ 2147483647 w 96"/>
                <a:gd name="T13" fmla="*/ 2147483647 h 152"/>
                <a:gd name="T14" fmla="*/ 2147483647 w 96"/>
                <a:gd name="T15" fmla="*/ 2147483647 h 152"/>
                <a:gd name="T16" fmla="*/ 2147483647 w 96"/>
                <a:gd name="T17" fmla="*/ 2147483647 h 152"/>
                <a:gd name="T18" fmla="*/ 2147483647 w 96"/>
                <a:gd name="T19" fmla="*/ 2147483647 h 152"/>
                <a:gd name="T20" fmla="*/ 2147483647 w 96"/>
                <a:gd name="T21" fmla="*/ 2147483647 h 152"/>
                <a:gd name="T22" fmla="*/ 2147483647 w 96"/>
                <a:gd name="T23" fmla="*/ 0 h 152"/>
                <a:gd name="T24" fmla="*/ 2147483647 w 96"/>
                <a:gd name="T25" fmla="*/ 2147483647 h 152"/>
                <a:gd name="T26" fmla="*/ 0 w 96"/>
                <a:gd name="T27" fmla="*/ 2147483647 h 152"/>
                <a:gd name="T28" fmla="*/ 2147483647 w 96"/>
                <a:gd name="T29" fmla="*/ 2147483647 h 152"/>
                <a:gd name="T30" fmla="*/ 2147483647 w 96"/>
                <a:gd name="T31" fmla="*/ 2147483647 h 152"/>
                <a:gd name="T32" fmla="*/ 2147483647 w 96"/>
                <a:gd name="T33" fmla="*/ 2147483647 h 152"/>
                <a:gd name="T34" fmla="*/ 2147483647 w 96"/>
                <a:gd name="T35" fmla="*/ 2147483647 h 152"/>
                <a:gd name="T36" fmla="*/ 2147483647 w 96"/>
                <a:gd name="T37" fmla="*/ 2147483647 h 152"/>
                <a:gd name="T38" fmla="*/ 2147483647 w 96"/>
                <a:gd name="T39" fmla="*/ 2147483647 h 152"/>
                <a:gd name="T40" fmla="*/ 2147483647 w 96"/>
                <a:gd name="T41" fmla="*/ 2147483647 h 152"/>
                <a:gd name="T42" fmla="*/ 2147483647 w 96"/>
                <a:gd name="T43" fmla="*/ 2147483647 h 152"/>
                <a:gd name="T44" fmla="*/ 2147483647 w 96"/>
                <a:gd name="T45" fmla="*/ 2147483647 h 152"/>
                <a:gd name="T46" fmla="*/ 2147483647 w 96"/>
                <a:gd name="T47" fmla="*/ 2147483647 h 152"/>
                <a:gd name="T48" fmla="*/ 2147483647 w 96"/>
                <a:gd name="T49" fmla="*/ 2147483647 h 152"/>
                <a:gd name="T50" fmla="*/ 2147483647 w 96"/>
                <a:gd name="T51" fmla="*/ 2147483647 h 152"/>
                <a:gd name="T52" fmla="*/ 2147483647 w 96"/>
                <a:gd name="T53" fmla="*/ 2147483647 h 1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6"/>
                <a:gd name="T82" fmla="*/ 0 h 152"/>
                <a:gd name="T83" fmla="*/ 96 w 96"/>
                <a:gd name="T84" fmla="*/ 152 h 1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6" h="152">
                  <a:moveTo>
                    <a:pt x="72" y="136"/>
                  </a:moveTo>
                  <a:lnTo>
                    <a:pt x="80" y="136"/>
                  </a:lnTo>
                  <a:lnTo>
                    <a:pt x="96" y="128"/>
                  </a:lnTo>
                  <a:lnTo>
                    <a:pt x="96" y="104"/>
                  </a:lnTo>
                  <a:lnTo>
                    <a:pt x="96" y="80"/>
                  </a:lnTo>
                  <a:lnTo>
                    <a:pt x="80" y="72"/>
                  </a:lnTo>
                  <a:lnTo>
                    <a:pt x="64" y="48"/>
                  </a:lnTo>
                  <a:lnTo>
                    <a:pt x="56" y="32"/>
                  </a:lnTo>
                  <a:lnTo>
                    <a:pt x="56" y="24"/>
                  </a:lnTo>
                  <a:lnTo>
                    <a:pt x="56" y="16"/>
                  </a:lnTo>
                  <a:lnTo>
                    <a:pt x="40" y="16"/>
                  </a:lnTo>
                  <a:lnTo>
                    <a:pt x="32" y="0"/>
                  </a:lnTo>
                  <a:lnTo>
                    <a:pt x="8" y="8"/>
                  </a:lnTo>
                  <a:lnTo>
                    <a:pt x="0" y="16"/>
                  </a:lnTo>
                  <a:lnTo>
                    <a:pt x="8" y="24"/>
                  </a:lnTo>
                  <a:lnTo>
                    <a:pt x="8" y="48"/>
                  </a:lnTo>
                  <a:lnTo>
                    <a:pt x="40" y="48"/>
                  </a:lnTo>
                  <a:lnTo>
                    <a:pt x="48" y="56"/>
                  </a:lnTo>
                  <a:lnTo>
                    <a:pt x="72" y="88"/>
                  </a:lnTo>
                  <a:lnTo>
                    <a:pt x="64" y="96"/>
                  </a:lnTo>
                  <a:lnTo>
                    <a:pt x="40" y="104"/>
                  </a:lnTo>
                  <a:lnTo>
                    <a:pt x="32" y="112"/>
                  </a:lnTo>
                  <a:lnTo>
                    <a:pt x="32" y="128"/>
                  </a:lnTo>
                  <a:lnTo>
                    <a:pt x="48" y="144"/>
                  </a:lnTo>
                  <a:lnTo>
                    <a:pt x="56" y="152"/>
                  </a:lnTo>
                  <a:lnTo>
                    <a:pt x="64" y="144"/>
                  </a:lnTo>
                  <a:lnTo>
                    <a:pt x="72" y="13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2" name="Freeform 678"/>
            <p:cNvSpPr>
              <a:spLocks/>
            </p:cNvSpPr>
            <p:nvPr/>
          </p:nvSpPr>
          <p:spPr bwMode="auto">
            <a:xfrm>
              <a:off x="10791915" y="1450145"/>
              <a:ext cx="85725" cy="178594"/>
            </a:xfrm>
            <a:custGeom>
              <a:avLst/>
              <a:gdLst>
                <a:gd name="T0" fmla="*/ 2147483647 w 88"/>
                <a:gd name="T1" fmla="*/ 0 h 184"/>
                <a:gd name="T2" fmla="*/ 0 w 88"/>
                <a:gd name="T3" fmla="*/ 0 h 184"/>
                <a:gd name="T4" fmla="*/ 0 w 88"/>
                <a:gd name="T5" fmla="*/ 2147483647 h 184"/>
                <a:gd name="T6" fmla="*/ 2147483647 w 88"/>
                <a:gd name="T7" fmla="*/ 2147483647 h 184"/>
                <a:gd name="T8" fmla="*/ 2147483647 w 88"/>
                <a:gd name="T9" fmla="*/ 2147483647 h 184"/>
                <a:gd name="T10" fmla="*/ 2147483647 w 88"/>
                <a:gd name="T11" fmla="*/ 2147483647 h 184"/>
                <a:gd name="T12" fmla="*/ 2147483647 w 88"/>
                <a:gd name="T13" fmla="*/ 2147483647 h 184"/>
                <a:gd name="T14" fmla="*/ 2147483647 w 88"/>
                <a:gd name="T15" fmla="*/ 2147483647 h 184"/>
                <a:gd name="T16" fmla="*/ 2147483647 w 88"/>
                <a:gd name="T17" fmla="*/ 2147483647 h 184"/>
                <a:gd name="T18" fmla="*/ 2147483647 w 88"/>
                <a:gd name="T19" fmla="*/ 2147483647 h 184"/>
                <a:gd name="T20" fmla="*/ 2147483647 w 88"/>
                <a:gd name="T21" fmla="*/ 2147483647 h 184"/>
                <a:gd name="T22" fmla="*/ 2147483647 w 88"/>
                <a:gd name="T23" fmla="*/ 2147483647 h 184"/>
                <a:gd name="T24" fmla="*/ 2147483647 w 88"/>
                <a:gd name="T25" fmla="*/ 2147483647 h 184"/>
                <a:gd name="T26" fmla="*/ 2147483647 w 88"/>
                <a:gd name="T27" fmla="*/ 2147483647 h 184"/>
                <a:gd name="T28" fmla="*/ 2147483647 w 88"/>
                <a:gd name="T29" fmla="*/ 2147483647 h 184"/>
                <a:gd name="T30" fmla="*/ 2147483647 w 88"/>
                <a:gd name="T31" fmla="*/ 2147483647 h 184"/>
                <a:gd name="T32" fmla="*/ 2147483647 w 88"/>
                <a:gd name="T33" fmla="*/ 2147483647 h 184"/>
                <a:gd name="T34" fmla="*/ 2147483647 w 88"/>
                <a:gd name="T35" fmla="*/ 2147483647 h 184"/>
                <a:gd name="T36" fmla="*/ 2147483647 w 88"/>
                <a:gd name="T37" fmla="*/ 2147483647 h 184"/>
                <a:gd name="T38" fmla="*/ 2147483647 w 88"/>
                <a:gd name="T39" fmla="*/ 2147483647 h 184"/>
                <a:gd name="T40" fmla="*/ 2147483647 w 88"/>
                <a:gd name="T41" fmla="*/ 2147483647 h 184"/>
                <a:gd name="T42" fmla="*/ 2147483647 w 88"/>
                <a:gd name="T43" fmla="*/ 2147483647 h 184"/>
                <a:gd name="T44" fmla="*/ 2147483647 w 88"/>
                <a:gd name="T45" fmla="*/ 2147483647 h 184"/>
                <a:gd name="T46" fmla="*/ 2147483647 w 88"/>
                <a:gd name="T47" fmla="*/ 2147483647 h 184"/>
                <a:gd name="T48" fmla="*/ 2147483647 w 88"/>
                <a:gd name="T49" fmla="*/ 2147483647 h 184"/>
                <a:gd name="T50" fmla="*/ 2147483647 w 88"/>
                <a:gd name="T51" fmla="*/ 2147483647 h 184"/>
                <a:gd name="T52" fmla="*/ 2147483647 w 88"/>
                <a:gd name="T53" fmla="*/ 2147483647 h 184"/>
                <a:gd name="T54" fmla="*/ 2147483647 w 88"/>
                <a:gd name="T55" fmla="*/ 0 h 1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
                <a:gd name="T85" fmla="*/ 0 h 184"/>
                <a:gd name="T86" fmla="*/ 88 w 88"/>
                <a:gd name="T87" fmla="*/ 184 h 1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 h="184">
                  <a:moveTo>
                    <a:pt x="40" y="0"/>
                  </a:moveTo>
                  <a:lnTo>
                    <a:pt x="0" y="0"/>
                  </a:lnTo>
                  <a:lnTo>
                    <a:pt x="0" y="16"/>
                  </a:lnTo>
                  <a:lnTo>
                    <a:pt x="8" y="32"/>
                  </a:lnTo>
                  <a:lnTo>
                    <a:pt x="24" y="32"/>
                  </a:lnTo>
                  <a:lnTo>
                    <a:pt x="24" y="40"/>
                  </a:lnTo>
                  <a:lnTo>
                    <a:pt x="24" y="48"/>
                  </a:lnTo>
                  <a:lnTo>
                    <a:pt x="32" y="64"/>
                  </a:lnTo>
                  <a:lnTo>
                    <a:pt x="48" y="88"/>
                  </a:lnTo>
                  <a:lnTo>
                    <a:pt x="64" y="96"/>
                  </a:lnTo>
                  <a:lnTo>
                    <a:pt x="64" y="120"/>
                  </a:lnTo>
                  <a:lnTo>
                    <a:pt x="64" y="144"/>
                  </a:lnTo>
                  <a:lnTo>
                    <a:pt x="48" y="152"/>
                  </a:lnTo>
                  <a:lnTo>
                    <a:pt x="40" y="152"/>
                  </a:lnTo>
                  <a:lnTo>
                    <a:pt x="32" y="160"/>
                  </a:lnTo>
                  <a:lnTo>
                    <a:pt x="24" y="168"/>
                  </a:lnTo>
                  <a:lnTo>
                    <a:pt x="32" y="168"/>
                  </a:lnTo>
                  <a:lnTo>
                    <a:pt x="40" y="184"/>
                  </a:lnTo>
                  <a:lnTo>
                    <a:pt x="72" y="160"/>
                  </a:lnTo>
                  <a:lnTo>
                    <a:pt x="88" y="144"/>
                  </a:lnTo>
                  <a:lnTo>
                    <a:pt x="72" y="88"/>
                  </a:lnTo>
                  <a:lnTo>
                    <a:pt x="64" y="80"/>
                  </a:lnTo>
                  <a:lnTo>
                    <a:pt x="48" y="56"/>
                  </a:lnTo>
                  <a:lnTo>
                    <a:pt x="40" y="40"/>
                  </a:lnTo>
                  <a:lnTo>
                    <a:pt x="48" y="32"/>
                  </a:lnTo>
                  <a:lnTo>
                    <a:pt x="64" y="24"/>
                  </a:lnTo>
                  <a:lnTo>
                    <a:pt x="56" y="16"/>
                  </a:lnTo>
                  <a:lnTo>
                    <a:pt x="4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3" name="Freeform 679"/>
            <p:cNvSpPr>
              <a:spLocks/>
            </p:cNvSpPr>
            <p:nvPr/>
          </p:nvSpPr>
          <p:spPr bwMode="auto">
            <a:xfrm>
              <a:off x="10760958" y="1466020"/>
              <a:ext cx="92869" cy="147638"/>
            </a:xfrm>
            <a:custGeom>
              <a:avLst/>
              <a:gdLst>
                <a:gd name="T0" fmla="*/ 2147483647 w 96"/>
                <a:gd name="T1" fmla="*/ 2147483647 h 152"/>
                <a:gd name="T2" fmla="*/ 2147483647 w 96"/>
                <a:gd name="T3" fmla="*/ 2147483647 h 152"/>
                <a:gd name="T4" fmla="*/ 2147483647 w 96"/>
                <a:gd name="T5" fmla="*/ 2147483647 h 152"/>
                <a:gd name="T6" fmla="*/ 2147483647 w 96"/>
                <a:gd name="T7" fmla="*/ 2147483647 h 152"/>
                <a:gd name="T8" fmla="*/ 2147483647 w 96"/>
                <a:gd name="T9" fmla="*/ 2147483647 h 152"/>
                <a:gd name="T10" fmla="*/ 2147483647 w 96"/>
                <a:gd name="T11" fmla="*/ 2147483647 h 152"/>
                <a:gd name="T12" fmla="*/ 2147483647 w 96"/>
                <a:gd name="T13" fmla="*/ 2147483647 h 152"/>
                <a:gd name="T14" fmla="*/ 2147483647 w 96"/>
                <a:gd name="T15" fmla="*/ 2147483647 h 152"/>
                <a:gd name="T16" fmla="*/ 2147483647 w 96"/>
                <a:gd name="T17" fmla="*/ 2147483647 h 152"/>
                <a:gd name="T18" fmla="*/ 2147483647 w 96"/>
                <a:gd name="T19" fmla="*/ 2147483647 h 152"/>
                <a:gd name="T20" fmla="*/ 2147483647 w 96"/>
                <a:gd name="T21" fmla="*/ 2147483647 h 152"/>
                <a:gd name="T22" fmla="*/ 2147483647 w 96"/>
                <a:gd name="T23" fmla="*/ 0 h 152"/>
                <a:gd name="T24" fmla="*/ 2147483647 w 96"/>
                <a:gd name="T25" fmla="*/ 0 h 152"/>
                <a:gd name="T26" fmla="*/ 2147483647 w 96"/>
                <a:gd name="T27" fmla="*/ 2147483647 h 152"/>
                <a:gd name="T28" fmla="*/ 0 w 96"/>
                <a:gd name="T29" fmla="*/ 2147483647 h 152"/>
                <a:gd name="T30" fmla="*/ 0 w 96"/>
                <a:gd name="T31" fmla="*/ 2147483647 h 152"/>
                <a:gd name="T32" fmla="*/ 2147483647 w 96"/>
                <a:gd name="T33" fmla="*/ 2147483647 h 152"/>
                <a:gd name="T34" fmla="*/ 2147483647 w 96"/>
                <a:gd name="T35" fmla="*/ 2147483647 h 152"/>
                <a:gd name="T36" fmla="*/ 2147483647 w 96"/>
                <a:gd name="T37" fmla="*/ 2147483647 h 152"/>
                <a:gd name="T38" fmla="*/ 2147483647 w 96"/>
                <a:gd name="T39" fmla="*/ 2147483647 h 152"/>
                <a:gd name="T40" fmla="*/ 2147483647 w 96"/>
                <a:gd name="T41" fmla="*/ 2147483647 h 152"/>
                <a:gd name="T42" fmla="*/ 2147483647 w 96"/>
                <a:gd name="T43" fmla="*/ 2147483647 h 152"/>
                <a:gd name="T44" fmla="*/ 2147483647 w 96"/>
                <a:gd name="T45" fmla="*/ 2147483647 h 152"/>
                <a:gd name="T46" fmla="*/ 2147483647 w 96"/>
                <a:gd name="T47" fmla="*/ 2147483647 h 152"/>
                <a:gd name="T48" fmla="*/ 2147483647 w 96"/>
                <a:gd name="T49" fmla="*/ 2147483647 h 152"/>
                <a:gd name="T50" fmla="*/ 2147483647 w 96"/>
                <a:gd name="T51" fmla="*/ 2147483647 h 152"/>
                <a:gd name="T52" fmla="*/ 2147483647 w 96"/>
                <a:gd name="T53" fmla="*/ 2147483647 h 152"/>
                <a:gd name="T54" fmla="*/ 2147483647 w 96"/>
                <a:gd name="T55" fmla="*/ 2147483647 h 152"/>
                <a:gd name="T56" fmla="*/ 2147483647 w 96"/>
                <a:gd name="T57" fmla="*/ 2147483647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
                <a:gd name="T88" fmla="*/ 0 h 152"/>
                <a:gd name="T89" fmla="*/ 96 w 96"/>
                <a:gd name="T90" fmla="*/ 152 h 1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 h="152">
                  <a:moveTo>
                    <a:pt x="72" y="136"/>
                  </a:moveTo>
                  <a:lnTo>
                    <a:pt x="80" y="136"/>
                  </a:lnTo>
                  <a:lnTo>
                    <a:pt x="96" y="128"/>
                  </a:lnTo>
                  <a:lnTo>
                    <a:pt x="96" y="104"/>
                  </a:lnTo>
                  <a:lnTo>
                    <a:pt x="96" y="80"/>
                  </a:lnTo>
                  <a:lnTo>
                    <a:pt x="80" y="72"/>
                  </a:lnTo>
                  <a:lnTo>
                    <a:pt x="64" y="48"/>
                  </a:lnTo>
                  <a:lnTo>
                    <a:pt x="56" y="32"/>
                  </a:lnTo>
                  <a:lnTo>
                    <a:pt x="56" y="24"/>
                  </a:lnTo>
                  <a:lnTo>
                    <a:pt x="56" y="16"/>
                  </a:lnTo>
                  <a:lnTo>
                    <a:pt x="40" y="16"/>
                  </a:lnTo>
                  <a:lnTo>
                    <a:pt x="32" y="0"/>
                  </a:lnTo>
                  <a:lnTo>
                    <a:pt x="8" y="8"/>
                  </a:lnTo>
                  <a:lnTo>
                    <a:pt x="0" y="16"/>
                  </a:lnTo>
                  <a:lnTo>
                    <a:pt x="8" y="24"/>
                  </a:lnTo>
                  <a:lnTo>
                    <a:pt x="8" y="48"/>
                  </a:lnTo>
                  <a:lnTo>
                    <a:pt x="40" y="48"/>
                  </a:lnTo>
                  <a:lnTo>
                    <a:pt x="48" y="56"/>
                  </a:lnTo>
                  <a:lnTo>
                    <a:pt x="72" y="88"/>
                  </a:lnTo>
                  <a:lnTo>
                    <a:pt x="64" y="96"/>
                  </a:lnTo>
                  <a:lnTo>
                    <a:pt x="40" y="104"/>
                  </a:lnTo>
                  <a:lnTo>
                    <a:pt x="32" y="112"/>
                  </a:lnTo>
                  <a:lnTo>
                    <a:pt x="32" y="128"/>
                  </a:lnTo>
                  <a:lnTo>
                    <a:pt x="48" y="144"/>
                  </a:lnTo>
                  <a:lnTo>
                    <a:pt x="56" y="152"/>
                  </a:lnTo>
                  <a:lnTo>
                    <a:pt x="64" y="144"/>
                  </a:lnTo>
                  <a:lnTo>
                    <a:pt x="72" y="13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4" name="Freeform 680"/>
            <p:cNvSpPr>
              <a:spLocks/>
            </p:cNvSpPr>
            <p:nvPr/>
          </p:nvSpPr>
          <p:spPr bwMode="auto">
            <a:xfrm>
              <a:off x="10791915" y="1450145"/>
              <a:ext cx="85725" cy="178594"/>
            </a:xfrm>
            <a:custGeom>
              <a:avLst/>
              <a:gdLst>
                <a:gd name="T0" fmla="*/ 2147483647 w 88"/>
                <a:gd name="T1" fmla="*/ 0 h 184"/>
                <a:gd name="T2" fmla="*/ 0 w 88"/>
                <a:gd name="T3" fmla="*/ 0 h 184"/>
                <a:gd name="T4" fmla="*/ 0 w 88"/>
                <a:gd name="T5" fmla="*/ 2147483647 h 184"/>
                <a:gd name="T6" fmla="*/ 0 w 88"/>
                <a:gd name="T7" fmla="*/ 2147483647 h 184"/>
                <a:gd name="T8" fmla="*/ 2147483647 w 88"/>
                <a:gd name="T9" fmla="*/ 2147483647 h 184"/>
                <a:gd name="T10" fmla="*/ 2147483647 w 88"/>
                <a:gd name="T11" fmla="*/ 2147483647 h 184"/>
                <a:gd name="T12" fmla="*/ 2147483647 w 88"/>
                <a:gd name="T13" fmla="*/ 2147483647 h 184"/>
                <a:gd name="T14" fmla="*/ 2147483647 w 88"/>
                <a:gd name="T15" fmla="*/ 2147483647 h 184"/>
                <a:gd name="T16" fmla="*/ 2147483647 w 88"/>
                <a:gd name="T17" fmla="*/ 2147483647 h 184"/>
                <a:gd name="T18" fmla="*/ 2147483647 w 88"/>
                <a:gd name="T19" fmla="*/ 2147483647 h 184"/>
                <a:gd name="T20" fmla="*/ 2147483647 w 88"/>
                <a:gd name="T21" fmla="*/ 2147483647 h 184"/>
                <a:gd name="T22" fmla="*/ 2147483647 w 88"/>
                <a:gd name="T23" fmla="*/ 2147483647 h 184"/>
                <a:gd name="T24" fmla="*/ 2147483647 w 88"/>
                <a:gd name="T25" fmla="*/ 2147483647 h 184"/>
                <a:gd name="T26" fmla="*/ 2147483647 w 88"/>
                <a:gd name="T27" fmla="*/ 2147483647 h 184"/>
                <a:gd name="T28" fmla="*/ 2147483647 w 88"/>
                <a:gd name="T29" fmla="*/ 2147483647 h 184"/>
                <a:gd name="T30" fmla="*/ 2147483647 w 88"/>
                <a:gd name="T31" fmla="*/ 2147483647 h 184"/>
                <a:gd name="T32" fmla="*/ 2147483647 w 88"/>
                <a:gd name="T33" fmla="*/ 2147483647 h 184"/>
                <a:gd name="T34" fmla="*/ 2147483647 w 88"/>
                <a:gd name="T35" fmla="*/ 2147483647 h 184"/>
                <a:gd name="T36" fmla="*/ 2147483647 w 88"/>
                <a:gd name="T37" fmla="*/ 2147483647 h 184"/>
                <a:gd name="T38" fmla="*/ 2147483647 w 88"/>
                <a:gd name="T39" fmla="*/ 2147483647 h 184"/>
                <a:gd name="T40" fmla="*/ 2147483647 w 88"/>
                <a:gd name="T41" fmla="*/ 2147483647 h 184"/>
                <a:gd name="T42" fmla="*/ 2147483647 w 88"/>
                <a:gd name="T43" fmla="*/ 2147483647 h 184"/>
                <a:gd name="T44" fmla="*/ 2147483647 w 88"/>
                <a:gd name="T45" fmla="*/ 2147483647 h 184"/>
                <a:gd name="T46" fmla="*/ 2147483647 w 88"/>
                <a:gd name="T47" fmla="*/ 2147483647 h 184"/>
                <a:gd name="T48" fmla="*/ 2147483647 w 88"/>
                <a:gd name="T49" fmla="*/ 2147483647 h 184"/>
                <a:gd name="T50" fmla="*/ 2147483647 w 88"/>
                <a:gd name="T51" fmla="*/ 2147483647 h 184"/>
                <a:gd name="T52" fmla="*/ 2147483647 w 88"/>
                <a:gd name="T53" fmla="*/ 2147483647 h 184"/>
                <a:gd name="T54" fmla="*/ 2147483647 w 88"/>
                <a:gd name="T55" fmla="*/ 2147483647 h 184"/>
                <a:gd name="T56" fmla="*/ 2147483647 w 88"/>
                <a:gd name="T57" fmla="*/ 0 h 1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84"/>
                <a:gd name="T89" fmla="*/ 88 w 88"/>
                <a:gd name="T90" fmla="*/ 184 h 1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84">
                  <a:moveTo>
                    <a:pt x="40" y="0"/>
                  </a:moveTo>
                  <a:lnTo>
                    <a:pt x="0" y="0"/>
                  </a:lnTo>
                  <a:lnTo>
                    <a:pt x="0" y="16"/>
                  </a:lnTo>
                  <a:lnTo>
                    <a:pt x="8" y="32"/>
                  </a:lnTo>
                  <a:lnTo>
                    <a:pt x="24" y="32"/>
                  </a:lnTo>
                  <a:lnTo>
                    <a:pt x="24" y="40"/>
                  </a:lnTo>
                  <a:lnTo>
                    <a:pt x="24" y="48"/>
                  </a:lnTo>
                  <a:lnTo>
                    <a:pt x="32" y="64"/>
                  </a:lnTo>
                  <a:lnTo>
                    <a:pt x="48" y="88"/>
                  </a:lnTo>
                  <a:lnTo>
                    <a:pt x="64" y="96"/>
                  </a:lnTo>
                  <a:lnTo>
                    <a:pt x="64" y="120"/>
                  </a:lnTo>
                  <a:lnTo>
                    <a:pt x="64" y="144"/>
                  </a:lnTo>
                  <a:lnTo>
                    <a:pt x="48" y="152"/>
                  </a:lnTo>
                  <a:lnTo>
                    <a:pt x="40" y="152"/>
                  </a:lnTo>
                  <a:lnTo>
                    <a:pt x="32" y="160"/>
                  </a:lnTo>
                  <a:lnTo>
                    <a:pt x="24" y="168"/>
                  </a:lnTo>
                  <a:lnTo>
                    <a:pt x="32" y="168"/>
                  </a:lnTo>
                  <a:lnTo>
                    <a:pt x="40" y="184"/>
                  </a:lnTo>
                  <a:lnTo>
                    <a:pt x="72" y="160"/>
                  </a:lnTo>
                  <a:lnTo>
                    <a:pt x="88" y="144"/>
                  </a:lnTo>
                  <a:lnTo>
                    <a:pt x="72" y="88"/>
                  </a:lnTo>
                  <a:lnTo>
                    <a:pt x="64" y="80"/>
                  </a:lnTo>
                  <a:lnTo>
                    <a:pt x="48" y="56"/>
                  </a:lnTo>
                  <a:lnTo>
                    <a:pt x="40" y="40"/>
                  </a:lnTo>
                  <a:lnTo>
                    <a:pt x="48" y="32"/>
                  </a:lnTo>
                  <a:lnTo>
                    <a:pt x="64" y="24"/>
                  </a:lnTo>
                  <a:lnTo>
                    <a:pt x="56" y="16"/>
                  </a:lnTo>
                  <a:lnTo>
                    <a:pt x="4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5" name="Freeform 681"/>
            <p:cNvSpPr>
              <a:spLocks/>
            </p:cNvSpPr>
            <p:nvPr/>
          </p:nvSpPr>
          <p:spPr bwMode="auto">
            <a:xfrm>
              <a:off x="10512514" y="1357276"/>
              <a:ext cx="100806" cy="46831"/>
            </a:xfrm>
            <a:custGeom>
              <a:avLst/>
              <a:gdLst>
                <a:gd name="T0" fmla="*/ 2147483647 w 104"/>
                <a:gd name="T1" fmla="*/ 2147483647 h 48"/>
                <a:gd name="T2" fmla="*/ 2147483647 w 104"/>
                <a:gd name="T3" fmla="*/ 2147483647 h 48"/>
                <a:gd name="T4" fmla="*/ 2147483647 w 104"/>
                <a:gd name="T5" fmla="*/ 0 h 48"/>
                <a:gd name="T6" fmla="*/ 2147483647 w 104"/>
                <a:gd name="T7" fmla="*/ 0 h 48"/>
                <a:gd name="T8" fmla="*/ 0 w 104"/>
                <a:gd name="T9" fmla="*/ 2147483647 h 48"/>
                <a:gd name="T10" fmla="*/ 2147483647 w 104"/>
                <a:gd name="T11" fmla="*/ 2147483647 h 48"/>
                <a:gd name="T12" fmla="*/ 2147483647 w 104"/>
                <a:gd name="T13" fmla="*/ 2147483647 h 48"/>
                <a:gd name="T14" fmla="*/ 2147483647 w 104"/>
                <a:gd name="T15" fmla="*/ 2147483647 h 48"/>
                <a:gd name="T16" fmla="*/ 2147483647 w 104"/>
                <a:gd name="T17" fmla="*/ 2147483647 h 48"/>
                <a:gd name="T18" fmla="*/ 2147483647 w 104"/>
                <a:gd name="T19" fmla="*/ 2147483647 h 48"/>
                <a:gd name="T20" fmla="*/ 2147483647 w 104"/>
                <a:gd name="T21" fmla="*/ 2147483647 h 48"/>
                <a:gd name="T22" fmla="*/ 2147483647 w 104"/>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48"/>
                <a:gd name="T38" fmla="*/ 104 w 10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48">
                  <a:moveTo>
                    <a:pt x="72" y="24"/>
                  </a:moveTo>
                  <a:lnTo>
                    <a:pt x="48" y="8"/>
                  </a:lnTo>
                  <a:lnTo>
                    <a:pt x="16" y="0"/>
                  </a:lnTo>
                  <a:lnTo>
                    <a:pt x="8" y="0"/>
                  </a:lnTo>
                  <a:lnTo>
                    <a:pt x="0" y="16"/>
                  </a:lnTo>
                  <a:lnTo>
                    <a:pt x="40" y="40"/>
                  </a:lnTo>
                  <a:lnTo>
                    <a:pt x="72" y="40"/>
                  </a:lnTo>
                  <a:lnTo>
                    <a:pt x="88" y="48"/>
                  </a:lnTo>
                  <a:lnTo>
                    <a:pt x="96" y="48"/>
                  </a:lnTo>
                  <a:lnTo>
                    <a:pt x="104" y="32"/>
                  </a:lnTo>
                  <a:lnTo>
                    <a:pt x="96" y="24"/>
                  </a:lnTo>
                  <a:lnTo>
                    <a:pt x="72"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6" name="Freeform 682"/>
            <p:cNvSpPr>
              <a:spLocks/>
            </p:cNvSpPr>
            <p:nvPr/>
          </p:nvSpPr>
          <p:spPr bwMode="auto">
            <a:xfrm>
              <a:off x="10437096" y="968339"/>
              <a:ext cx="750900" cy="520700"/>
            </a:xfrm>
            <a:custGeom>
              <a:avLst/>
              <a:gdLst>
                <a:gd name="T0" fmla="*/ 2147483647 w 768"/>
                <a:gd name="T1" fmla="*/ 2147483647 h 536"/>
                <a:gd name="T2" fmla="*/ 2147483647 w 768"/>
                <a:gd name="T3" fmla="*/ 0 h 536"/>
                <a:gd name="T4" fmla="*/ 2147483647 w 768"/>
                <a:gd name="T5" fmla="*/ 2147483647 h 536"/>
                <a:gd name="T6" fmla="*/ 2147483647 w 768"/>
                <a:gd name="T7" fmla="*/ 2147483647 h 536"/>
                <a:gd name="T8" fmla="*/ 2147483647 w 768"/>
                <a:gd name="T9" fmla="*/ 2147483647 h 536"/>
                <a:gd name="T10" fmla="*/ 2147483647 w 768"/>
                <a:gd name="T11" fmla="*/ 2147483647 h 536"/>
                <a:gd name="T12" fmla="*/ 2147483647 w 768"/>
                <a:gd name="T13" fmla="*/ 2147483647 h 536"/>
                <a:gd name="T14" fmla="*/ 2147483647 w 768"/>
                <a:gd name="T15" fmla="*/ 2147483647 h 536"/>
                <a:gd name="T16" fmla="*/ 2147483647 w 768"/>
                <a:gd name="T17" fmla="*/ 2147483647 h 536"/>
                <a:gd name="T18" fmla="*/ 2147483647 w 768"/>
                <a:gd name="T19" fmla="*/ 2147483647 h 536"/>
                <a:gd name="T20" fmla="*/ 2147483647 w 768"/>
                <a:gd name="T21" fmla="*/ 2147483647 h 536"/>
                <a:gd name="T22" fmla="*/ 2147483647 w 768"/>
                <a:gd name="T23" fmla="*/ 2147483647 h 536"/>
                <a:gd name="T24" fmla="*/ 2147483647 w 768"/>
                <a:gd name="T25" fmla="*/ 2147483647 h 536"/>
                <a:gd name="T26" fmla="*/ 2147483647 w 768"/>
                <a:gd name="T27" fmla="*/ 2147483647 h 536"/>
                <a:gd name="T28" fmla="*/ 0 w 768"/>
                <a:gd name="T29" fmla="*/ 2147483647 h 536"/>
                <a:gd name="T30" fmla="*/ 0 w 768"/>
                <a:gd name="T31" fmla="*/ 2147483647 h 536"/>
                <a:gd name="T32" fmla="*/ 2147483647 w 768"/>
                <a:gd name="T33" fmla="*/ 2147483647 h 536"/>
                <a:gd name="T34" fmla="*/ 2147483647 w 768"/>
                <a:gd name="T35" fmla="*/ 2147483647 h 536"/>
                <a:gd name="T36" fmla="*/ 2147483647 w 768"/>
                <a:gd name="T37" fmla="*/ 2147483647 h 536"/>
                <a:gd name="T38" fmla="*/ 2147483647 w 768"/>
                <a:gd name="T39" fmla="*/ 2147483647 h 536"/>
                <a:gd name="T40" fmla="*/ 2147483647 w 768"/>
                <a:gd name="T41" fmla="*/ 2147483647 h 536"/>
                <a:gd name="T42" fmla="*/ 2147483647 w 768"/>
                <a:gd name="T43" fmla="*/ 2147483647 h 536"/>
                <a:gd name="T44" fmla="*/ 2147483647 w 768"/>
                <a:gd name="T45" fmla="*/ 2147483647 h 536"/>
                <a:gd name="T46" fmla="*/ 2147483647 w 768"/>
                <a:gd name="T47" fmla="*/ 2147483647 h 536"/>
                <a:gd name="T48" fmla="*/ 2147483647 w 768"/>
                <a:gd name="T49" fmla="*/ 2147483647 h 536"/>
                <a:gd name="T50" fmla="*/ 2147483647 w 768"/>
                <a:gd name="T51" fmla="*/ 2147483647 h 536"/>
                <a:gd name="T52" fmla="*/ 2147483647 w 768"/>
                <a:gd name="T53" fmla="*/ 2147483647 h 536"/>
                <a:gd name="T54" fmla="*/ 2147483647 w 768"/>
                <a:gd name="T55" fmla="*/ 2147483647 h 536"/>
                <a:gd name="T56" fmla="*/ 2147483647 w 768"/>
                <a:gd name="T57" fmla="*/ 2147483647 h 536"/>
                <a:gd name="T58" fmla="*/ 2147483647 w 768"/>
                <a:gd name="T59" fmla="*/ 2147483647 h 536"/>
                <a:gd name="T60" fmla="*/ 2147483647 w 768"/>
                <a:gd name="T61" fmla="*/ 2147483647 h 536"/>
                <a:gd name="T62" fmla="*/ 2147483647 w 768"/>
                <a:gd name="T63" fmla="*/ 2147483647 h 536"/>
                <a:gd name="T64" fmla="*/ 2147483647 w 768"/>
                <a:gd name="T65" fmla="*/ 2147483647 h 536"/>
                <a:gd name="T66" fmla="*/ 2147483647 w 768"/>
                <a:gd name="T67" fmla="*/ 2147483647 h 536"/>
                <a:gd name="T68" fmla="*/ 2147483647 w 768"/>
                <a:gd name="T69" fmla="*/ 2147483647 h 536"/>
                <a:gd name="T70" fmla="*/ 2147483647 w 768"/>
                <a:gd name="T71" fmla="*/ 2147483647 h 536"/>
                <a:gd name="T72" fmla="*/ 2147483647 w 768"/>
                <a:gd name="T73" fmla="*/ 2147483647 h 536"/>
                <a:gd name="T74" fmla="*/ 2147483647 w 768"/>
                <a:gd name="T75" fmla="*/ 2147483647 h 536"/>
                <a:gd name="T76" fmla="*/ 2147483647 w 768"/>
                <a:gd name="T77" fmla="*/ 2147483647 h 536"/>
                <a:gd name="T78" fmla="*/ 2147483647 w 768"/>
                <a:gd name="T79" fmla="*/ 2147483647 h 536"/>
                <a:gd name="T80" fmla="*/ 2147483647 w 768"/>
                <a:gd name="T81" fmla="*/ 2147483647 h 536"/>
                <a:gd name="T82" fmla="*/ 2147483647 w 768"/>
                <a:gd name="T83" fmla="*/ 2147483647 h 536"/>
                <a:gd name="T84" fmla="*/ 2147483647 w 768"/>
                <a:gd name="T85" fmla="*/ 2147483647 h 536"/>
                <a:gd name="T86" fmla="*/ 2147483647 w 768"/>
                <a:gd name="T87" fmla="*/ 2147483647 h 536"/>
                <a:gd name="T88" fmla="*/ 2147483647 w 768"/>
                <a:gd name="T89" fmla="*/ 2147483647 h 536"/>
                <a:gd name="T90" fmla="*/ 2147483647 w 768"/>
                <a:gd name="T91" fmla="*/ 2147483647 h 536"/>
                <a:gd name="T92" fmla="*/ 2147483647 w 768"/>
                <a:gd name="T93" fmla="*/ 2147483647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8"/>
                <a:gd name="T142" fmla="*/ 0 h 536"/>
                <a:gd name="T143" fmla="*/ 768 w 768"/>
                <a:gd name="T144" fmla="*/ 536 h 536"/>
                <a:gd name="connsiteX0" fmla="*/ 9688 w 10000"/>
                <a:gd name="connsiteY0" fmla="*/ 2836 h 10000"/>
                <a:gd name="connsiteX1" fmla="*/ 10000 w 10000"/>
                <a:gd name="connsiteY1" fmla="*/ 1791 h 10000"/>
                <a:gd name="connsiteX2" fmla="*/ 9375 w 10000"/>
                <a:gd name="connsiteY2" fmla="*/ 1791 h 10000"/>
                <a:gd name="connsiteX3" fmla="*/ 9271 w 10000"/>
                <a:gd name="connsiteY3" fmla="*/ 1493 h 10000"/>
                <a:gd name="connsiteX4" fmla="*/ 8854 w 10000"/>
                <a:gd name="connsiteY4" fmla="*/ 1343 h 10000"/>
                <a:gd name="connsiteX5" fmla="*/ 8333 w 10000"/>
                <a:gd name="connsiteY5" fmla="*/ 0 h 10000"/>
                <a:gd name="connsiteX6" fmla="*/ 7813 w 10000"/>
                <a:gd name="connsiteY6" fmla="*/ 0 h 10000"/>
                <a:gd name="connsiteX7" fmla="*/ 7708 w 10000"/>
                <a:gd name="connsiteY7" fmla="*/ 299 h 10000"/>
                <a:gd name="connsiteX8" fmla="*/ 7396 w 10000"/>
                <a:gd name="connsiteY8" fmla="*/ 1194 h 10000"/>
                <a:gd name="connsiteX9" fmla="*/ 7083 w 10000"/>
                <a:gd name="connsiteY9" fmla="*/ 1194 h 10000"/>
                <a:gd name="connsiteX10" fmla="*/ 6979 w 10000"/>
                <a:gd name="connsiteY10" fmla="*/ 1343 h 10000"/>
                <a:gd name="connsiteX11" fmla="*/ 7083 w 10000"/>
                <a:gd name="connsiteY11" fmla="*/ 1343 h 10000"/>
                <a:gd name="connsiteX12" fmla="*/ 6979 w 10000"/>
                <a:gd name="connsiteY12" fmla="*/ 1343 h 10000"/>
                <a:gd name="connsiteX13" fmla="*/ 6875 w 10000"/>
                <a:gd name="connsiteY13" fmla="*/ 1642 h 10000"/>
                <a:gd name="connsiteX14" fmla="*/ 6875 w 10000"/>
                <a:gd name="connsiteY14" fmla="*/ 1940 h 10000"/>
                <a:gd name="connsiteX15" fmla="*/ 7396 w 10000"/>
                <a:gd name="connsiteY15" fmla="*/ 2090 h 10000"/>
                <a:gd name="connsiteX16" fmla="*/ 7500 w 10000"/>
                <a:gd name="connsiteY16" fmla="*/ 2388 h 10000"/>
                <a:gd name="connsiteX17" fmla="*/ 6979 w 10000"/>
                <a:gd name="connsiteY17" fmla="*/ 2537 h 10000"/>
                <a:gd name="connsiteX18" fmla="*/ 6667 w 10000"/>
                <a:gd name="connsiteY18" fmla="*/ 2836 h 10000"/>
                <a:gd name="connsiteX19" fmla="*/ 6250 w 10000"/>
                <a:gd name="connsiteY19" fmla="*/ 2985 h 10000"/>
                <a:gd name="connsiteX20" fmla="*/ 6146 w 10000"/>
                <a:gd name="connsiteY20" fmla="*/ 3582 h 10000"/>
                <a:gd name="connsiteX21" fmla="*/ 5625 w 10000"/>
                <a:gd name="connsiteY21" fmla="*/ 3582 h 10000"/>
                <a:gd name="connsiteX22" fmla="*/ 5000 w 10000"/>
                <a:gd name="connsiteY22" fmla="*/ 4179 h 10000"/>
                <a:gd name="connsiteX23" fmla="*/ 4479 w 10000"/>
                <a:gd name="connsiteY23" fmla="*/ 3731 h 10000"/>
                <a:gd name="connsiteX24" fmla="*/ 3854 w 10000"/>
                <a:gd name="connsiteY24" fmla="*/ 3731 h 10000"/>
                <a:gd name="connsiteX25" fmla="*/ 3438 w 10000"/>
                <a:gd name="connsiteY25" fmla="*/ 2985 h 10000"/>
                <a:gd name="connsiteX26" fmla="*/ 2708 w 10000"/>
                <a:gd name="connsiteY26" fmla="*/ 2687 h 10000"/>
                <a:gd name="connsiteX27" fmla="*/ 2708 w 10000"/>
                <a:gd name="connsiteY27" fmla="*/ 1940 h 10000"/>
                <a:gd name="connsiteX28" fmla="*/ 2396 w 10000"/>
                <a:gd name="connsiteY28" fmla="*/ 1791 h 10000"/>
                <a:gd name="connsiteX29" fmla="*/ 2292 w 10000"/>
                <a:gd name="connsiteY29" fmla="*/ 1642 h 10000"/>
                <a:gd name="connsiteX30" fmla="*/ 2292 w 10000"/>
                <a:gd name="connsiteY30" fmla="*/ 1791 h 10000"/>
                <a:gd name="connsiteX31" fmla="*/ 2292 w 10000"/>
                <a:gd name="connsiteY31" fmla="*/ 1642 h 10000"/>
                <a:gd name="connsiteX32" fmla="*/ 2188 w 10000"/>
                <a:gd name="connsiteY32" fmla="*/ 1642 h 10000"/>
                <a:gd name="connsiteX33" fmla="*/ 2188 w 10000"/>
                <a:gd name="connsiteY33" fmla="*/ 1791 h 10000"/>
                <a:gd name="connsiteX34" fmla="*/ 2188 w 10000"/>
                <a:gd name="connsiteY34" fmla="*/ 1642 h 10000"/>
                <a:gd name="connsiteX35" fmla="*/ 1979 w 10000"/>
                <a:gd name="connsiteY35" fmla="*/ 1791 h 10000"/>
                <a:gd name="connsiteX36" fmla="*/ 1875 w 10000"/>
                <a:gd name="connsiteY36" fmla="*/ 2239 h 10000"/>
                <a:gd name="connsiteX37" fmla="*/ 1458 w 10000"/>
                <a:gd name="connsiteY37" fmla="*/ 2090 h 10000"/>
                <a:gd name="connsiteX38" fmla="*/ 1354 w 10000"/>
                <a:gd name="connsiteY38" fmla="*/ 2836 h 10000"/>
                <a:gd name="connsiteX39" fmla="*/ 1042 w 10000"/>
                <a:gd name="connsiteY39" fmla="*/ 2985 h 10000"/>
                <a:gd name="connsiteX40" fmla="*/ 938 w 10000"/>
                <a:gd name="connsiteY40" fmla="*/ 3881 h 10000"/>
                <a:gd name="connsiteX41" fmla="*/ 729 w 10000"/>
                <a:gd name="connsiteY41" fmla="*/ 4179 h 10000"/>
                <a:gd name="connsiteX42" fmla="*/ 417 w 10000"/>
                <a:gd name="connsiteY42" fmla="*/ 4478 h 10000"/>
                <a:gd name="connsiteX43" fmla="*/ 0 w 10000"/>
                <a:gd name="connsiteY43" fmla="*/ 4627 h 10000"/>
                <a:gd name="connsiteX44" fmla="*/ 0 w 10000"/>
                <a:gd name="connsiteY44" fmla="*/ 4925 h 10000"/>
                <a:gd name="connsiteX45" fmla="*/ 8 w 10000"/>
                <a:gd name="connsiteY45" fmla="*/ 5212 h 10000"/>
                <a:gd name="connsiteX46" fmla="*/ 104 w 10000"/>
                <a:gd name="connsiteY46" fmla="*/ 5224 h 10000"/>
                <a:gd name="connsiteX47" fmla="*/ 0 w 10000"/>
                <a:gd name="connsiteY47" fmla="*/ 5373 h 10000"/>
                <a:gd name="connsiteX48" fmla="*/ 104 w 10000"/>
                <a:gd name="connsiteY48" fmla="*/ 5522 h 10000"/>
                <a:gd name="connsiteX49" fmla="*/ 313 w 10000"/>
                <a:gd name="connsiteY49" fmla="*/ 5522 h 10000"/>
                <a:gd name="connsiteX50" fmla="*/ 417 w 10000"/>
                <a:gd name="connsiteY50" fmla="*/ 5821 h 10000"/>
                <a:gd name="connsiteX51" fmla="*/ 625 w 10000"/>
                <a:gd name="connsiteY51" fmla="*/ 5821 h 10000"/>
                <a:gd name="connsiteX52" fmla="*/ 938 w 10000"/>
                <a:gd name="connsiteY52" fmla="*/ 5821 h 10000"/>
                <a:gd name="connsiteX53" fmla="*/ 1042 w 10000"/>
                <a:gd name="connsiteY53" fmla="*/ 5970 h 10000"/>
                <a:gd name="connsiteX54" fmla="*/ 833 w 10000"/>
                <a:gd name="connsiteY54" fmla="*/ 6418 h 10000"/>
                <a:gd name="connsiteX55" fmla="*/ 833 w 10000"/>
                <a:gd name="connsiteY55" fmla="*/ 6716 h 10000"/>
                <a:gd name="connsiteX56" fmla="*/ 729 w 10000"/>
                <a:gd name="connsiteY56" fmla="*/ 6866 h 10000"/>
                <a:gd name="connsiteX57" fmla="*/ 833 w 10000"/>
                <a:gd name="connsiteY57" fmla="*/ 7164 h 10000"/>
                <a:gd name="connsiteX58" fmla="*/ 1146 w 10000"/>
                <a:gd name="connsiteY58" fmla="*/ 7313 h 10000"/>
                <a:gd name="connsiteX59" fmla="*/ 1042 w 10000"/>
                <a:gd name="connsiteY59" fmla="*/ 7463 h 10000"/>
                <a:gd name="connsiteX60" fmla="*/ 1146 w 10000"/>
                <a:gd name="connsiteY60" fmla="*/ 7463 h 10000"/>
                <a:gd name="connsiteX61" fmla="*/ 1563 w 10000"/>
                <a:gd name="connsiteY61" fmla="*/ 7612 h 10000"/>
                <a:gd name="connsiteX62" fmla="*/ 1875 w 10000"/>
                <a:gd name="connsiteY62" fmla="*/ 7910 h 10000"/>
                <a:gd name="connsiteX63" fmla="*/ 2188 w 10000"/>
                <a:gd name="connsiteY63" fmla="*/ 7910 h 10000"/>
                <a:gd name="connsiteX64" fmla="*/ 2292 w 10000"/>
                <a:gd name="connsiteY64" fmla="*/ 8060 h 10000"/>
                <a:gd name="connsiteX65" fmla="*/ 2396 w 10000"/>
                <a:gd name="connsiteY65" fmla="*/ 8060 h 10000"/>
                <a:gd name="connsiteX66" fmla="*/ 2500 w 10000"/>
                <a:gd name="connsiteY66" fmla="*/ 8209 h 10000"/>
                <a:gd name="connsiteX67" fmla="*/ 2708 w 10000"/>
                <a:gd name="connsiteY67" fmla="*/ 8209 h 10000"/>
                <a:gd name="connsiteX68" fmla="*/ 2917 w 10000"/>
                <a:gd name="connsiteY68" fmla="*/ 8209 h 10000"/>
                <a:gd name="connsiteX69" fmla="*/ 3125 w 10000"/>
                <a:gd name="connsiteY69" fmla="*/ 7910 h 10000"/>
                <a:gd name="connsiteX70" fmla="*/ 3333 w 10000"/>
                <a:gd name="connsiteY70" fmla="*/ 7761 h 10000"/>
                <a:gd name="connsiteX71" fmla="*/ 3542 w 10000"/>
                <a:gd name="connsiteY71" fmla="*/ 7761 h 10000"/>
                <a:gd name="connsiteX72" fmla="*/ 3750 w 10000"/>
                <a:gd name="connsiteY72" fmla="*/ 7910 h 10000"/>
                <a:gd name="connsiteX73" fmla="*/ 3854 w 10000"/>
                <a:gd name="connsiteY73" fmla="*/ 7910 h 10000"/>
                <a:gd name="connsiteX74" fmla="*/ 3958 w 10000"/>
                <a:gd name="connsiteY74" fmla="*/ 8060 h 10000"/>
                <a:gd name="connsiteX75" fmla="*/ 4063 w 10000"/>
                <a:gd name="connsiteY75" fmla="*/ 8358 h 10000"/>
                <a:gd name="connsiteX76" fmla="*/ 3958 w 10000"/>
                <a:gd name="connsiteY76" fmla="*/ 8806 h 10000"/>
                <a:gd name="connsiteX77" fmla="*/ 3958 w 10000"/>
                <a:gd name="connsiteY77" fmla="*/ 8955 h 10000"/>
                <a:gd name="connsiteX78" fmla="*/ 4063 w 10000"/>
                <a:gd name="connsiteY78" fmla="*/ 9104 h 10000"/>
                <a:gd name="connsiteX79" fmla="*/ 4167 w 10000"/>
                <a:gd name="connsiteY79" fmla="*/ 9254 h 10000"/>
                <a:gd name="connsiteX80" fmla="*/ 4167 w 10000"/>
                <a:gd name="connsiteY80" fmla="*/ 9403 h 10000"/>
                <a:gd name="connsiteX81" fmla="*/ 4479 w 10000"/>
                <a:gd name="connsiteY81" fmla="*/ 9552 h 10000"/>
                <a:gd name="connsiteX82" fmla="*/ 4375 w 10000"/>
                <a:gd name="connsiteY82" fmla="*/ 9701 h 10000"/>
                <a:gd name="connsiteX83" fmla="*/ 4688 w 10000"/>
                <a:gd name="connsiteY83" fmla="*/ 9552 h 10000"/>
                <a:gd name="connsiteX84" fmla="*/ 4688 w 10000"/>
                <a:gd name="connsiteY84" fmla="*/ 9254 h 10000"/>
                <a:gd name="connsiteX85" fmla="*/ 5208 w 10000"/>
                <a:gd name="connsiteY85" fmla="*/ 9254 h 10000"/>
                <a:gd name="connsiteX86" fmla="*/ 5417 w 10000"/>
                <a:gd name="connsiteY86" fmla="*/ 9552 h 10000"/>
                <a:gd name="connsiteX87" fmla="*/ 5521 w 10000"/>
                <a:gd name="connsiteY87" fmla="*/ 9701 h 10000"/>
                <a:gd name="connsiteX88" fmla="*/ 5625 w 10000"/>
                <a:gd name="connsiteY88" fmla="*/ 9701 h 10000"/>
                <a:gd name="connsiteX89" fmla="*/ 5938 w 10000"/>
                <a:gd name="connsiteY89" fmla="*/ 10000 h 10000"/>
                <a:gd name="connsiteX90" fmla="*/ 5938 w 10000"/>
                <a:gd name="connsiteY90" fmla="*/ 9701 h 10000"/>
                <a:gd name="connsiteX91" fmla="*/ 6354 w 10000"/>
                <a:gd name="connsiteY91" fmla="*/ 9552 h 10000"/>
                <a:gd name="connsiteX92" fmla="*/ 6458 w 10000"/>
                <a:gd name="connsiteY92" fmla="*/ 9403 h 10000"/>
                <a:gd name="connsiteX93" fmla="*/ 6563 w 10000"/>
                <a:gd name="connsiteY93" fmla="*/ 9403 h 10000"/>
                <a:gd name="connsiteX94" fmla="*/ 6667 w 10000"/>
                <a:gd name="connsiteY94" fmla="*/ 9403 h 10000"/>
                <a:gd name="connsiteX95" fmla="*/ 6875 w 10000"/>
                <a:gd name="connsiteY95" fmla="*/ 9254 h 10000"/>
                <a:gd name="connsiteX96" fmla="*/ 7083 w 10000"/>
                <a:gd name="connsiteY96" fmla="*/ 9104 h 10000"/>
                <a:gd name="connsiteX97" fmla="*/ 7396 w 10000"/>
                <a:gd name="connsiteY97" fmla="*/ 8806 h 10000"/>
                <a:gd name="connsiteX98" fmla="*/ 7500 w 10000"/>
                <a:gd name="connsiteY98" fmla="*/ 8507 h 10000"/>
                <a:gd name="connsiteX99" fmla="*/ 7604 w 10000"/>
                <a:gd name="connsiteY99" fmla="*/ 8209 h 10000"/>
                <a:gd name="connsiteX100" fmla="*/ 7813 w 10000"/>
                <a:gd name="connsiteY100" fmla="*/ 7761 h 10000"/>
                <a:gd name="connsiteX101" fmla="*/ 7813 w 10000"/>
                <a:gd name="connsiteY101" fmla="*/ 7463 h 10000"/>
                <a:gd name="connsiteX102" fmla="*/ 7708 w 10000"/>
                <a:gd name="connsiteY102" fmla="*/ 7313 h 10000"/>
                <a:gd name="connsiteX103" fmla="*/ 7813 w 10000"/>
                <a:gd name="connsiteY103" fmla="*/ 7164 h 10000"/>
                <a:gd name="connsiteX104" fmla="*/ 7708 w 10000"/>
                <a:gd name="connsiteY104" fmla="*/ 6866 h 10000"/>
                <a:gd name="connsiteX105" fmla="*/ 7500 w 10000"/>
                <a:gd name="connsiteY105" fmla="*/ 6119 h 10000"/>
                <a:gd name="connsiteX106" fmla="*/ 7500 w 10000"/>
                <a:gd name="connsiteY106" fmla="*/ 5970 h 10000"/>
                <a:gd name="connsiteX107" fmla="*/ 7708 w 10000"/>
                <a:gd name="connsiteY107" fmla="*/ 5672 h 10000"/>
                <a:gd name="connsiteX108" fmla="*/ 7917 w 10000"/>
                <a:gd name="connsiteY108" fmla="*/ 5522 h 10000"/>
                <a:gd name="connsiteX109" fmla="*/ 7917 w 10000"/>
                <a:gd name="connsiteY109" fmla="*/ 5373 h 10000"/>
                <a:gd name="connsiteX110" fmla="*/ 7604 w 10000"/>
                <a:gd name="connsiteY110" fmla="*/ 5373 h 10000"/>
                <a:gd name="connsiteX111" fmla="*/ 7500 w 10000"/>
                <a:gd name="connsiteY111" fmla="*/ 5373 h 10000"/>
                <a:gd name="connsiteX112" fmla="*/ 7396 w 10000"/>
                <a:gd name="connsiteY112" fmla="*/ 5373 h 10000"/>
                <a:gd name="connsiteX113" fmla="*/ 7292 w 10000"/>
                <a:gd name="connsiteY113" fmla="*/ 5075 h 10000"/>
                <a:gd name="connsiteX114" fmla="*/ 7188 w 10000"/>
                <a:gd name="connsiteY114" fmla="*/ 4925 h 10000"/>
                <a:gd name="connsiteX115" fmla="*/ 7396 w 10000"/>
                <a:gd name="connsiteY115" fmla="*/ 4776 h 10000"/>
                <a:gd name="connsiteX116" fmla="*/ 7604 w 10000"/>
                <a:gd name="connsiteY116" fmla="*/ 4627 h 10000"/>
                <a:gd name="connsiteX117" fmla="*/ 7813 w 10000"/>
                <a:gd name="connsiteY117" fmla="*/ 4328 h 10000"/>
                <a:gd name="connsiteX118" fmla="*/ 7917 w 10000"/>
                <a:gd name="connsiteY118" fmla="*/ 4328 h 10000"/>
                <a:gd name="connsiteX119" fmla="*/ 7813 w 10000"/>
                <a:gd name="connsiteY119" fmla="*/ 4627 h 10000"/>
                <a:gd name="connsiteX120" fmla="*/ 7917 w 10000"/>
                <a:gd name="connsiteY120" fmla="*/ 4776 h 10000"/>
                <a:gd name="connsiteX121" fmla="*/ 8021 w 10000"/>
                <a:gd name="connsiteY121" fmla="*/ 4776 h 10000"/>
                <a:gd name="connsiteX122" fmla="*/ 8333 w 10000"/>
                <a:gd name="connsiteY122" fmla="*/ 4627 h 10000"/>
                <a:gd name="connsiteX123" fmla="*/ 8542 w 10000"/>
                <a:gd name="connsiteY123" fmla="*/ 4776 h 10000"/>
                <a:gd name="connsiteX124" fmla="*/ 8646 w 10000"/>
                <a:gd name="connsiteY124" fmla="*/ 5075 h 10000"/>
                <a:gd name="connsiteX125" fmla="*/ 8646 w 10000"/>
                <a:gd name="connsiteY125" fmla="*/ 5224 h 10000"/>
                <a:gd name="connsiteX126" fmla="*/ 8646 w 10000"/>
                <a:gd name="connsiteY126" fmla="*/ 5672 h 10000"/>
                <a:gd name="connsiteX127" fmla="*/ 8542 w 10000"/>
                <a:gd name="connsiteY127" fmla="*/ 6119 h 10000"/>
                <a:gd name="connsiteX128" fmla="*/ 8750 w 10000"/>
                <a:gd name="connsiteY128" fmla="*/ 6119 h 10000"/>
                <a:gd name="connsiteX129" fmla="*/ 8958 w 10000"/>
                <a:gd name="connsiteY129" fmla="*/ 5970 h 10000"/>
                <a:gd name="connsiteX130" fmla="*/ 9063 w 10000"/>
                <a:gd name="connsiteY130" fmla="*/ 5821 h 10000"/>
                <a:gd name="connsiteX131" fmla="*/ 9167 w 10000"/>
                <a:gd name="connsiteY131" fmla="*/ 5672 h 10000"/>
                <a:gd name="connsiteX132" fmla="*/ 8958 w 10000"/>
                <a:gd name="connsiteY132" fmla="*/ 5075 h 10000"/>
                <a:gd name="connsiteX133" fmla="*/ 8958 w 10000"/>
                <a:gd name="connsiteY133" fmla="*/ 4925 h 10000"/>
                <a:gd name="connsiteX134" fmla="*/ 8958 w 10000"/>
                <a:gd name="connsiteY134" fmla="*/ 4627 h 10000"/>
                <a:gd name="connsiteX135" fmla="*/ 8958 w 10000"/>
                <a:gd name="connsiteY135" fmla="*/ 4478 h 10000"/>
                <a:gd name="connsiteX136" fmla="*/ 8854 w 10000"/>
                <a:gd name="connsiteY136" fmla="*/ 4179 h 10000"/>
                <a:gd name="connsiteX137" fmla="*/ 8958 w 10000"/>
                <a:gd name="connsiteY137" fmla="*/ 4030 h 10000"/>
                <a:gd name="connsiteX138" fmla="*/ 9167 w 10000"/>
                <a:gd name="connsiteY138" fmla="*/ 3731 h 10000"/>
                <a:gd name="connsiteX139" fmla="*/ 9375 w 10000"/>
                <a:gd name="connsiteY139" fmla="*/ 3731 h 10000"/>
                <a:gd name="connsiteX140" fmla="*/ 9479 w 10000"/>
                <a:gd name="connsiteY140" fmla="*/ 2985 h 10000"/>
                <a:gd name="connsiteX141" fmla="*/ 9688 w 10000"/>
                <a:gd name="connsiteY141" fmla="*/ 2836 h 10000"/>
                <a:gd name="connsiteX0" fmla="*/ 9752 w 10064"/>
                <a:gd name="connsiteY0" fmla="*/ 2836 h 10000"/>
                <a:gd name="connsiteX1" fmla="*/ 10064 w 10064"/>
                <a:gd name="connsiteY1" fmla="*/ 1791 h 10000"/>
                <a:gd name="connsiteX2" fmla="*/ 9439 w 10064"/>
                <a:gd name="connsiteY2" fmla="*/ 1791 h 10000"/>
                <a:gd name="connsiteX3" fmla="*/ 9335 w 10064"/>
                <a:gd name="connsiteY3" fmla="*/ 1493 h 10000"/>
                <a:gd name="connsiteX4" fmla="*/ 8918 w 10064"/>
                <a:gd name="connsiteY4" fmla="*/ 1343 h 10000"/>
                <a:gd name="connsiteX5" fmla="*/ 8397 w 10064"/>
                <a:gd name="connsiteY5" fmla="*/ 0 h 10000"/>
                <a:gd name="connsiteX6" fmla="*/ 7877 w 10064"/>
                <a:gd name="connsiteY6" fmla="*/ 0 h 10000"/>
                <a:gd name="connsiteX7" fmla="*/ 7772 w 10064"/>
                <a:gd name="connsiteY7" fmla="*/ 299 h 10000"/>
                <a:gd name="connsiteX8" fmla="*/ 7460 w 10064"/>
                <a:gd name="connsiteY8" fmla="*/ 1194 h 10000"/>
                <a:gd name="connsiteX9" fmla="*/ 7147 w 10064"/>
                <a:gd name="connsiteY9" fmla="*/ 1194 h 10000"/>
                <a:gd name="connsiteX10" fmla="*/ 7043 w 10064"/>
                <a:gd name="connsiteY10" fmla="*/ 1343 h 10000"/>
                <a:gd name="connsiteX11" fmla="*/ 7147 w 10064"/>
                <a:gd name="connsiteY11" fmla="*/ 1343 h 10000"/>
                <a:gd name="connsiteX12" fmla="*/ 7043 w 10064"/>
                <a:gd name="connsiteY12" fmla="*/ 1343 h 10000"/>
                <a:gd name="connsiteX13" fmla="*/ 6939 w 10064"/>
                <a:gd name="connsiteY13" fmla="*/ 1642 h 10000"/>
                <a:gd name="connsiteX14" fmla="*/ 6939 w 10064"/>
                <a:gd name="connsiteY14" fmla="*/ 1940 h 10000"/>
                <a:gd name="connsiteX15" fmla="*/ 7460 w 10064"/>
                <a:gd name="connsiteY15" fmla="*/ 2090 h 10000"/>
                <a:gd name="connsiteX16" fmla="*/ 7564 w 10064"/>
                <a:gd name="connsiteY16" fmla="*/ 2388 h 10000"/>
                <a:gd name="connsiteX17" fmla="*/ 7043 w 10064"/>
                <a:gd name="connsiteY17" fmla="*/ 2537 h 10000"/>
                <a:gd name="connsiteX18" fmla="*/ 6731 w 10064"/>
                <a:gd name="connsiteY18" fmla="*/ 2836 h 10000"/>
                <a:gd name="connsiteX19" fmla="*/ 6314 w 10064"/>
                <a:gd name="connsiteY19" fmla="*/ 2985 h 10000"/>
                <a:gd name="connsiteX20" fmla="*/ 6210 w 10064"/>
                <a:gd name="connsiteY20" fmla="*/ 3582 h 10000"/>
                <a:gd name="connsiteX21" fmla="*/ 5689 w 10064"/>
                <a:gd name="connsiteY21" fmla="*/ 3582 h 10000"/>
                <a:gd name="connsiteX22" fmla="*/ 5064 w 10064"/>
                <a:gd name="connsiteY22" fmla="*/ 4179 h 10000"/>
                <a:gd name="connsiteX23" fmla="*/ 4543 w 10064"/>
                <a:gd name="connsiteY23" fmla="*/ 3731 h 10000"/>
                <a:gd name="connsiteX24" fmla="*/ 3918 w 10064"/>
                <a:gd name="connsiteY24" fmla="*/ 3731 h 10000"/>
                <a:gd name="connsiteX25" fmla="*/ 3502 w 10064"/>
                <a:gd name="connsiteY25" fmla="*/ 2985 h 10000"/>
                <a:gd name="connsiteX26" fmla="*/ 2772 w 10064"/>
                <a:gd name="connsiteY26" fmla="*/ 2687 h 10000"/>
                <a:gd name="connsiteX27" fmla="*/ 2772 w 10064"/>
                <a:gd name="connsiteY27" fmla="*/ 1940 h 10000"/>
                <a:gd name="connsiteX28" fmla="*/ 2460 w 10064"/>
                <a:gd name="connsiteY28" fmla="*/ 1791 h 10000"/>
                <a:gd name="connsiteX29" fmla="*/ 2356 w 10064"/>
                <a:gd name="connsiteY29" fmla="*/ 1642 h 10000"/>
                <a:gd name="connsiteX30" fmla="*/ 2356 w 10064"/>
                <a:gd name="connsiteY30" fmla="*/ 1791 h 10000"/>
                <a:gd name="connsiteX31" fmla="*/ 2356 w 10064"/>
                <a:gd name="connsiteY31" fmla="*/ 1642 h 10000"/>
                <a:gd name="connsiteX32" fmla="*/ 2252 w 10064"/>
                <a:gd name="connsiteY32" fmla="*/ 1642 h 10000"/>
                <a:gd name="connsiteX33" fmla="*/ 2252 w 10064"/>
                <a:gd name="connsiteY33" fmla="*/ 1791 h 10000"/>
                <a:gd name="connsiteX34" fmla="*/ 2252 w 10064"/>
                <a:gd name="connsiteY34" fmla="*/ 1642 h 10000"/>
                <a:gd name="connsiteX35" fmla="*/ 2043 w 10064"/>
                <a:gd name="connsiteY35" fmla="*/ 1791 h 10000"/>
                <a:gd name="connsiteX36" fmla="*/ 1939 w 10064"/>
                <a:gd name="connsiteY36" fmla="*/ 2239 h 10000"/>
                <a:gd name="connsiteX37" fmla="*/ 1522 w 10064"/>
                <a:gd name="connsiteY37" fmla="*/ 2090 h 10000"/>
                <a:gd name="connsiteX38" fmla="*/ 1418 w 10064"/>
                <a:gd name="connsiteY38" fmla="*/ 2836 h 10000"/>
                <a:gd name="connsiteX39" fmla="*/ 1106 w 10064"/>
                <a:gd name="connsiteY39" fmla="*/ 2985 h 10000"/>
                <a:gd name="connsiteX40" fmla="*/ 1002 w 10064"/>
                <a:gd name="connsiteY40" fmla="*/ 3881 h 10000"/>
                <a:gd name="connsiteX41" fmla="*/ 793 w 10064"/>
                <a:gd name="connsiteY41" fmla="*/ 4179 h 10000"/>
                <a:gd name="connsiteX42" fmla="*/ 481 w 10064"/>
                <a:gd name="connsiteY42" fmla="*/ 4478 h 10000"/>
                <a:gd name="connsiteX43" fmla="*/ 64 w 10064"/>
                <a:gd name="connsiteY43" fmla="*/ 4627 h 10000"/>
                <a:gd name="connsiteX44" fmla="*/ 0 w 10064"/>
                <a:gd name="connsiteY44" fmla="*/ 4925 h 10000"/>
                <a:gd name="connsiteX45" fmla="*/ 72 w 10064"/>
                <a:gd name="connsiteY45" fmla="*/ 5212 h 10000"/>
                <a:gd name="connsiteX46" fmla="*/ 168 w 10064"/>
                <a:gd name="connsiteY46" fmla="*/ 5224 h 10000"/>
                <a:gd name="connsiteX47" fmla="*/ 64 w 10064"/>
                <a:gd name="connsiteY47" fmla="*/ 5373 h 10000"/>
                <a:gd name="connsiteX48" fmla="*/ 168 w 10064"/>
                <a:gd name="connsiteY48" fmla="*/ 5522 h 10000"/>
                <a:gd name="connsiteX49" fmla="*/ 377 w 10064"/>
                <a:gd name="connsiteY49" fmla="*/ 5522 h 10000"/>
                <a:gd name="connsiteX50" fmla="*/ 481 w 10064"/>
                <a:gd name="connsiteY50" fmla="*/ 5821 h 10000"/>
                <a:gd name="connsiteX51" fmla="*/ 689 w 10064"/>
                <a:gd name="connsiteY51" fmla="*/ 5821 h 10000"/>
                <a:gd name="connsiteX52" fmla="*/ 1002 w 10064"/>
                <a:gd name="connsiteY52" fmla="*/ 5821 h 10000"/>
                <a:gd name="connsiteX53" fmla="*/ 1106 w 10064"/>
                <a:gd name="connsiteY53" fmla="*/ 5970 h 10000"/>
                <a:gd name="connsiteX54" fmla="*/ 897 w 10064"/>
                <a:gd name="connsiteY54" fmla="*/ 6418 h 10000"/>
                <a:gd name="connsiteX55" fmla="*/ 897 w 10064"/>
                <a:gd name="connsiteY55" fmla="*/ 6716 h 10000"/>
                <a:gd name="connsiteX56" fmla="*/ 793 w 10064"/>
                <a:gd name="connsiteY56" fmla="*/ 6866 h 10000"/>
                <a:gd name="connsiteX57" fmla="*/ 897 w 10064"/>
                <a:gd name="connsiteY57" fmla="*/ 7164 h 10000"/>
                <a:gd name="connsiteX58" fmla="*/ 1210 w 10064"/>
                <a:gd name="connsiteY58" fmla="*/ 7313 h 10000"/>
                <a:gd name="connsiteX59" fmla="*/ 1106 w 10064"/>
                <a:gd name="connsiteY59" fmla="*/ 7463 h 10000"/>
                <a:gd name="connsiteX60" fmla="*/ 1210 w 10064"/>
                <a:gd name="connsiteY60" fmla="*/ 7463 h 10000"/>
                <a:gd name="connsiteX61" fmla="*/ 1627 w 10064"/>
                <a:gd name="connsiteY61" fmla="*/ 7612 h 10000"/>
                <a:gd name="connsiteX62" fmla="*/ 1939 w 10064"/>
                <a:gd name="connsiteY62" fmla="*/ 7910 h 10000"/>
                <a:gd name="connsiteX63" fmla="*/ 2252 w 10064"/>
                <a:gd name="connsiteY63" fmla="*/ 7910 h 10000"/>
                <a:gd name="connsiteX64" fmla="*/ 2356 w 10064"/>
                <a:gd name="connsiteY64" fmla="*/ 8060 h 10000"/>
                <a:gd name="connsiteX65" fmla="*/ 2460 w 10064"/>
                <a:gd name="connsiteY65" fmla="*/ 8060 h 10000"/>
                <a:gd name="connsiteX66" fmla="*/ 2564 w 10064"/>
                <a:gd name="connsiteY66" fmla="*/ 8209 h 10000"/>
                <a:gd name="connsiteX67" fmla="*/ 2772 w 10064"/>
                <a:gd name="connsiteY67" fmla="*/ 8209 h 10000"/>
                <a:gd name="connsiteX68" fmla="*/ 2981 w 10064"/>
                <a:gd name="connsiteY68" fmla="*/ 8209 h 10000"/>
                <a:gd name="connsiteX69" fmla="*/ 3189 w 10064"/>
                <a:gd name="connsiteY69" fmla="*/ 7910 h 10000"/>
                <a:gd name="connsiteX70" fmla="*/ 3397 w 10064"/>
                <a:gd name="connsiteY70" fmla="*/ 7761 h 10000"/>
                <a:gd name="connsiteX71" fmla="*/ 3606 w 10064"/>
                <a:gd name="connsiteY71" fmla="*/ 7761 h 10000"/>
                <a:gd name="connsiteX72" fmla="*/ 3814 w 10064"/>
                <a:gd name="connsiteY72" fmla="*/ 7910 h 10000"/>
                <a:gd name="connsiteX73" fmla="*/ 3918 w 10064"/>
                <a:gd name="connsiteY73" fmla="*/ 7910 h 10000"/>
                <a:gd name="connsiteX74" fmla="*/ 4022 w 10064"/>
                <a:gd name="connsiteY74" fmla="*/ 8060 h 10000"/>
                <a:gd name="connsiteX75" fmla="*/ 4127 w 10064"/>
                <a:gd name="connsiteY75" fmla="*/ 8358 h 10000"/>
                <a:gd name="connsiteX76" fmla="*/ 4022 w 10064"/>
                <a:gd name="connsiteY76" fmla="*/ 8806 h 10000"/>
                <a:gd name="connsiteX77" fmla="*/ 4022 w 10064"/>
                <a:gd name="connsiteY77" fmla="*/ 8955 h 10000"/>
                <a:gd name="connsiteX78" fmla="*/ 4127 w 10064"/>
                <a:gd name="connsiteY78" fmla="*/ 9104 h 10000"/>
                <a:gd name="connsiteX79" fmla="*/ 4231 w 10064"/>
                <a:gd name="connsiteY79" fmla="*/ 9254 h 10000"/>
                <a:gd name="connsiteX80" fmla="*/ 4231 w 10064"/>
                <a:gd name="connsiteY80" fmla="*/ 9403 h 10000"/>
                <a:gd name="connsiteX81" fmla="*/ 4543 w 10064"/>
                <a:gd name="connsiteY81" fmla="*/ 9552 h 10000"/>
                <a:gd name="connsiteX82" fmla="*/ 4439 w 10064"/>
                <a:gd name="connsiteY82" fmla="*/ 9701 h 10000"/>
                <a:gd name="connsiteX83" fmla="*/ 4752 w 10064"/>
                <a:gd name="connsiteY83" fmla="*/ 9552 h 10000"/>
                <a:gd name="connsiteX84" fmla="*/ 4752 w 10064"/>
                <a:gd name="connsiteY84" fmla="*/ 9254 h 10000"/>
                <a:gd name="connsiteX85" fmla="*/ 5272 w 10064"/>
                <a:gd name="connsiteY85" fmla="*/ 9254 h 10000"/>
                <a:gd name="connsiteX86" fmla="*/ 5481 w 10064"/>
                <a:gd name="connsiteY86" fmla="*/ 9552 h 10000"/>
                <a:gd name="connsiteX87" fmla="*/ 5585 w 10064"/>
                <a:gd name="connsiteY87" fmla="*/ 9701 h 10000"/>
                <a:gd name="connsiteX88" fmla="*/ 5689 w 10064"/>
                <a:gd name="connsiteY88" fmla="*/ 9701 h 10000"/>
                <a:gd name="connsiteX89" fmla="*/ 6002 w 10064"/>
                <a:gd name="connsiteY89" fmla="*/ 10000 h 10000"/>
                <a:gd name="connsiteX90" fmla="*/ 6002 w 10064"/>
                <a:gd name="connsiteY90" fmla="*/ 9701 h 10000"/>
                <a:gd name="connsiteX91" fmla="*/ 6418 w 10064"/>
                <a:gd name="connsiteY91" fmla="*/ 9552 h 10000"/>
                <a:gd name="connsiteX92" fmla="*/ 6522 w 10064"/>
                <a:gd name="connsiteY92" fmla="*/ 9403 h 10000"/>
                <a:gd name="connsiteX93" fmla="*/ 6627 w 10064"/>
                <a:gd name="connsiteY93" fmla="*/ 9403 h 10000"/>
                <a:gd name="connsiteX94" fmla="*/ 6731 w 10064"/>
                <a:gd name="connsiteY94" fmla="*/ 9403 h 10000"/>
                <a:gd name="connsiteX95" fmla="*/ 6939 w 10064"/>
                <a:gd name="connsiteY95" fmla="*/ 9254 h 10000"/>
                <a:gd name="connsiteX96" fmla="*/ 7147 w 10064"/>
                <a:gd name="connsiteY96" fmla="*/ 9104 h 10000"/>
                <a:gd name="connsiteX97" fmla="*/ 7460 w 10064"/>
                <a:gd name="connsiteY97" fmla="*/ 8806 h 10000"/>
                <a:gd name="connsiteX98" fmla="*/ 7564 w 10064"/>
                <a:gd name="connsiteY98" fmla="*/ 8507 h 10000"/>
                <a:gd name="connsiteX99" fmla="*/ 7668 w 10064"/>
                <a:gd name="connsiteY99" fmla="*/ 8209 h 10000"/>
                <a:gd name="connsiteX100" fmla="*/ 7877 w 10064"/>
                <a:gd name="connsiteY100" fmla="*/ 7761 h 10000"/>
                <a:gd name="connsiteX101" fmla="*/ 7877 w 10064"/>
                <a:gd name="connsiteY101" fmla="*/ 7463 h 10000"/>
                <a:gd name="connsiteX102" fmla="*/ 7772 w 10064"/>
                <a:gd name="connsiteY102" fmla="*/ 7313 h 10000"/>
                <a:gd name="connsiteX103" fmla="*/ 7877 w 10064"/>
                <a:gd name="connsiteY103" fmla="*/ 7164 h 10000"/>
                <a:gd name="connsiteX104" fmla="*/ 7772 w 10064"/>
                <a:gd name="connsiteY104" fmla="*/ 6866 h 10000"/>
                <a:gd name="connsiteX105" fmla="*/ 7564 w 10064"/>
                <a:gd name="connsiteY105" fmla="*/ 6119 h 10000"/>
                <a:gd name="connsiteX106" fmla="*/ 7564 w 10064"/>
                <a:gd name="connsiteY106" fmla="*/ 5970 h 10000"/>
                <a:gd name="connsiteX107" fmla="*/ 7772 w 10064"/>
                <a:gd name="connsiteY107" fmla="*/ 5672 h 10000"/>
                <a:gd name="connsiteX108" fmla="*/ 7981 w 10064"/>
                <a:gd name="connsiteY108" fmla="*/ 5522 h 10000"/>
                <a:gd name="connsiteX109" fmla="*/ 7981 w 10064"/>
                <a:gd name="connsiteY109" fmla="*/ 5373 h 10000"/>
                <a:gd name="connsiteX110" fmla="*/ 7668 w 10064"/>
                <a:gd name="connsiteY110" fmla="*/ 5373 h 10000"/>
                <a:gd name="connsiteX111" fmla="*/ 7564 w 10064"/>
                <a:gd name="connsiteY111" fmla="*/ 5373 h 10000"/>
                <a:gd name="connsiteX112" fmla="*/ 7460 w 10064"/>
                <a:gd name="connsiteY112" fmla="*/ 5373 h 10000"/>
                <a:gd name="connsiteX113" fmla="*/ 7356 w 10064"/>
                <a:gd name="connsiteY113" fmla="*/ 5075 h 10000"/>
                <a:gd name="connsiteX114" fmla="*/ 7252 w 10064"/>
                <a:gd name="connsiteY114" fmla="*/ 4925 h 10000"/>
                <a:gd name="connsiteX115" fmla="*/ 7460 w 10064"/>
                <a:gd name="connsiteY115" fmla="*/ 4776 h 10000"/>
                <a:gd name="connsiteX116" fmla="*/ 7668 w 10064"/>
                <a:gd name="connsiteY116" fmla="*/ 4627 h 10000"/>
                <a:gd name="connsiteX117" fmla="*/ 7877 w 10064"/>
                <a:gd name="connsiteY117" fmla="*/ 4328 h 10000"/>
                <a:gd name="connsiteX118" fmla="*/ 7981 w 10064"/>
                <a:gd name="connsiteY118" fmla="*/ 4328 h 10000"/>
                <a:gd name="connsiteX119" fmla="*/ 7877 w 10064"/>
                <a:gd name="connsiteY119" fmla="*/ 4627 h 10000"/>
                <a:gd name="connsiteX120" fmla="*/ 7981 w 10064"/>
                <a:gd name="connsiteY120" fmla="*/ 4776 h 10000"/>
                <a:gd name="connsiteX121" fmla="*/ 8085 w 10064"/>
                <a:gd name="connsiteY121" fmla="*/ 4776 h 10000"/>
                <a:gd name="connsiteX122" fmla="*/ 8397 w 10064"/>
                <a:gd name="connsiteY122" fmla="*/ 4627 h 10000"/>
                <a:gd name="connsiteX123" fmla="*/ 8606 w 10064"/>
                <a:gd name="connsiteY123" fmla="*/ 4776 h 10000"/>
                <a:gd name="connsiteX124" fmla="*/ 8710 w 10064"/>
                <a:gd name="connsiteY124" fmla="*/ 5075 h 10000"/>
                <a:gd name="connsiteX125" fmla="*/ 8710 w 10064"/>
                <a:gd name="connsiteY125" fmla="*/ 5224 h 10000"/>
                <a:gd name="connsiteX126" fmla="*/ 8710 w 10064"/>
                <a:gd name="connsiteY126" fmla="*/ 5672 h 10000"/>
                <a:gd name="connsiteX127" fmla="*/ 8606 w 10064"/>
                <a:gd name="connsiteY127" fmla="*/ 6119 h 10000"/>
                <a:gd name="connsiteX128" fmla="*/ 8814 w 10064"/>
                <a:gd name="connsiteY128" fmla="*/ 6119 h 10000"/>
                <a:gd name="connsiteX129" fmla="*/ 9022 w 10064"/>
                <a:gd name="connsiteY129" fmla="*/ 5970 h 10000"/>
                <a:gd name="connsiteX130" fmla="*/ 9127 w 10064"/>
                <a:gd name="connsiteY130" fmla="*/ 5821 h 10000"/>
                <a:gd name="connsiteX131" fmla="*/ 9231 w 10064"/>
                <a:gd name="connsiteY131" fmla="*/ 5672 h 10000"/>
                <a:gd name="connsiteX132" fmla="*/ 9022 w 10064"/>
                <a:gd name="connsiteY132" fmla="*/ 5075 h 10000"/>
                <a:gd name="connsiteX133" fmla="*/ 9022 w 10064"/>
                <a:gd name="connsiteY133" fmla="*/ 4925 h 10000"/>
                <a:gd name="connsiteX134" fmla="*/ 9022 w 10064"/>
                <a:gd name="connsiteY134" fmla="*/ 4627 h 10000"/>
                <a:gd name="connsiteX135" fmla="*/ 9022 w 10064"/>
                <a:gd name="connsiteY135" fmla="*/ 4478 h 10000"/>
                <a:gd name="connsiteX136" fmla="*/ 8918 w 10064"/>
                <a:gd name="connsiteY136" fmla="*/ 4179 h 10000"/>
                <a:gd name="connsiteX137" fmla="*/ 9022 w 10064"/>
                <a:gd name="connsiteY137" fmla="*/ 4030 h 10000"/>
                <a:gd name="connsiteX138" fmla="*/ 9231 w 10064"/>
                <a:gd name="connsiteY138" fmla="*/ 3731 h 10000"/>
                <a:gd name="connsiteX139" fmla="*/ 9439 w 10064"/>
                <a:gd name="connsiteY139" fmla="*/ 3731 h 10000"/>
                <a:gd name="connsiteX140" fmla="*/ 9543 w 10064"/>
                <a:gd name="connsiteY140" fmla="*/ 2985 h 10000"/>
                <a:gd name="connsiteX141" fmla="*/ 9752 w 10064"/>
                <a:gd name="connsiteY141" fmla="*/ 28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64" h="10000">
                  <a:moveTo>
                    <a:pt x="9752" y="2836"/>
                  </a:moveTo>
                  <a:lnTo>
                    <a:pt x="10064" y="1791"/>
                  </a:lnTo>
                  <a:lnTo>
                    <a:pt x="9439" y="1791"/>
                  </a:lnTo>
                  <a:cubicBezTo>
                    <a:pt x="9404" y="1692"/>
                    <a:pt x="9370" y="1592"/>
                    <a:pt x="9335" y="1493"/>
                  </a:cubicBezTo>
                  <a:lnTo>
                    <a:pt x="8918" y="1343"/>
                  </a:lnTo>
                  <a:lnTo>
                    <a:pt x="8397" y="0"/>
                  </a:lnTo>
                  <a:lnTo>
                    <a:pt x="7877" y="0"/>
                  </a:lnTo>
                  <a:lnTo>
                    <a:pt x="7772" y="299"/>
                  </a:lnTo>
                  <a:lnTo>
                    <a:pt x="7460" y="1194"/>
                  </a:lnTo>
                  <a:lnTo>
                    <a:pt x="7147" y="1194"/>
                  </a:lnTo>
                  <a:lnTo>
                    <a:pt x="7043" y="1343"/>
                  </a:lnTo>
                  <a:lnTo>
                    <a:pt x="7147" y="1343"/>
                  </a:lnTo>
                  <a:lnTo>
                    <a:pt x="7043" y="1343"/>
                  </a:lnTo>
                  <a:cubicBezTo>
                    <a:pt x="7008" y="1443"/>
                    <a:pt x="6974" y="1542"/>
                    <a:pt x="6939" y="1642"/>
                  </a:cubicBezTo>
                  <a:lnTo>
                    <a:pt x="6939" y="1940"/>
                  </a:lnTo>
                  <a:lnTo>
                    <a:pt x="7460" y="2090"/>
                  </a:lnTo>
                  <a:cubicBezTo>
                    <a:pt x="7495" y="2189"/>
                    <a:pt x="7529" y="2289"/>
                    <a:pt x="7564" y="2388"/>
                  </a:cubicBezTo>
                  <a:lnTo>
                    <a:pt x="7043" y="2537"/>
                  </a:lnTo>
                  <a:lnTo>
                    <a:pt x="6731" y="2836"/>
                  </a:lnTo>
                  <a:lnTo>
                    <a:pt x="6314" y="2985"/>
                  </a:lnTo>
                  <a:cubicBezTo>
                    <a:pt x="6279" y="3184"/>
                    <a:pt x="6245" y="3383"/>
                    <a:pt x="6210" y="3582"/>
                  </a:cubicBezTo>
                  <a:lnTo>
                    <a:pt x="5689" y="3582"/>
                  </a:lnTo>
                  <a:lnTo>
                    <a:pt x="5064" y="4179"/>
                  </a:lnTo>
                  <a:lnTo>
                    <a:pt x="4543" y="3731"/>
                  </a:lnTo>
                  <a:lnTo>
                    <a:pt x="3918" y="3731"/>
                  </a:lnTo>
                  <a:lnTo>
                    <a:pt x="3502" y="2985"/>
                  </a:lnTo>
                  <a:lnTo>
                    <a:pt x="2772" y="2687"/>
                  </a:lnTo>
                  <a:lnTo>
                    <a:pt x="2772" y="1940"/>
                  </a:lnTo>
                  <a:lnTo>
                    <a:pt x="2460" y="1791"/>
                  </a:lnTo>
                  <a:lnTo>
                    <a:pt x="2356" y="1642"/>
                  </a:lnTo>
                  <a:lnTo>
                    <a:pt x="2356" y="1791"/>
                  </a:lnTo>
                  <a:lnTo>
                    <a:pt x="2356" y="1642"/>
                  </a:lnTo>
                  <a:lnTo>
                    <a:pt x="2252" y="1642"/>
                  </a:lnTo>
                  <a:lnTo>
                    <a:pt x="2252" y="1791"/>
                  </a:lnTo>
                  <a:lnTo>
                    <a:pt x="2252" y="1642"/>
                  </a:lnTo>
                  <a:lnTo>
                    <a:pt x="2043" y="1791"/>
                  </a:lnTo>
                  <a:cubicBezTo>
                    <a:pt x="2008" y="1940"/>
                    <a:pt x="1974" y="2090"/>
                    <a:pt x="1939" y="2239"/>
                  </a:cubicBezTo>
                  <a:lnTo>
                    <a:pt x="1522" y="2090"/>
                  </a:lnTo>
                  <a:cubicBezTo>
                    <a:pt x="1487" y="2339"/>
                    <a:pt x="1453" y="2587"/>
                    <a:pt x="1418" y="2836"/>
                  </a:cubicBezTo>
                  <a:lnTo>
                    <a:pt x="1106" y="2985"/>
                  </a:lnTo>
                  <a:cubicBezTo>
                    <a:pt x="1071" y="3284"/>
                    <a:pt x="1037" y="3582"/>
                    <a:pt x="1002" y="3881"/>
                  </a:cubicBezTo>
                  <a:cubicBezTo>
                    <a:pt x="932" y="3980"/>
                    <a:pt x="863" y="4080"/>
                    <a:pt x="793" y="4179"/>
                  </a:cubicBezTo>
                  <a:lnTo>
                    <a:pt x="481" y="4478"/>
                  </a:lnTo>
                  <a:lnTo>
                    <a:pt x="64" y="4627"/>
                  </a:lnTo>
                  <a:cubicBezTo>
                    <a:pt x="43" y="4726"/>
                    <a:pt x="21" y="4826"/>
                    <a:pt x="0" y="4925"/>
                  </a:cubicBezTo>
                  <a:cubicBezTo>
                    <a:pt x="3" y="5021"/>
                    <a:pt x="69" y="5116"/>
                    <a:pt x="72" y="5212"/>
                  </a:cubicBezTo>
                  <a:lnTo>
                    <a:pt x="168" y="5224"/>
                  </a:lnTo>
                  <a:lnTo>
                    <a:pt x="64" y="5373"/>
                  </a:lnTo>
                  <a:lnTo>
                    <a:pt x="168" y="5522"/>
                  </a:lnTo>
                  <a:lnTo>
                    <a:pt x="377" y="5522"/>
                  </a:lnTo>
                  <a:cubicBezTo>
                    <a:pt x="412" y="5622"/>
                    <a:pt x="446" y="5721"/>
                    <a:pt x="481" y="5821"/>
                  </a:cubicBezTo>
                  <a:lnTo>
                    <a:pt x="689" y="5821"/>
                  </a:lnTo>
                  <a:lnTo>
                    <a:pt x="1002" y="5821"/>
                  </a:lnTo>
                  <a:lnTo>
                    <a:pt x="1106" y="5970"/>
                  </a:lnTo>
                  <a:cubicBezTo>
                    <a:pt x="1036" y="6119"/>
                    <a:pt x="967" y="6269"/>
                    <a:pt x="897" y="6418"/>
                  </a:cubicBezTo>
                  <a:lnTo>
                    <a:pt x="897" y="6716"/>
                  </a:lnTo>
                  <a:cubicBezTo>
                    <a:pt x="862" y="6766"/>
                    <a:pt x="828" y="6816"/>
                    <a:pt x="793" y="6866"/>
                  </a:cubicBezTo>
                  <a:cubicBezTo>
                    <a:pt x="828" y="6965"/>
                    <a:pt x="862" y="7065"/>
                    <a:pt x="897" y="7164"/>
                  </a:cubicBezTo>
                  <a:lnTo>
                    <a:pt x="1210" y="7313"/>
                  </a:lnTo>
                  <a:cubicBezTo>
                    <a:pt x="1175" y="7363"/>
                    <a:pt x="1141" y="7413"/>
                    <a:pt x="1106" y="7463"/>
                  </a:cubicBezTo>
                  <a:lnTo>
                    <a:pt x="1210" y="7463"/>
                  </a:lnTo>
                  <a:lnTo>
                    <a:pt x="1627" y="7612"/>
                  </a:lnTo>
                  <a:lnTo>
                    <a:pt x="1939" y="7910"/>
                  </a:lnTo>
                  <a:lnTo>
                    <a:pt x="2252" y="7910"/>
                  </a:lnTo>
                  <a:cubicBezTo>
                    <a:pt x="2287" y="7960"/>
                    <a:pt x="2321" y="8010"/>
                    <a:pt x="2356" y="8060"/>
                  </a:cubicBezTo>
                  <a:lnTo>
                    <a:pt x="2460" y="8060"/>
                  </a:lnTo>
                  <a:lnTo>
                    <a:pt x="2564" y="8209"/>
                  </a:lnTo>
                  <a:lnTo>
                    <a:pt x="2772" y="8209"/>
                  </a:lnTo>
                  <a:lnTo>
                    <a:pt x="2981" y="8209"/>
                  </a:lnTo>
                  <a:cubicBezTo>
                    <a:pt x="3050" y="8109"/>
                    <a:pt x="3120" y="8010"/>
                    <a:pt x="3189" y="7910"/>
                  </a:cubicBezTo>
                  <a:lnTo>
                    <a:pt x="3397" y="7761"/>
                  </a:lnTo>
                  <a:lnTo>
                    <a:pt x="3606" y="7761"/>
                  </a:lnTo>
                  <a:lnTo>
                    <a:pt x="3814" y="7910"/>
                  </a:lnTo>
                  <a:lnTo>
                    <a:pt x="3918" y="7910"/>
                  </a:lnTo>
                  <a:cubicBezTo>
                    <a:pt x="3953" y="7960"/>
                    <a:pt x="3987" y="8010"/>
                    <a:pt x="4022" y="8060"/>
                  </a:cubicBezTo>
                  <a:lnTo>
                    <a:pt x="4127" y="8358"/>
                  </a:lnTo>
                  <a:lnTo>
                    <a:pt x="4022" y="8806"/>
                  </a:lnTo>
                  <a:lnTo>
                    <a:pt x="4022" y="8955"/>
                  </a:lnTo>
                  <a:lnTo>
                    <a:pt x="4127" y="9104"/>
                  </a:lnTo>
                  <a:cubicBezTo>
                    <a:pt x="4162" y="9154"/>
                    <a:pt x="4196" y="9204"/>
                    <a:pt x="4231" y="9254"/>
                  </a:cubicBezTo>
                  <a:lnTo>
                    <a:pt x="4231" y="9403"/>
                  </a:lnTo>
                  <a:lnTo>
                    <a:pt x="4543" y="9552"/>
                  </a:lnTo>
                  <a:lnTo>
                    <a:pt x="4439" y="9701"/>
                  </a:lnTo>
                  <a:lnTo>
                    <a:pt x="4752" y="9552"/>
                  </a:lnTo>
                  <a:lnTo>
                    <a:pt x="4752" y="9254"/>
                  </a:lnTo>
                  <a:lnTo>
                    <a:pt x="5272" y="9254"/>
                  </a:lnTo>
                  <a:cubicBezTo>
                    <a:pt x="5342" y="9353"/>
                    <a:pt x="5411" y="9453"/>
                    <a:pt x="5481" y="9552"/>
                  </a:cubicBezTo>
                  <a:lnTo>
                    <a:pt x="5585" y="9701"/>
                  </a:lnTo>
                  <a:lnTo>
                    <a:pt x="5689" y="9701"/>
                  </a:lnTo>
                  <a:lnTo>
                    <a:pt x="6002" y="10000"/>
                  </a:lnTo>
                  <a:lnTo>
                    <a:pt x="6002" y="9701"/>
                  </a:lnTo>
                  <a:lnTo>
                    <a:pt x="6418" y="9552"/>
                  </a:lnTo>
                  <a:lnTo>
                    <a:pt x="6522" y="9403"/>
                  </a:lnTo>
                  <a:lnTo>
                    <a:pt x="6627" y="9403"/>
                  </a:lnTo>
                  <a:lnTo>
                    <a:pt x="6731" y="9403"/>
                  </a:lnTo>
                  <a:lnTo>
                    <a:pt x="6939" y="9254"/>
                  </a:lnTo>
                  <a:lnTo>
                    <a:pt x="7147" y="9104"/>
                  </a:lnTo>
                  <a:lnTo>
                    <a:pt x="7460" y="8806"/>
                  </a:lnTo>
                  <a:cubicBezTo>
                    <a:pt x="7495" y="8706"/>
                    <a:pt x="7529" y="8607"/>
                    <a:pt x="7564" y="8507"/>
                  </a:cubicBezTo>
                  <a:cubicBezTo>
                    <a:pt x="7599" y="8408"/>
                    <a:pt x="7633" y="8308"/>
                    <a:pt x="7668" y="8209"/>
                  </a:cubicBezTo>
                  <a:cubicBezTo>
                    <a:pt x="7738" y="8060"/>
                    <a:pt x="7807" y="7910"/>
                    <a:pt x="7877" y="7761"/>
                  </a:cubicBezTo>
                  <a:lnTo>
                    <a:pt x="7877" y="7463"/>
                  </a:lnTo>
                  <a:lnTo>
                    <a:pt x="7772" y="7313"/>
                  </a:lnTo>
                  <a:lnTo>
                    <a:pt x="7877" y="7164"/>
                  </a:lnTo>
                  <a:lnTo>
                    <a:pt x="7772" y="6866"/>
                  </a:lnTo>
                  <a:cubicBezTo>
                    <a:pt x="7703" y="6617"/>
                    <a:pt x="7633" y="6368"/>
                    <a:pt x="7564" y="6119"/>
                  </a:cubicBezTo>
                  <a:lnTo>
                    <a:pt x="7564" y="5970"/>
                  </a:lnTo>
                  <a:lnTo>
                    <a:pt x="7772" y="5672"/>
                  </a:lnTo>
                  <a:lnTo>
                    <a:pt x="7981" y="5522"/>
                  </a:lnTo>
                  <a:lnTo>
                    <a:pt x="7981" y="5373"/>
                  </a:lnTo>
                  <a:lnTo>
                    <a:pt x="7668" y="5373"/>
                  </a:lnTo>
                  <a:lnTo>
                    <a:pt x="7564" y="5373"/>
                  </a:lnTo>
                  <a:lnTo>
                    <a:pt x="7460" y="5373"/>
                  </a:lnTo>
                  <a:cubicBezTo>
                    <a:pt x="7425" y="5274"/>
                    <a:pt x="7391" y="5174"/>
                    <a:pt x="7356" y="5075"/>
                  </a:cubicBezTo>
                  <a:cubicBezTo>
                    <a:pt x="7321" y="5025"/>
                    <a:pt x="7287" y="4975"/>
                    <a:pt x="7252" y="4925"/>
                  </a:cubicBezTo>
                  <a:lnTo>
                    <a:pt x="7460" y="4776"/>
                  </a:lnTo>
                  <a:lnTo>
                    <a:pt x="7668" y="4627"/>
                  </a:lnTo>
                  <a:lnTo>
                    <a:pt x="7877" y="4328"/>
                  </a:lnTo>
                  <a:lnTo>
                    <a:pt x="7981" y="4328"/>
                  </a:lnTo>
                  <a:cubicBezTo>
                    <a:pt x="7946" y="4428"/>
                    <a:pt x="7912" y="4527"/>
                    <a:pt x="7877" y="4627"/>
                  </a:cubicBezTo>
                  <a:lnTo>
                    <a:pt x="7981" y="4776"/>
                  </a:lnTo>
                  <a:lnTo>
                    <a:pt x="8085" y="4776"/>
                  </a:lnTo>
                  <a:lnTo>
                    <a:pt x="8397" y="4627"/>
                  </a:lnTo>
                  <a:lnTo>
                    <a:pt x="8606" y="4776"/>
                  </a:lnTo>
                  <a:cubicBezTo>
                    <a:pt x="8641" y="4876"/>
                    <a:pt x="8675" y="4975"/>
                    <a:pt x="8710" y="5075"/>
                  </a:cubicBezTo>
                  <a:lnTo>
                    <a:pt x="8710" y="5224"/>
                  </a:lnTo>
                  <a:lnTo>
                    <a:pt x="8710" y="5672"/>
                  </a:lnTo>
                  <a:cubicBezTo>
                    <a:pt x="8675" y="5821"/>
                    <a:pt x="8641" y="5970"/>
                    <a:pt x="8606" y="6119"/>
                  </a:cubicBezTo>
                  <a:lnTo>
                    <a:pt x="8814" y="6119"/>
                  </a:lnTo>
                  <a:lnTo>
                    <a:pt x="9022" y="5970"/>
                  </a:lnTo>
                  <a:lnTo>
                    <a:pt x="9127" y="5821"/>
                  </a:lnTo>
                  <a:lnTo>
                    <a:pt x="9231" y="5672"/>
                  </a:lnTo>
                  <a:cubicBezTo>
                    <a:pt x="9161" y="5473"/>
                    <a:pt x="9092" y="5274"/>
                    <a:pt x="9022" y="5075"/>
                  </a:cubicBezTo>
                  <a:lnTo>
                    <a:pt x="9022" y="4925"/>
                  </a:lnTo>
                  <a:lnTo>
                    <a:pt x="9022" y="4627"/>
                  </a:lnTo>
                  <a:lnTo>
                    <a:pt x="9022" y="4478"/>
                  </a:lnTo>
                  <a:cubicBezTo>
                    <a:pt x="8987" y="4378"/>
                    <a:pt x="8953" y="4279"/>
                    <a:pt x="8918" y="4179"/>
                  </a:cubicBezTo>
                  <a:lnTo>
                    <a:pt x="9022" y="4030"/>
                  </a:lnTo>
                  <a:lnTo>
                    <a:pt x="9231" y="3731"/>
                  </a:lnTo>
                  <a:lnTo>
                    <a:pt x="9439" y="3731"/>
                  </a:lnTo>
                  <a:cubicBezTo>
                    <a:pt x="9474" y="3482"/>
                    <a:pt x="9508" y="3234"/>
                    <a:pt x="9543" y="2985"/>
                  </a:cubicBezTo>
                  <a:lnTo>
                    <a:pt x="9752" y="2836"/>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437" name="Freeform 683"/>
            <p:cNvSpPr>
              <a:spLocks/>
            </p:cNvSpPr>
            <p:nvPr/>
          </p:nvSpPr>
          <p:spPr bwMode="auto">
            <a:xfrm>
              <a:off x="10613320" y="992151"/>
              <a:ext cx="388144" cy="193675"/>
            </a:xfrm>
            <a:custGeom>
              <a:avLst/>
              <a:gdLst>
                <a:gd name="T0" fmla="*/ 2147483647 w 400"/>
                <a:gd name="T1" fmla="*/ 2147483647 h 200"/>
                <a:gd name="T2" fmla="*/ 2147483647 w 400"/>
                <a:gd name="T3" fmla="*/ 2147483647 h 200"/>
                <a:gd name="T4" fmla="*/ 2147483647 w 400"/>
                <a:gd name="T5" fmla="*/ 2147483647 h 200"/>
                <a:gd name="T6" fmla="*/ 2147483647 w 400"/>
                <a:gd name="T7" fmla="*/ 2147483647 h 200"/>
                <a:gd name="T8" fmla="*/ 2147483647 w 400"/>
                <a:gd name="T9" fmla="*/ 2147483647 h 200"/>
                <a:gd name="T10" fmla="*/ 2147483647 w 400"/>
                <a:gd name="T11" fmla="*/ 2147483647 h 200"/>
                <a:gd name="T12" fmla="*/ 2147483647 w 400"/>
                <a:gd name="T13" fmla="*/ 2147483647 h 200"/>
                <a:gd name="T14" fmla="*/ 2147483647 w 400"/>
                <a:gd name="T15" fmla="*/ 2147483647 h 200"/>
                <a:gd name="T16" fmla="*/ 2147483647 w 400"/>
                <a:gd name="T17" fmla="*/ 2147483647 h 200"/>
                <a:gd name="T18" fmla="*/ 2147483647 w 400"/>
                <a:gd name="T19" fmla="*/ 2147483647 h 200"/>
                <a:gd name="T20" fmla="*/ 2147483647 w 400"/>
                <a:gd name="T21" fmla="*/ 2147483647 h 200"/>
                <a:gd name="T22" fmla="*/ 2147483647 w 400"/>
                <a:gd name="T23" fmla="*/ 2147483647 h 200"/>
                <a:gd name="T24" fmla="*/ 2147483647 w 400"/>
                <a:gd name="T25" fmla="*/ 2147483647 h 200"/>
                <a:gd name="T26" fmla="*/ 2147483647 w 400"/>
                <a:gd name="T27" fmla="*/ 2147483647 h 200"/>
                <a:gd name="T28" fmla="*/ 2147483647 w 400"/>
                <a:gd name="T29" fmla="*/ 2147483647 h 200"/>
                <a:gd name="T30" fmla="*/ 2147483647 w 400"/>
                <a:gd name="T31" fmla="*/ 2147483647 h 200"/>
                <a:gd name="T32" fmla="*/ 2147483647 w 400"/>
                <a:gd name="T33" fmla="*/ 2147483647 h 200"/>
                <a:gd name="T34" fmla="*/ 2147483647 w 400"/>
                <a:gd name="T35" fmla="*/ 2147483647 h 200"/>
                <a:gd name="T36" fmla="*/ 2147483647 w 400"/>
                <a:gd name="T37" fmla="*/ 2147483647 h 200"/>
                <a:gd name="T38" fmla="*/ 2147483647 w 400"/>
                <a:gd name="T39" fmla="*/ 2147483647 h 200"/>
                <a:gd name="T40" fmla="*/ 2147483647 w 400"/>
                <a:gd name="T41" fmla="*/ 2147483647 h 200"/>
                <a:gd name="T42" fmla="*/ 2147483647 w 400"/>
                <a:gd name="T43" fmla="*/ 0 h 200"/>
                <a:gd name="T44" fmla="*/ 2147483647 w 400"/>
                <a:gd name="T45" fmla="*/ 2147483647 h 200"/>
                <a:gd name="T46" fmla="*/ 2147483647 w 400"/>
                <a:gd name="T47" fmla="*/ 2147483647 h 200"/>
                <a:gd name="T48" fmla="*/ 2147483647 w 400"/>
                <a:gd name="T49" fmla="*/ 2147483647 h 200"/>
                <a:gd name="T50" fmla="*/ 2147483647 w 400"/>
                <a:gd name="T51" fmla="*/ 2147483647 h 200"/>
                <a:gd name="T52" fmla="*/ 2147483647 w 400"/>
                <a:gd name="T53" fmla="*/ 2147483647 h 200"/>
                <a:gd name="T54" fmla="*/ 0 w 400"/>
                <a:gd name="T55" fmla="*/ 2147483647 h 200"/>
                <a:gd name="T56" fmla="*/ 2147483647 w 400"/>
                <a:gd name="T57" fmla="*/ 2147483647 h 200"/>
                <a:gd name="T58" fmla="*/ 2147483647 w 400"/>
                <a:gd name="T59" fmla="*/ 2147483647 h 2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200"/>
                <a:gd name="T92" fmla="*/ 400 w 400"/>
                <a:gd name="T93" fmla="*/ 200 h 2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200">
                  <a:moveTo>
                    <a:pt x="32" y="80"/>
                  </a:moveTo>
                  <a:lnTo>
                    <a:pt x="32" y="120"/>
                  </a:lnTo>
                  <a:lnTo>
                    <a:pt x="88" y="136"/>
                  </a:lnTo>
                  <a:lnTo>
                    <a:pt x="120" y="176"/>
                  </a:lnTo>
                  <a:lnTo>
                    <a:pt x="168" y="176"/>
                  </a:lnTo>
                  <a:lnTo>
                    <a:pt x="208" y="200"/>
                  </a:lnTo>
                  <a:lnTo>
                    <a:pt x="256" y="168"/>
                  </a:lnTo>
                  <a:lnTo>
                    <a:pt x="296" y="168"/>
                  </a:lnTo>
                  <a:lnTo>
                    <a:pt x="304" y="136"/>
                  </a:lnTo>
                  <a:lnTo>
                    <a:pt x="336" y="128"/>
                  </a:lnTo>
                  <a:lnTo>
                    <a:pt x="360" y="112"/>
                  </a:lnTo>
                  <a:lnTo>
                    <a:pt x="400" y="104"/>
                  </a:lnTo>
                  <a:lnTo>
                    <a:pt x="392" y="88"/>
                  </a:lnTo>
                  <a:lnTo>
                    <a:pt x="352" y="80"/>
                  </a:lnTo>
                  <a:lnTo>
                    <a:pt x="352" y="64"/>
                  </a:lnTo>
                  <a:lnTo>
                    <a:pt x="360" y="48"/>
                  </a:lnTo>
                  <a:lnTo>
                    <a:pt x="336" y="40"/>
                  </a:lnTo>
                  <a:lnTo>
                    <a:pt x="272" y="56"/>
                  </a:lnTo>
                  <a:lnTo>
                    <a:pt x="248" y="32"/>
                  </a:lnTo>
                  <a:lnTo>
                    <a:pt x="208" y="32"/>
                  </a:lnTo>
                  <a:lnTo>
                    <a:pt x="192" y="24"/>
                  </a:lnTo>
                  <a:lnTo>
                    <a:pt x="144" y="0"/>
                  </a:lnTo>
                  <a:lnTo>
                    <a:pt x="128" y="16"/>
                  </a:lnTo>
                  <a:lnTo>
                    <a:pt x="112" y="40"/>
                  </a:lnTo>
                  <a:lnTo>
                    <a:pt x="80" y="32"/>
                  </a:lnTo>
                  <a:lnTo>
                    <a:pt x="40" y="32"/>
                  </a:lnTo>
                  <a:lnTo>
                    <a:pt x="8" y="48"/>
                  </a:lnTo>
                  <a:lnTo>
                    <a:pt x="0" y="64"/>
                  </a:lnTo>
                  <a:lnTo>
                    <a:pt x="8" y="72"/>
                  </a:lnTo>
                  <a:lnTo>
                    <a:pt x="32"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8" name="Freeform 684"/>
            <p:cNvSpPr>
              <a:spLocks/>
            </p:cNvSpPr>
            <p:nvPr/>
          </p:nvSpPr>
          <p:spPr bwMode="auto">
            <a:xfrm>
              <a:off x="10512514" y="1357276"/>
              <a:ext cx="100806" cy="46831"/>
            </a:xfrm>
            <a:custGeom>
              <a:avLst/>
              <a:gdLst>
                <a:gd name="T0" fmla="*/ 2147483647 w 104"/>
                <a:gd name="T1" fmla="*/ 2147483647 h 48"/>
                <a:gd name="T2" fmla="*/ 2147483647 w 104"/>
                <a:gd name="T3" fmla="*/ 2147483647 h 48"/>
                <a:gd name="T4" fmla="*/ 2147483647 w 104"/>
                <a:gd name="T5" fmla="*/ 0 h 48"/>
                <a:gd name="T6" fmla="*/ 2147483647 w 104"/>
                <a:gd name="T7" fmla="*/ 0 h 48"/>
                <a:gd name="T8" fmla="*/ 0 w 104"/>
                <a:gd name="T9" fmla="*/ 2147483647 h 48"/>
                <a:gd name="T10" fmla="*/ 2147483647 w 104"/>
                <a:gd name="T11" fmla="*/ 2147483647 h 48"/>
                <a:gd name="T12" fmla="*/ 2147483647 w 104"/>
                <a:gd name="T13" fmla="*/ 2147483647 h 48"/>
                <a:gd name="T14" fmla="*/ 2147483647 w 104"/>
                <a:gd name="T15" fmla="*/ 2147483647 h 48"/>
                <a:gd name="T16" fmla="*/ 2147483647 w 104"/>
                <a:gd name="T17" fmla="*/ 2147483647 h 48"/>
                <a:gd name="T18" fmla="*/ 2147483647 w 104"/>
                <a:gd name="T19" fmla="*/ 2147483647 h 48"/>
                <a:gd name="T20" fmla="*/ 2147483647 w 104"/>
                <a:gd name="T21" fmla="*/ 2147483647 h 48"/>
                <a:gd name="T22" fmla="*/ 2147483647 w 104"/>
                <a:gd name="T23" fmla="*/ 2147483647 h 48"/>
                <a:gd name="T24" fmla="*/ 2147483647 w 104"/>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48"/>
                <a:gd name="T41" fmla="*/ 104 w 10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48">
                  <a:moveTo>
                    <a:pt x="72" y="24"/>
                  </a:moveTo>
                  <a:lnTo>
                    <a:pt x="48" y="8"/>
                  </a:lnTo>
                  <a:lnTo>
                    <a:pt x="16" y="0"/>
                  </a:lnTo>
                  <a:lnTo>
                    <a:pt x="8" y="0"/>
                  </a:lnTo>
                  <a:lnTo>
                    <a:pt x="0" y="16"/>
                  </a:lnTo>
                  <a:lnTo>
                    <a:pt x="40" y="40"/>
                  </a:lnTo>
                  <a:lnTo>
                    <a:pt x="72" y="40"/>
                  </a:lnTo>
                  <a:lnTo>
                    <a:pt x="88" y="48"/>
                  </a:lnTo>
                  <a:lnTo>
                    <a:pt x="96" y="48"/>
                  </a:lnTo>
                  <a:lnTo>
                    <a:pt x="104" y="32"/>
                  </a:lnTo>
                  <a:lnTo>
                    <a:pt x="96" y="24"/>
                  </a:lnTo>
                  <a:lnTo>
                    <a:pt x="72"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39" name="Freeform 685"/>
            <p:cNvSpPr>
              <a:spLocks/>
            </p:cNvSpPr>
            <p:nvPr/>
          </p:nvSpPr>
          <p:spPr bwMode="auto">
            <a:xfrm>
              <a:off x="10613320" y="992151"/>
              <a:ext cx="388144" cy="193675"/>
            </a:xfrm>
            <a:custGeom>
              <a:avLst/>
              <a:gdLst>
                <a:gd name="T0" fmla="*/ 2147483647 w 400"/>
                <a:gd name="T1" fmla="*/ 2147483647 h 200"/>
                <a:gd name="T2" fmla="*/ 2147483647 w 400"/>
                <a:gd name="T3" fmla="*/ 2147483647 h 200"/>
                <a:gd name="T4" fmla="*/ 2147483647 w 400"/>
                <a:gd name="T5" fmla="*/ 2147483647 h 200"/>
                <a:gd name="T6" fmla="*/ 2147483647 w 400"/>
                <a:gd name="T7" fmla="*/ 2147483647 h 200"/>
                <a:gd name="T8" fmla="*/ 2147483647 w 400"/>
                <a:gd name="T9" fmla="*/ 2147483647 h 200"/>
                <a:gd name="T10" fmla="*/ 2147483647 w 400"/>
                <a:gd name="T11" fmla="*/ 2147483647 h 200"/>
                <a:gd name="T12" fmla="*/ 2147483647 w 400"/>
                <a:gd name="T13" fmla="*/ 2147483647 h 200"/>
                <a:gd name="T14" fmla="*/ 2147483647 w 400"/>
                <a:gd name="T15" fmla="*/ 2147483647 h 200"/>
                <a:gd name="T16" fmla="*/ 2147483647 w 400"/>
                <a:gd name="T17" fmla="*/ 2147483647 h 200"/>
                <a:gd name="T18" fmla="*/ 2147483647 w 400"/>
                <a:gd name="T19" fmla="*/ 2147483647 h 200"/>
                <a:gd name="T20" fmla="*/ 2147483647 w 400"/>
                <a:gd name="T21" fmla="*/ 2147483647 h 200"/>
                <a:gd name="T22" fmla="*/ 2147483647 w 400"/>
                <a:gd name="T23" fmla="*/ 2147483647 h 200"/>
                <a:gd name="T24" fmla="*/ 2147483647 w 400"/>
                <a:gd name="T25" fmla="*/ 2147483647 h 200"/>
                <a:gd name="T26" fmla="*/ 2147483647 w 400"/>
                <a:gd name="T27" fmla="*/ 2147483647 h 200"/>
                <a:gd name="T28" fmla="*/ 2147483647 w 400"/>
                <a:gd name="T29" fmla="*/ 2147483647 h 200"/>
                <a:gd name="T30" fmla="*/ 2147483647 w 400"/>
                <a:gd name="T31" fmla="*/ 2147483647 h 200"/>
                <a:gd name="T32" fmla="*/ 2147483647 w 400"/>
                <a:gd name="T33" fmla="*/ 2147483647 h 200"/>
                <a:gd name="T34" fmla="*/ 2147483647 w 400"/>
                <a:gd name="T35" fmla="*/ 2147483647 h 200"/>
                <a:gd name="T36" fmla="*/ 2147483647 w 400"/>
                <a:gd name="T37" fmla="*/ 2147483647 h 200"/>
                <a:gd name="T38" fmla="*/ 2147483647 w 400"/>
                <a:gd name="T39" fmla="*/ 2147483647 h 200"/>
                <a:gd name="T40" fmla="*/ 2147483647 w 400"/>
                <a:gd name="T41" fmla="*/ 2147483647 h 200"/>
                <a:gd name="T42" fmla="*/ 2147483647 w 400"/>
                <a:gd name="T43" fmla="*/ 0 h 200"/>
                <a:gd name="T44" fmla="*/ 2147483647 w 400"/>
                <a:gd name="T45" fmla="*/ 2147483647 h 200"/>
                <a:gd name="T46" fmla="*/ 2147483647 w 400"/>
                <a:gd name="T47" fmla="*/ 2147483647 h 200"/>
                <a:gd name="T48" fmla="*/ 2147483647 w 400"/>
                <a:gd name="T49" fmla="*/ 2147483647 h 200"/>
                <a:gd name="T50" fmla="*/ 2147483647 w 400"/>
                <a:gd name="T51" fmla="*/ 2147483647 h 200"/>
                <a:gd name="T52" fmla="*/ 2147483647 w 400"/>
                <a:gd name="T53" fmla="*/ 2147483647 h 200"/>
                <a:gd name="T54" fmla="*/ 0 w 400"/>
                <a:gd name="T55" fmla="*/ 2147483647 h 200"/>
                <a:gd name="T56" fmla="*/ 2147483647 w 400"/>
                <a:gd name="T57" fmla="*/ 2147483647 h 200"/>
                <a:gd name="T58" fmla="*/ 2147483647 w 400"/>
                <a:gd name="T59" fmla="*/ 2147483647 h 2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200"/>
                <a:gd name="T92" fmla="*/ 400 w 400"/>
                <a:gd name="T93" fmla="*/ 200 h 2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200">
                  <a:moveTo>
                    <a:pt x="32" y="80"/>
                  </a:moveTo>
                  <a:lnTo>
                    <a:pt x="32" y="120"/>
                  </a:lnTo>
                  <a:lnTo>
                    <a:pt x="88" y="136"/>
                  </a:lnTo>
                  <a:lnTo>
                    <a:pt x="120" y="176"/>
                  </a:lnTo>
                  <a:lnTo>
                    <a:pt x="168" y="176"/>
                  </a:lnTo>
                  <a:lnTo>
                    <a:pt x="208" y="200"/>
                  </a:lnTo>
                  <a:lnTo>
                    <a:pt x="256" y="168"/>
                  </a:lnTo>
                  <a:lnTo>
                    <a:pt x="296" y="168"/>
                  </a:lnTo>
                  <a:lnTo>
                    <a:pt x="304" y="136"/>
                  </a:lnTo>
                  <a:lnTo>
                    <a:pt x="336" y="128"/>
                  </a:lnTo>
                  <a:lnTo>
                    <a:pt x="360" y="112"/>
                  </a:lnTo>
                  <a:lnTo>
                    <a:pt x="400" y="104"/>
                  </a:lnTo>
                  <a:lnTo>
                    <a:pt x="392" y="88"/>
                  </a:lnTo>
                  <a:lnTo>
                    <a:pt x="352" y="80"/>
                  </a:lnTo>
                  <a:lnTo>
                    <a:pt x="352" y="64"/>
                  </a:lnTo>
                  <a:lnTo>
                    <a:pt x="360" y="48"/>
                  </a:lnTo>
                  <a:lnTo>
                    <a:pt x="336" y="40"/>
                  </a:lnTo>
                  <a:lnTo>
                    <a:pt x="272" y="56"/>
                  </a:lnTo>
                  <a:lnTo>
                    <a:pt x="248" y="32"/>
                  </a:lnTo>
                  <a:lnTo>
                    <a:pt x="208" y="32"/>
                  </a:lnTo>
                  <a:lnTo>
                    <a:pt x="192" y="24"/>
                  </a:lnTo>
                  <a:lnTo>
                    <a:pt x="144" y="0"/>
                  </a:lnTo>
                  <a:lnTo>
                    <a:pt x="128" y="16"/>
                  </a:lnTo>
                  <a:lnTo>
                    <a:pt x="112" y="40"/>
                  </a:lnTo>
                  <a:lnTo>
                    <a:pt x="80" y="32"/>
                  </a:lnTo>
                  <a:lnTo>
                    <a:pt x="40" y="32"/>
                  </a:lnTo>
                  <a:lnTo>
                    <a:pt x="8" y="48"/>
                  </a:lnTo>
                  <a:lnTo>
                    <a:pt x="0" y="64"/>
                  </a:lnTo>
                  <a:lnTo>
                    <a:pt x="8" y="72"/>
                  </a:lnTo>
                  <a:lnTo>
                    <a:pt x="32"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0" name="Freeform 686"/>
            <p:cNvSpPr>
              <a:spLocks/>
            </p:cNvSpPr>
            <p:nvPr/>
          </p:nvSpPr>
          <p:spPr bwMode="auto">
            <a:xfrm>
              <a:off x="9781470" y="525427"/>
              <a:ext cx="132556" cy="288131"/>
            </a:xfrm>
            <a:custGeom>
              <a:avLst/>
              <a:gdLst>
                <a:gd name="T0" fmla="*/ 2147483647 w 136"/>
                <a:gd name="T1" fmla="*/ 2147483647 h 296"/>
                <a:gd name="T2" fmla="*/ 2147483647 w 136"/>
                <a:gd name="T3" fmla="*/ 2147483647 h 296"/>
                <a:gd name="T4" fmla="*/ 2147483647 w 136"/>
                <a:gd name="T5" fmla="*/ 2147483647 h 296"/>
                <a:gd name="T6" fmla="*/ 2147483647 w 136"/>
                <a:gd name="T7" fmla="*/ 2147483647 h 296"/>
                <a:gd name="T8" fmla="*/ 2147483647 w 136"/>
                <a:gd name="T9" fmla="*/ 2147483647 h 296"/>
                <a:gd name="T10" fmla="*/ 2147483647 w 136"/>
                <a:gd name="T11" fmla="*/ 2147483647 h 296"/>
                <a:gd name="T12" fmla="*/ 2147483647 w 136"/>
                <a:gd name="T13" fmla="*/ 2147483647 h 296"/>
                <a:gd name="T14" fmla="*/ 2147483647 w 136"/>
                <a:gd name="T15" fmla="*/ 2147483647 h 296"/>
                <a:gd name="T16" fmla="*/ 2147483647 w 136"/>
                <a:gd name="T17" fmla="*/ 2147483647 h 296"/>
                <a:gd name="T18" fmla="*/ 2147483647 w 136"/>
                <a:gd name="T19" fmla="*/ 2147483647 h 296"/>
                <a:gd name="T20" fmla="*/ 2147483647 w 136"/>
                <a:gd name="T21" fmla="*/ 2147483647 h 296"/>
                <a:gd name="T22" fmla="*/ 2147483647 w 136"/>
                <a:gd name="T23" fmla="*/ 2147483647 h 296"/>
                <a:gd name="T24" fmla="*/ 2147483647 w 136"/>
                <a:gd name="T25" fmla="*/ 2147483647 h 296"/>
                <a:gd name="T26" fmla="*/ 2147483647 w 136"/>
                <a:gd name="T27" fmla="*/ 2147483647 h 296"/>
                <a:gd name="T28" fmla="*/ 2147483647 w 136"/>
                <a:gd name="T29" fmla="*/ 2147483647 h 296"/>
                <a:gd name="T30" fmla="*/ 2147483647 w 136"/>
                <a:gd name="T31" fmla="*/ 2147483647 h 296"/>
                <a:gd name="T32" fmla="*/ 2147483647 w 136"/>
                <a:gd name="T33" fmla="*/ 2147483647 h 296"/>
                <a:gd name="T34" fmla="*/ 2147483647 w 136"/>
                <a:gd name="T35" fmla="*/ 0 h 296"/>
                <a:gd name="T36" fmla="*/ 2147483647 w 136"/>
                <a:gd name="T37" fmla="*/ 0 h 296"/>
                <a:gd name="T38" fmla="*/ 2147483647 w 136"/>
                <a:gd name="T39" fmla="*/ 2147483647 h 296"/>
                <a:gd name="T40" fmla="*/ 2147483647 w 136"/>
                <a:gd name="T41" fmla="*/ 2147483647 h 296"/>
                <a:gd name="T42" fmla="*/ 2147483647 w 136"/>
                <a:gd name="T43" fmla="*/ 2147483647 h 296"/>
                <a:gd name="T44" fmla="*/ 2147483647 w 136"/>
                <a:gd name="T45" fmla="*/ 2147483647 h 296"/>
                <a:gd name="T46" fmla="*/ 2147483647 w 136"/>
                <a:gd name="T47" fmla="*/ 2147483647 h 296"/>
                <a:gd name="T48" fmla="*/ 2147483647 w 136"/>
                <a:gd name="T49" fmla="*/ 2147483647 h 296"/>
                <a:gd name="T50" fmla="*/ 2147483647 w 136"/>
                <a:gd name="T51" fmla="*/ 2147483647 h 296"/>
                <a:gd name="T52" fmla="*/ 2147483647 w 136"/>
                <a:gd name="T53" fmla="*/ 2147483647 h 296"/>
                <a:gd name="T54" fmla="*/ 0 w 136"/>
                <a:gd name="T55" fmla="*/ 2147483647 h 296"/>
                <a:gd name="T56" fmla="*/ 2147483647 w 136"/>
                <a:gd name="T57" fmla="*/ 2147483647 h 296"/>
                <a:gd name="T58" fmla="*/ 2147483647 w 136"/>
                <a:gd name="T59" fmla="*/ 2147483647 h 296"/>
                <a:gd name="T60" fmla="*/ 2147483647 w 136"/>
                <a:gd name="T61" fmla="*/ 2147483647 h 296"/>
                <a:gd name="T62" fmla="*/ 2147483647 w 136"/>
                <a:gd name="T63" fmla="*/ 2147483647 h 296"/>
                <a:gd name="T64" fmla="*/ 2147483647 w 136"/>
                <a:gd name="T65" fmla="*/ 2147483647 h 296"/>
                <a:gd name="T66" fmla="*/ 2147483647 w 136"/>
                <a:gd name="T67" fmla="*/ 2147483647 h 296"/>
                <a:gd name="T68" fmla="*/ 2147483647 w 136"/>
                <a:gd name="T69" fmla="*/ 2147483647 h 296"/>
                <a:gd name="T70" fmla="*/ 2147483647 w 136"/>
                <a:gd name="T71" fmla="*/ 2147483647 h 296"/>
                <a:gd name="T72" fmla="*/ 2147483647 w 136"/>
                <a:gd name="T73" fmla="*/ 2147483647 h 296"/>
                <a:gd name="T74" fmla="*/ 2147483647 w 136"/>
                <a:gd name="T75" fmla="*/ 2147483647 h 296"/>
                <a:gd name="T76" fmla="*/ 2147483647 w 136"/>
                <a:gd name="T77" fmla="*/ 2147483647 h 296"/>
                <a:gd name="T78" fmla="*/ 2147483647 w 136"/>
                <a:gd name="T79" fmla="*/ 2147483647 h 296"/>
                <a:gd name="T80" fmla="*/ 2147483647 w 136"/>
                <a:gd name="T81" fmla="*/ 2147483647 h 296"/>
                <a:gd name="T82" fmla="*/ 2147483647 w 136"/>
                <a:gd name="T83" fmla="*/ 2147483647 h 296"/>
                <a:gd name="T84" fmla="*/ 2147483647 w 136"/>
                <a:gd name="T85" fmla="*/ 2147483647 h 296"/>
                <a:gd name="T86" fmla="*/ 2147483647 w 136"/>
                <a:gd name="T87" fmla="*/ 2147483647 h 296"/>
                <a:gd name="T88" fmla="*/ 2147483647 w 136"/>
                <a:gd name="T89" fmla="*/ 2147483647 h 296"/>
                <a:gd name="T90" fmla="*/ 2147483647 w 136"/>
                <a:gd name="T91" fmla="*/ 2147483647 h 296"/>
                <a:gd name="T92" fmla="*/ 2147483647 w 136"/>
                <a:gd name="T93" fmla="*/ 2147483647 h 296"/>
                <a:gd name="T94" fmla="*/ 2147483647 w 136"/>
                <a:gd name="T95" fmla="*/ 2147483647 h 296"/>
                <a:gd name="T96" fmla="*/ 2147483647 w 136"/>
                <a:gd name="T97" fmla="*/ 2147483647 h 296"/>
                <a:gd name="T98" fmla="*/ 2147483647 w 136"/>
                <a:gd name="T99" fmla="*/ 2147483647 h 296"/>
                <a:gd name="T100" fmla="*/ 2147483647 w 136"/>
                <a:gd name="T101" fmla="*/ 2147483647 h 296"/>
                <a:gd name="T102" fmla="*/ 2147483647 w 136"/>
                <a:gd name="T103" fmla="*/ 2147483647 h 296"/>
                <a:gd name="T104" fmla="*/ 2147483647 w 136"/>
                <a:gd name="T105" fmla="*/ 2147483647 h 2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6"/>
                <a:gd name="T160" fmla="*/ 0 h 296"/>
                <a:gd name="T161" fmla="*/ 136 w 136"/>
                <a:gd name="T162" fmla="*/ 296 h 2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6" h="296">
                  <a:moveTo>
                    <a:pt x="136" y="216"/>
                  </a:moveTo>
                  <a:lnTo>
                    <a:pt x="128" y="216"/>
                  </a:lnTo>
                  <a:lnTo>
                    <a:pt x="120" y="208"/>
                  </a:lnTo>
                  <a:lnTo>
                    <a:pt x="128" y="184"/>
                  </a:lnTo>
                  <a:lnTo>
                    <a:pt x="120" y="176"/>
                  </a:lnTo>
                  <a:lnTo>
                    <a:pt x="120" y="168"/>
                  </a:lnTo>
                  <a:lnTo>
                    <a:pt x="120" y="160"/>
                  </a:lnTo>
                  <a:lnTo>
                    <a:pt x="112" y="152"/>
                  </a:lnTo>
                  <a:lnTo>
                    <a:pt x="120" y="144"/>
                  </a:lnTo>
                  <a:lnTo>
                    <a:pt x="112" y="104"/>
                  </a:lnTo>
                  <a:lnTo>
                    <a:pt x="120" y="80"/>
                  </a:lnTo>
                  <a:lnTo>
                    <a:pt x="112" y="64"/>
                  </a:lnTo>
                  <a:lnTo>
                    <a:pt x="104" y="56"/>
                  </a:lnTo>
                  <a:lnTo>
                    <a:pt x="104" y="40"/>
                  </a:lnTo>
                  <a:lnTo>
                    <a:pt x="104" y="32"/>
                  </a:lnTo>
                  <a:lnTo>
                    <a:pt x="112" y="24"/>
                  </a:lnTo>
                  <a:lnTo>
                    <a:pt x="112" y="8"/>
                  </a:lnTo>
                  <a:lnTo>
                    <a:pt x="96" y="0"/>
                  </a:lnTo>
                  <a:lnTo>
                    <a:pt x="80" y="0"/>
                  </a:lnTo>
                  <a:lnTo>
                    <a:pt x="72" y="8"/>
                  </a:lnTo>
                  <a:lnTo>
                    <a:pt x="64" y="32"/>
                  </a:lnTo>
                  <a:lnTo>
                    <a:pt x="48" y="40"/>
                  </a:lnTo>
                  <a:lnTo>
                    <a:pt x="32" y="40"/>
                  </a:lnTo>
                  <a:lnTo>
                    <a:pt x="24" y="40"/>
                  </a:lnTo>
                  <a:lnTo>
                    <a:pt x="16" y="32"/>
                  </a:lnTo>
                  <a:lnTo>
                    <a:pt x="8" y="24"/>
                  </a:lnTo>
                  <a:lnTo>
                    <a:pt x="8" y="32"/>
                  </a:lnTo>
                  <a:lnTo>
                    <a:pt x="0" y="32"/>
                  </a:lnTo>
                  <a:lnTo>
                    <a:pt x="8" y="40"/>
                  </a:lnTo>
                  <a:lnTo>
                    <a:pt x="16" y="48"/>
                  </a:lnTo>
                  <a:lnTo>
                    <a:pt x="24" y="56"/>
                  </a:lnTo>
                  <a:lnTo>
                    <a:pt x="32" y="56"/>
                  </a:lnTo>
                  <a:lnTo>
                    <a:pt x="40" y="72"/>
                  </a:lnTo>
                  <a:lnTo>
                    <a:pt x="40" y="88"/>
                  </a:lnTo>
                  <a:lnTo>
                    <a:pt x="40" y="104"/>
                  </a:lnTo>
                  <a:lnTo>
                    <a:pt x="40" y="112"/>
                  </a:lnTo>
                  <a:lnTo>
                    <a:pt x="40" y="120"/>
                  </a:lnTo>
                  <a:lnTo>
                    <a:pt x="40" y="136"/>
                  </a:lnTo>
                  <a:lnTo>
                    <a:pt x="40" y="144"/>
                  </a:lnTo>
                  <a:lnTo>
                    <a:pt x="48" y="144"/>
                  </a:lnTo>
                  <a:lnTo>
                    <a:pt x="56" y="160"/>
                  </a:lnTo>
                  <a:lnTo>
                    <a:pt x="40" y="192"/>
                  </a:lnTo>
                  <a:lnTo>
                    <a:pt x="16" y="208"/>
                  </a:lnTo>
                  <a:lnTo>
                    <a:pt x="8" y="232"/>
                  </a:lnTo>
                  <a:lnTo>
                    <a:pt x="8" y="264"/>
                  </a:lnTo>
                  <a:lnTo>
                    <a:pt x="16" y="280"/>
                  </a:lnTo>
                  <a:lnTo>
                    <a:pt x="24" y="288"/>
                  </a:lnTo>
                  <a:lnTo>
                    <a:pt x="32" y="296"/>
                  </a:lnTo>
                  <a:lnTo>
                    <a:pt x="48" y="296"/>
                  </a:lnTo>
                  <a:lnTo>
                    <a:pt x="80" y="288"/>
                  </a:lnTo>
                  <a:lnTo>
                    <a:pt x="88" y="288"/>
                  </a:lnTo>
                  <a:lnTo>
                    <a:pt x="136" y="232"/>
                  </a:lnTo>
                  <a:lnTo>
                    <a:pt x="136" y="2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1" name="Freeform 687"/>
            <p:cNvSpPr>
              <a:spLocks/>
            </p:cNvSpPr>
            <p:nvPr/>
          </p:nvSpPr>
          <p:spPr bwMode="auto">
            <a:xfrm>
              <a:off x="9921964" y="984213"/>
              <a:ext cx="7144" cy="7938"/>
            </a:xfrm>
            <a:custGeom>
              <a:avLst/>
              <a:gdLst>
                <a:gd name="T0" fmla="*/ 2147483647 w 8"/>
                <a:gd name="T1" fmla="*/ 2147483647 h 8"/>
                <a:gd name="T2" fmla="*/ 0 w 8"/>
                <a:gd name="T3" fmla="*/ 0 h 8"/>
                <a:gd name="T4" fmla="*/ 0 w 8"/>
                <a:gd name="T5" fmla="*/ 2147483647 h 8"/>
                <a:gd name="T6" fmla="*/ 2147483647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0" y="0"/>
                  </a:lnTo>
                  <a:lnTo>
                    <a:pt x="0" y="8"/>
                  </a:lnTo>
                  <a:lnTo>
                    <a:pt x="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2" name="Freeform 688"/>
            <p:cNvSpPr>
              <a:spLocks/>
            </p:cNvSpPr>
            <p:nvPr/>
          </p:nvSpPr>
          <p:spPr bwMode="auto">
            <a:xfrm>
              <a:off x="9867195" y="199195"/>
              <a:ext cx="1880394" cy="1010444"/>
            </a:xfrm>
            <a:custGeom>
              <a:avLst/>
              <a:gdLst>
                <a:gd name="T0" fmla="*/ 2147483647 w 1936"/>
                <a:gd name="T1" fmla="*/ 2147483647 h 1040"/>
                <a:gd name="T2" fmla="*/ 2147483647 w 1936"/>
                <a:gd name="T3" fmla="*/ 2147483647 h 1040"/>
                <a:gd name="T4" fmla="*/ 2147483647 w 1936"/>
                <a:gd name="T5" fmla="*/ 2147483647 h 1040"/>
                <a:gd name="T6" fmla="*/ 2147483647 w 1936"/>
                <a:gd name="T7" fmla="*/ 2147483647 h 1040"/>
                <a:gd name="T8" fmla="*/ 2147483647 w 1936"/>
                <a:gd name="T9" fmla="*/ 2147483647 h 1040"/>
                <a:gd name="T10" fmla="*/ 2147483647 w 1936"/>
                <a:gd name="T11" fmla="*/ 2147483647 h 1040"/>
                <a:gd name="T12" fmla="*/ 2147483647 w 1936"/>
                <a:gd name="T13" fmla="*/ 2147483647 h 1040"/>
                <a:gd name="T14" fmla="*/ 2147483647 w 1936"/>
                <a:gd name="T15" fmla="*/ 2147483647 h 1040"/>
                <a:gd name="T16" fmla="*/ 2147483647 w 1936"/>
                <a:gd name="T17" fmla="*/ 2147483647 h 1040"/>
                <a:gd name="T18" fmla="*/ 2147483647 w 1936"/>
                <a:gd name="T19" fmla="*/ 2147483647 h 1040"/>
                <a:gd name="T20" fmla="*/ 2147483647 w 1936"/>
                <a:gd name="T21" fmla="*/ 2147483647 h 1040"/>
                <a:gd name="T22" fmla="*/ 2147483647 w 1936"/>
                <a:gd name="T23" fmla="*/ 2147483647 h 1040"/>
                <a:gd name="T24" fmla="*/ 2147483647 w 1936"/>
                <a:gd name="T25" fmla="*/ 2147483647 h 1040"/>
                <a:gd name="T26" fmla="*/ 2147483647 w 1936"/>
                <a:gd name="T27" fmla="*/ 2147483647 h 1040"/>
                <a:gd name="T28" fmla="*/ 2147483647 w 1936"/>
                <a:gd name="T29" fmla="*/ 2147483647 h 1040"/>
                <a:gd name="T30" fmla="*/ 2147483647 w 1936"/>
                <a:gd name="T31" fmla="*/ 2147483647 h 1040"/>
                <a:gd name="T32" fmla="*/ 2147483647 w 1936"/>
                <a:gd name="T33" fmla="*/ 2147483647 h 1040"/>
                <a:gd name="T34" fmla="*/ 2147483647 w 1936"/>
                <a:gd name="T35" fmla="*/ 2147483647 h 1040"/>
                <a:gd name="T36" fmla="*/ 2147483647 w 1936"/>
                <a:gd name="T37" fmla="*/ 2147483647 h 1040"/>
                <a:gd name="T38" fmla="*/ 2147483647 w 1936"/>
                <a:gd name="T39" fmla="*/ 2147483647 h 1040"/>
                <a:gd name="T40" fmla="*/ 2147483647 w 1936"/>
                <a:gd name="T41" fmla="*/ 2147483647 h 1040"/>
                <a:gd name="T42" fmla="*/ 2147483647 w 1936"/>
                <a:gd name="T43" fmla="*/ 2147483647 h 1040"/>
                <a:gd name="T44" fmla="*/ 2147483647 w 1936"/>
                <a:gd name="T45" fmla="*/ 2147483647 h 1040"/>
                <a:gd name="T46" fmla="*/ 2147483647 w 1936"/>
                <a:gd name="T47" fmla="*/ 2147483647 h 1040"/>
                <a:gd name="T48" fmla="*/ 2147483647 w 1936"/>
                <a:gd name="T49" fmla="*/ 2147483647 h 1040"/>
                <a:gd name="T50" fmla="*/ 2147483647 w 1936"/>
                <a:gd name="T51" fmla="*/ 2147483647 h 1040"/>
                <a:gd name="T52" fmla="*/ 2147483647 w 1936"/>
                <a:gd name="T53" fmla="*/ 2147483647 h 1040"/>
                <a:gd name="T54" fmla="*/ 2147483647 w 1936"/>
                <a:gd name="T55" fmla="*/ 2147483647 h 1040"/>
                <a:gd name="T56" fmla="*/ 2147483647 w 1936"/>
                <a:gd name="T57" fmla="*/ 2147483647 h 1040"/>
                <a:gd name="T58" fmla="*/ 2147483647 w 1936"/>
                <a:gd name="T59" fmla="*/ 2147483647 h 1040"/>
                <a:gd name="T60" fmla="*/ 2147483647 w 1936"/>
                <a:gd name="T61" fmla="*/ 2147483647 h 1040"/>
                <a:gd name="T62" fmla="*/ 2147483647 w 1936"/>
                <a:gd name="T63" fmla="*/ 2147483647 h 1040"/>
                <a:gd name="T64" fmla="*/ 2147483647 w 1936"/>
                <a:gd name="T65" fmla="*/ 2147483647 h 1040"/>
                <a:gd name="T66" fmla="*/ 2147483647 w 1936"/>
                <a:gd name="T67" fmla="*/ 2147483647 h 1040"/>
                <a:gd name="T68" fmla="*/ 2147483647 w 1936"/>
                <a:gd name="T69" fmla="*/ 2147483647 h 1040"/>
                <a:gd name="T70" fmla="*/ 2147483647 w 1936"/>
                <a:gd name="T71" fmla="*/ 2147483647 h 1040"/>
                <a:gd name="T72" fmla="*/ 2147483647 w 1936"/>
                <a:gd name="T73" fmla="*/ 2147483647 h 1040"/>
                <a:gd name="T74" fmla="*/ 2147483647 w 1936"/>
                <a:gd name="T75" fmla="*/ 2147483647 h 1040"/>
                <a:gd name="T76" fmla="*/ 2147483647 w 1936"/>
                <a:gd name="T77" fmla="*/ 2147483647 h 1040"/>
                <a:gd name="T78" fmla="*/ 2147483647 w 1936"/>
                <a:gd name="T79" fmla="*/ 2147483647 h 1040"/>
                <a:gd name="T80" fmla="*/ 2147483647 w 1936"/>
                <a:gd name="T81" fmla="*/ 2147483647 h 1040"/>
                <a:gd name="T82" fmla="*/ 2147483647 w 1936"/>
                <a:gd name="T83" fmla="*/ 2147483647 h 1040"/>
                <a:gd name="T84" fmla="*/ 2147483647 w 1936"/>
                <a:gd name="T85" fmla="*/ 2147483647 h 1040"/>
                <a:gd name="T86" fmla="*/ 2147483647 w 1936"/>
                <a:gd name="T87" fmla="*/ 2147483647 h 1040"/>
                <a:gd name="T88" fmla="*/ 2147483647 w 1936"/>
                <a:gd name="T89" fmla="*/ 2147483647 h 1040"/>
                <a:gd name="T90" fmla="*/ 2147483647 w 1936"/>
                <a:gd name="T91" fmla="*/ 2147483647 h 1040"/>
                <a:gd name="T92" fmla="*/ 2147483647 w 1936"/>
                <a:gd name="T93" fmla="*/ 2147483647 h 1040"/>
                <a:gd name="T94" fmla="*/ 2147483647 w 1936"/>
                <a:gd name="T95" fmla="*/ 2147483647 h 1040"/>
                <a:gd name="T96" fmla="*/ 2147483647 w 1936"/>
                <a:gd name="T97" fmla="*/ 2147483647 h 1040"/>
                <a:gd name="T98" fmla="*/ 2147483647 w 1936"/>
                <a:gd name="T99" fmla="*/ 2147483647 h 1040"/>
                <a:gd name="T100" fmla="*/ 2147483647 w 1936"/>
                <a:gd name="T101" fmla="*/ 2147483647 h 1040"/>
                <a:gd name="T102" fmla="*/ 2147483647 w 1936"/>
                <a:gd name="T103" fmla="*/ 2147483647 h 1040"/>
                <a:gd name="T104" fmla="*/ 2147483647 w 1936"/>
                <a:gd name="T105" fmla="*/ 2147483647 h 1040"/>
                <a:gd name="T106" fmla="*/ 2147483647 w 1936"/>
                <a:gd name="T107" fmla="*/ 2147483647 h 1040"/>
                <a:gd name="T108" fmla="*/ 2147483647 w 1936"/>
                <a:gd name="T109" fmla="*/ 2147483647 h 1040"/>
                <a:gd name="T110" fmla="*/ 2147483647 w 1936"/>
                <a:gd name="T111" fmla="*/ 2147483647 h 1040"/>
                <a:gd name="T112" fmla="*/ 2147483647 w 1936"/>
                <a:gd name="T113" fmla="*/ 2147483647 h 1040"/>
                <a:gd name="T114" fmla="*/ 2147483647 w 1936"/>
                <a:gd name="T115" fmla="*/ 2147483647 h 1040"/>
                <a:gd name="T116" fmla="*/ 2147483647 w 1936"/>
                <a:gd name="T117" fmla="*/ 2147483647 h 1040"/>
                <a:gd name="T118" fmla="*/ 2147483647 w 1936"/>
                <a:gd name="T119" fmla="*/ 2147483647 h 1040"/>
                <a:gd name="T120" fmla="*/ 2147483647 w 1936"/>
                <a:gd name="T121" fmla="*/ 2147483647 h 10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36"/>
                <a:gd name="T184" fmla="*/ 0 h 1040"/>
                <a:gd name="T185" fmla="*/ 1936 w 1936"/>
                <a:gd name="T186" fmla="*/ 1040 h 1040"/>
                <a:gd name="connsiteX0" fmla="*/ 9959 w 10000"/>
                <a:gd name="connsiteY0" fmla="*/ 4846 h 10000"/>
                <a:gd name="connsiteX1" fmla="*/ 10000 w 10000"/>
                <a:gd name="connsiteY1" fmla="*/ 3692 h 10000"/>
                <a:gd name="connsiteX2" fmla="*/ 9917 w 10000"/>
                <a:gd name="connsiteY2" fmla="*/ 3615 h 10000"/>
                <a:gd name="connsiteX3" fmla="*/ 9876 w 10000"/>
                <a:gd name="connsiteY3" fmla="*/ 3615 h 10000"/>
                <a:gd name="connsiteX4" fmla="*/ 9793 w 10000"/>
                <a:gd name="connsiteY4" fmla="*/ 3462 h 10000"/>
                <a:gd name="connsiteX5" fmla="*/ 9711 w 10000"/>
                <a:gd name="connsiteY5" fmla="*/ 3385 h 10000"/>
                <a:gd name="connsiteX6" fmla="*/ 9587 w 10000"/>
                <a:gd name="connsiteY6" fmla="*/ 3385 h 10000"/>
                <a:gd name="connsiteX7" fmla="*/ 9504 w 10000"/>
                <a:gd name="connsiteY7" fmla="*/ 3308 h 10000"/>
                <a:gd name="connsiteX8" fmla="*/ 9421 w 10000"/>
                <a:gd name="connsiteY8" fmla="*/ 3308 h 10000"/>
                <a:gd name="connsiteX9" fmla="*/ 9380 w 10000"/>
                <a:gd name="connsiteY9" fmla="*/ 3308 h 10000"/>
                <a:gd name="connsiteX10" fmla="*/ 9421 w 10000"/>
                <a:gd name="connsiteY10" fmla="*/ 3615 h 10000"/>
                <a:gd name="connsiteX11" fmla="*/ 9339 w 10000"/>
                <a:gd name="connsiteY11" fmla="*/ 3692 h 10000"/>
                <a:gd name="connsiteX12" fmla="*/ 9256 w 10000"/>
                <a:gd name="connsiteY12" fmla="*/ 3615 h 10000"/>
                <a:gd name="connsiteX13" fmla="*/ 9215 w 10000"/>
                <a:gd name="connsiteY13" fmla="*/ 3462 h 10000"/>
                <a:gd name="connsiteX14" fmla="*/ 9215 w 10000"/>
                <a:gd name="connsiteY14" fmla="*/ 3385 h 10000"/>
                <a:gd name="connsiteX15" fmla="*/ 9091 w 10000"/>
                <a:gd name="connsiteY15" fmla="*/ 3385 h 10000"/>
                <a:gd name="connsiteX16" fmla="*/ 9050 w 10000"/>
                <a:gd name="connsiteY16" fmla="*/ 3462 h 10000"/>
                <a:gd name="connsiteX17" fmla="*/ 8926 w 10000"/>
                <a:gd name="connsiteY17" fmla="*/ 3385 h 10000"/>
                <a:gd name="connsiteX18" fmla="*/ 8802 w 10000"/>
                <a:gd name="connsiteY18" fmla="*/ 3385 h 10000"/>
                <a:gd name="connsiteX19" fmla="*/ 8760 w 10000"/>
                <a:gd name="connsiteY19" fmla="*/ 3462 h 10000"/>
                <a:gd name="connsiteX20" fmla="*/ 8678 w 10000"/>
                <a:gd name="connsiteY20" fmla="*/ 3308 h 10000"/>
                <a:gd name="connsiteX21" fmla="*/ 8678 w 10000"/>
                <a:gd name="connsiteY21" fmla="*/ 3077 h 10000"/>
                <a:gd name="connsiteX22" fmla="*/ 8554 w 10000"/>
                <a:gd name="connsiteY22" fmla="*/ 2923 h 10000"/>
                <a:gd name="connsiteX23" fmla="*/ 8347 w 10000"/>
                <a:gd name="connsiteY23" fmla="*/ 2923 h 10000"/>
                <a:gd name="connsiteX24" fmla="*/ 8140 w 10000"/>
                <a:gd name="connsiteY24" fmla="*/ 2923 h 10000"/>
                <a:gd name="connsiteX25" fmla="*/ 8140 w 10000"/>
                <a:gd name="connsiteY25" fmla="*/ 2846 h 10000"/>
                <a:gd name="connsiteX26" fmla="*/ 8099 w 10000"/>
                <a:gd name="connsiteY26" fmla="*/ 2769 h 10000"/>
                <a:gd name="connsiteX27" fmla="*/ 7975 w 10000"/>
                <a:gd name="connsiteY27" fmla="*/ 2615 h 10000"/>
                <a:gd name="connsiteX28" fmla="*/ 7975 w 10000"/>
                <a:gd name="connsiteY28" fmla="*/ 2462 h 10000"/>
                <a:gd name="connsiteX29" fmla="*/ 7479 w 10000"/>
                <a:gd name="connsiteY29" fmla="*/ 2231 h 10000"/>
                <a:gd name="connsiteX30" fmla="*/ 7479 w 10000"/>
                <a:gd name="connsiteY30" fmla="*/ 2308 h 10000"/>
                <a:gd name="connsiteX31" fmla="*/ 7355 w 10000"/>
                <a:gd name="connsiteY31" fmla="*/ 2462 h 10000"/>
                <a:gd name="connsiteX32" fmla="*/ 7397 w 10000"/>
                <a:gd name="connsiteY32" fmla="*/ 2692 h 10000"/>
                <a:gd name="connsiteX33" fmla="*/ 7273 w 10000"/>
                <a:gd name="connsiteY33" fmla="*/ 2769 h 10000"/>
                <a:gd name="connsiteX34" fmla="*/ 7190 w 10000"/>
                <a:gd name="connsiteY34" fmla="*/ 2769 h 10000"/>
                <a:gd name="connsiteX35" fmla="*/ 7066 w 10000"/>
                <a:gd name="connsiteY35" fmla="*/ 2692 h 10000"/>
                <a:gd name="connsiteX36" fmla="*/ 7025 w 10000"/>
                <a:gd name="connsiteY36" fmla="*/ 2769 h 10000"/>
                <a:gd name="connsiteX37" fmla="*/ 6942 w 10000"/>
                <a:gd name="connsiteY37" fmla="*/ 2692 h 10000"/>
                <a:gd name="connsiteX38" fmla="*/ 6860 w 10000"/>
                <a:gd name="connsiteY38" fmla="*/ 2615 h 10000"/>
                <a:gd name="connsiteX39" fmla="*/ 6860 w 10000"/>
                <a:gd name="connsiteY39" fmla="*/ 2846 h 10000"/>
                <a:gd name="connsiteX40" fmla="*/ 6777 w 10000"/>
                <a:gd name="connsiteY40" fmla="*/ 3000 h 10000"/>
                <a:gd name="connsiteX41" fmla="*/ 6694 w 10000"/>
                <a:gd name="connsiteY41" fmla="*/ 2769 h 10000"/>
                <a:gd name="connsiteX42" fmla="*/ 6612 w 10000"/>
                <a:gd name="connsiteY42" fmla="*/ 2538 h 10000"/>
                <a:gd name="connsiteX43" fmla="*/ 6694 w 10000"/>
                <a:gd name="connsiteY43" fmla="*/ 2308 h 10000"/>
                <a:gd name="connsiteX44" fmla="*/ 6694 w 10000"/>
                <a:gd name="connsiteY44" fmla="*/ 2154 h 10000"/>
                <a:gd name="connsiteX45" fmla="*/ 6612 w 10000"/>
                <a:gd name="connsiteY45" fmla="*/ 2000 h 10000"/>
                <a:gd name="connsiteX46" fmla="*/ 6529 w 10000"/>
                <a:gd name="connsiteY46" fmla="*/ 1923 h 10000"/>
                <a:gd name="connsiteX47" fmla="*/ 6446 w 10000"/>
                <a:gd name="connsiteY47" fmla="*/ 1923 h 10000"/>
                <a:gd name="connsiteX48" fmla="*/ 6405 w 10000"/>
                <a:gd name="connsiteY48" fmla="*/ 1846 h 10000"/>
                <a:gd name="connsiteX49" fmla="*/ 6322 w 10000"/>
                <a:gd name="connsiteY49" fmla="*/ 1769 h 10000"/>
                <a:gd name="connsiteX50" fmla="*/ 6281 w 10000"/>
                <a:gd name="connsiteY50" fmla="*/ 1923 h 10000"/>
                <a:gd name="connsiteX51" fmla="*/ 6240 w 10000"/>
                <a:gd name="connsiteY51" fmla="*/ 2077 h 10000"/>
                <a:gd name="connsiteX52" fmla="*/ 6033 w 10000"/>
                <a:gd name="connsiteY52" fmla="*/ 2077 h 10000"/>
                <a:gd name="connsiteX53" fmla="*/ 5950 w 10000"/>
                <a:gd name="connsiteY53" fmla="*/ 2000 h 10000"/>
                <a:gd name="connsiteX54" fmla="*/ 5909 w 10000"/>
                <a:gd name="connsiteY54" fmla="*/ 1846 h 10000"/>
                <a:gd name="connsiteX55" fmla="*/ 5744 w 10000"/>
                <a:gd name="connsiteY55" fmla="*/ 1846 h 10000"/>
                <a:gd name="connsiteX56" fmla="*/ 5620 w 10000"/>
                <a:gd name="connsiteY56" fmla="*/ 2000 h 10000"/>
                <a:gd name="connsiteX57" fmla="*/ 5620 w 10000"/>
                <a:gd name="connsiteY57" fmla="*/ 1846 h 10000"/>
                <a:gd name="connsiteX58" fmla="*/ 5537 w 10000"/>
                <a:gd name="connsiteY58" fmla="*/ 1692 h 10000"/>
                <a:gd name="connsiteX59" fmla="*/ 5455 w 10000"/>
                <a:gd name="connsiteY59" fmla="*/ 1692 h 10000"/>
                <a:gd name="connsiteX60" fmla="*/ 5372 w 10000"/>
                <a:gd name="connsiteY60" fmla="*/ 1846 h 10000"/>
                <a:gd name="connsiteX61" fmla="*/ 5248 w 10000"/>
                <a:gd name="connsiteY61" fmla="*/ 2000 h 10000"/>
                <a:gd name="connsiteX62" fmla="*/ 5124 w 10000"/>
                <a:gd name="connsiteY62" fmla="*/ 2154 h 10000"/>
                <a:gd name="connsiteX63" fmla="*/ 5207 w 10000"/>
                <a:gd name="connsiteY63" fmla="*/ 1923 h 10000"/>
                <a:gd name="connsiteX64" fmla="*/ 5289 w 10000"/>
                <a:gd name="connsiteY64" fmla="*/ 1846 h 10000"/>
                <a:gd name="connsiteX65" fmla="*/ 5413 w 10000"/>
                <a:gd name="connsiteY65" fmla="*/ 1462 h 10000"/>
                <a:gd name="connsiteX66" fmla="*/ 5496 w 10000"/>
                <a:gd name="connsiteY66" fmla="*/ 1308 h 10000"/>
                <a:gd name="connsiteX67" fmla="*/ 5579 w 10000"/>
                <a:gd name="connsiteY67" fmla="*/ 1077 h 10000"/>
                <a:gd name="connsiteX68" fmla="*/ 5537 w 10000"/>
                <a:gd name="connsiteY68" fmla="*/ 692 h 10000"/>
                <a:gd name="connsiteX69" fmla="*/ 5372 w 10000"/>
                <a:gd name="connsiteY69" fmla="*/ 462 h 10000"/>
                <a:gd name="connsiteX70" fmla="*/ 5248 w 10000"/>
                <a:gd name="connsiteY70" fmla="*/ 385 h 10000"/>
                <a:gd name="connsiteX71" fmla="*/ 5248 w 10000"/>
                <a:gd name="connsiteY71" fmla="*/ 308 h 10000"/>
                <a:gd name="connsiteX72" fmla="*/ 5165 w 10000"/>
                <a:gd name="connsiteY72" fmla="*/ 0 h 10000"/>
                <a:gd name="connsiteX73" fmla="*/ 5000 w 10000"/>
                <a:gd name="connsiteY73" fmla="*/ 0 h 10000"/>
                <a:gd name="connsiteX74" fmla="*/ 4835 w 10000"/>
                <a:gd name="connsiteY74" fmla="*/ 308 h 10000"/>
                <a:gd name="connsiteX75" fmla="*/ 4793 w 10000"/>
                <a:gd name="connsiteY75" fmla="*/ 615 h 10000"/>
                <a:gd name="connsiteX76" fmla="*/ 4587 w 10000"/>
                <a:gd name="connsiteY76" fmla="*/ 846 h 10000"/>
                <a:gd name="connsiteX77" fmla="*/ 4463 w 10000"/>
                <a:gd name="connsiteY77" fmla="*/ 692 h 10000"/>
                <a:gd name="connsiteX78" fmla="*/ 4256 w 10000"/>
                <a:gd name="connsiteY78" fmla="*/ 846 h 10000"/>
                <a:gd name="connsiteX79" fmla="*/ 4050 w 10000"/>
                <a:gd name="connsiteY79" fmla="*/ 1077 h 10000"/>
                <a:gd name="connsiteX80" fmla="*/ 3926 w 10000"/>
                <a:gd name="connsiteY80" fmla="*/ 1308 h 10000"/>
                <a:gd name="connsiteX81" fmla="*/ 3884 w 10000"/>
                <a:gd name="connsiteY81" fmla="*/ 1769 h 10000"/>
                <a:gd name="connsiteX82" fmla="*/ 3554 w 10000"/>
                <a:gd name="connsiteY82" fmla="*/ 1923 h 10000"/>
                <a:gd name="connsiteX83" fmla="*/ 3512 w 10000"/>
                <a:gd name="connsiteY83" fmla="*/ 2077 h 10000"/>
                <a:gd name="connsiteX84" fmla="*/ 3512 w 10000"/>
                <a:gd name="connsiteY84" fmla="*/ 2462 h 10000"/>
                <a:gd name="connsiteX85" fmla="*/ 3471 w 10000"/>
                <a:gd name="connsiteY85" fmla="*/ 2385 h 10000"/>
                <a:gd name="connsiteX86" fmla="*/ 3347 w 10000"/>
                <a:gd name="connsiteY86" fmla="*/ 2308 h 10000"/>
                <a:gd name="connsiteX87" fmla="*/ 3264 w 10000"/>
                <a:gd name="connsiteY87" fmla="*/ 2538 h 10000"/>
                <a:gd name="connsiteX88" fmla="*/ 3223 w 10000"/>
                <a:gd name="connsiteY88" fmla="*/ 2462 h 10000"/>
                <a:gd name="connsiteX89" fmla="*/ 3223 w 10000"/>
                <a:gd name="connsiteY89" fmla="*/ 2385 h 10000"/>
                <a:gd name="connsiteX90" fmla="*/ 3140 w 10000"/>
                <a:gd name="connsiteY90" fmla="*/ 2231 h 10000"/>
                <a:gd name="connsiteX91" fmla="*/ 3099 w 10000"/>
                <a:gd name="connsiteY91" fmla="*/ 2231 h 10000"/>
                <a:gd name="connsiteX92" fmla="*/ 3058 w 10000"/>
                <a:gd name="connsiteY92" fmla="*/ 2462 h 10000"/>
                <a:gd name="connsiteX93" fmla="*/ 3058 w 10000"/>
                <a:gd name="connsiteY93" fmla="*/ 2692 h 10000"/>
                <a:gd name="connsiteX94" fmla="*/ 3058 w 10000"/>
                <a:gd name="connsiteY94" fmla="*/ 3000 h 10000"/>
                <a:gd name="connsiteX95" fmla="*/ 3017 w 10000"/>
                <a:gd name="connsiteY95" fmla="*/ 3077 h 10000"/>
                <a:gd name="connsiteX96" fmla="*/ 2975 w 10000"/>
                <a:gd name="connsiteY96" fmla="*/ 2923 h 10000"/>
                <a:gd name="connsiteX97" fmla="*/ 3017 w 10000"/>
                <a:gd name="connsiteY97" fmla="*/ 2615 h 10000"/>
                <a:gd name="connsiteX98" fmla="*/ 2975 w 10000"/>
                <a:gd name="connsiteY98" fmla="*/ 2385 h 10000"/>
                <a:gd name="connsiteX99" fmla="*/ 2975 w 10000"/>
                <a:gd name="connsiteY99" fmla="*/ 2231 h 10000"/>
                <a:gd name="connsiteX100" fmla="*/ 2851 w 10000"/>
                <a:gd name="connsiteY100" fmla="*/ 2154 h 10000"/>
                <a:gd name="connsiteX101" fmla="*/ 2727 w 10000"/>
                <a:gd name="connsiteY101" fmla="*/ 2154 h 10000"/>
                <a:gd name="connsiteX102" fmla="*/ 2645 w 10000"/>
                <a:gd name="connsiteY102" fmla="*/ 2692 h 10000"/>
                <a:gd name="connsiteX103" fmla="*/ 2603 w 10000"/>
                <a:gd name="connsiteY103" fmla="*/ 2769 h 10000"/>
                <a:gd name="connsiteX104" fmla="*/ 2562 w 10000"/>
                <a:gd name="connsiteY104" fmla="*/ 2923 h 10000"/>
                <a:gd name="connsiteX105" fmla="*/ 2603 w 10000"/>
                <a:gd name="connsiteY105" fmla="*/ 3077 h 10000"/>
                <a:gd name="connsiteX106" fmla="*/ 2603 w 10000"/>
                <a:gd name="connsiteY106" fmla="*/ 3308 h 10000"/>
                <a:gd name="connsiteX107" fmla="*/ 2603 w 10000"/>
                <a:gd name="connsiteY107" fmla="*/ 3385 h 10000"/>
                <a:gd name="connsiteX108" fmla="*/ 2727 w 10000"/>
                <a:gd name="connsiteY108" fmla="*/ 3615 h 10000"/>
                <a:gd name="connsiteX109" fmla="*/ 2645 w 10000"/>
                <a:gd name="connsiteY109" fmla="*/ 3846 h 10000"/>
                <a:gd name="connsiteX110" fmla="*/ 2521 w 10000"/>
                <a:gd name="connsiteY110" fmla="*/ 3615 h 10000"/>
                <a:gd name="connsiteX111" fmla="*/ 2355 w 10000"/>
                <a:gd name="connsiteY111" fmla="*/ 3385 h 10000"/>
                <a:gd name="connsiteX112" fmla="*/ 2231 w 10000"/>
                <a:gd name="connsiteY112" fmla="*/ 3385 h 10000"/>
                <a:gd name="connsiteX113" fmla="*/ 2149 w 10000"/>
                <a:gd name="connsiteY113" fmla="*/ 3385 h 10000"/>
                <a:gd name="connsiteX114" fmla="*/ 2149 w 10000"/>
                <a:gd name="connsiteY114" fmla="*/ 3615 h 10000"/>
                <a:gd name="connsiteX115" fmla="*/ 2107 w 10000"/>
                <a:gd name="connsiteY115" fmla="*/ 3692 h 10000"/>
                <a:gd name="connsiteX116" fmla="*/ 2025 w 10000"/>
                <a:gd name="connsiteY116" fmla="*/ 3615 h 10000"/>
                <a:gd name="connsiteX117" fmla="*/ 1942 w 10000"/>
                <a:gd name="connsiteY117" fmla="*/ 3692 h 10000"/>
                <a:gd name="connsiteX118" fmla="*/ 1860 w 10000"/>
                <a:gd name="connsiteY118" fmla="*/ 3769 h 10000"/>
                <a:gd name="connsiteX119" fmla="*/ 1777 w 10000"/>
                <a:gd name="connsiteY119" fmla="*/ 3769 h 10000"/>
                <a:gd name="connsiteX120" fmla="*/ 1736 w 10000"/>
                <a:gd name="connsiteY120" fmla="*/ 3692 h 10000"/>
                <a:gd name="connsiteX121" fmla="*/ 1653 w 10000"/>
                <a:gd name="connsiteY121" fmla="*/ 3769 h 10000"/>
                <a:gd name="connsiteX122" fmla="*/ 1529 w 10000"/>
                <a:gd name="connsiteY122" fmla="*/ 3923 h 10000"/>
                <a:gd name="connsiteX123" fmla="*/ 1364 w 10000"/>
                <a:gd name="connsiteY123" fmla="*/ 4077 h 10000"/>
                <a:gd name="connsiteX124" fmla="*/ 1322 w 10000"/>
                <a:gd name="connsiteY124" fmla="*/ 4077 h 10000"/>
                <a:gd name="connsiteX125" fmla="*/ 1281 w 10000"/>
                <a:gd name="connsiteY125" fmla="*/ 4308 h 10000"/>
                <a:gd name="connsiteX126" fmla="*/ 1240 w 10000"/>
                <a:gd name="connsiteY126" fmla="*/ 4308 h 10000"/>
                <a:gd name="connsiteX127" fmla="*/ 1157 w 10000"/>
                <a:gd name="connsiteY127" fmla="*/ 4154 h 10000"/>
                <a:gd name="connsiteX128" fmla="*/ 1198 w 10000"/>
                <a:gd name="connsiteY128" fmla="*/ 4077 h 10000"/>
                <a:gd name="connsiteX129" fmla="*/ 1240 w 10000"/>
                <a:gd name="connsiteY129" fmla="*/ 4000 h 10000"/>
                <a:gd name="connsiteX130" fmla="*/ 1240 w 10000"/>
                <a:gd name="connsiteY130" fmla="*/ 3846 h 10000"/>
                <a:gd name="connsiteX131" fmla="*/ 1157 w 10000"/>
                <a:gd name="connsiteY131" fmla="*/ 3769 h 10000"/>
                <a:gd name="connsiteX132" fmla="*/ 1116 w 10000"/>
                <a:gd name="connsiteY132" fmla="*/ 3769 h 10000"/>
                <a:gd name="connsiteX133" fmla="*/ 1033 w 10000"/>
                <a:gd name="connsiteY133" fmla="*/ 3769 h 10000"/>
                <a:gd name="connsiteX134" fmla="*/ 1074 w 10000"/>
                <a:gd name="connsiteY134" fmla="*/ 3923 h 10000"/>
                <a:gd name="connsiteX135" fmla="*/ 1074 w 10000"/>
                <a:gd name="connsiteY135" fmla="*/ 4154 h 10000"/>
                <a:gd name="connsiteX136" fmla="*/ 1116 w 10000"/>
                <a:gd name="connsiteY136" fmla="*/ 4308 h 10000"/>
                <a:gd name="connsiteX137" fmla="*/ 1074 w 10000"/>
                <a:gd name="connsiteY137" fmla="*/ 4538 h 10000"/>
                <a:gd name="connsiteX138" fmla="*/ 1033 w 10000"/>
                <a:gd name="connsiteY138" fmla="*/ 4462 h 10000"/>
                <a:gd name="connsiteX139" fmla="*/ 950 w 10000"/>
                <a:gd name="connsiteY139" fmla="*/ 4462 h 10000"/>
                <a:gd name="connsiteX140" fmla="*/ 909 w 10000"/>
                <a:gd name="connsiteY140" fmla="*/ 4538 h 10000"/>
                <a:gd name="connsiteX141" fmla="*/ 826 w 10000"/>
                <a:gd name="connsiteY141" fmla="*/ 4615 h 10000"/>
                <a:gd name="connsiteX142" fmla="*/ 785 w 10000"/>
                <a:gd name="connsiteY142" fmla="*/ 4692 h 10000"/>
                <a:gd name="connsiteX143" fmla="*/ 868 w 10000"/>
                <a:gd name="connsiteY143" fmla="*/ 5000 h 10000"/>
                <a:gd name="connsiteX144" fmla="*/ 826 w 10000"/>
                <a:gd name="connsiteY144" fmla="*/ 4923 h 10000"/>
                <a:gd name="connsiteX145" fmla="*/ 702 w 10000"/>
                <a:gd name="connsiteY145" fmla="*/ 4923 h 10000"/>
                <a:gd name="connsiteX146" fmla="*/ 620 w 10000"/>
                <a:gd name="connsiteY146" fmla="*/ 4846 h 10000"/>
                <a:gd name="connsiteX147" fmla="*/ 620 w 10000"/>
                <a:gd name="connsiteY147" fmla="*/ 4923 h 10000"/>
                <a:gd name="connsiteX148" fmla="*/ 661 w 10000"/>
                <a:gd name="connsiteY148" fmla="*/ 5077 h 10000"/>
                <a:gd name="connsiteX149" fmla="*/ 702 w 10000"/>
                <a:gd name="connsiteY149" fmla="*/ 5154 h 10000"/>
                <a:gd name="connsiteX150" fmla="*/ 661 w 10000"/>
                <a:gd name="connsiteY150" fmla="*/ 5231 h 10000"/>
                <a:gd name="connsiteX151" fmla="*/ 537 w 10000"/>
                <a:gd name="connsiteY151" fmla="*/ 5077 h 10000"/>
                <a:gd name="connsiteX152" fmla="*/ 496 w 10000"/>
                <a:gd name="connsiteY152" fmla="*/ 5000 h 10000"/>
                <a:gd name="connsiteX153" fmla="*/ 496 w 10000"/>
                <a:gd name="connsiteY153" fmla="*/ 4923 h 10000"/>
                <a:gd name="connsiteX154" fmla="*/ 455 w 10000"/>
                <a:gd name="connsiteY154" fmla="*/ 4692 h 10000"/>
                <a:gd name="connsiteX155" fmla="*/ 496 w 10000"/>
                <a:gd name="connsiteY155" fmla="*/ 4615 h 10000"/>
                <a:gd name="connsiteX156" fmla="*/ 496 w 10000"/>
                <a:gd name="connsiteY156" fmla="*/ 4538 h 10000"/>
                <a:gd name="connsiteX157" fmla="*/ 413 w 10000"/>
                <a:gd name="connsiteY157" fmla="*/ 4462 h 10000"/>
                <a:gd name="connsiteX158" fmla="*/ 331 w 10000"/>
                <a:gd name="connsiteY158" fmla="*/ 4308 h 10000"/>
                <a:gd name="connsiteX159" fmla="*/ 289 w 10000"/>
                <a:gd name="connsiteY159" fmla="*/ 4231 h 10000"/>
                <a:gd name="connsiteX160" fmla="*/ 331 w 10000"/>
                <a:gd name="connsiteY160" fmla="*/ 4231 h 10000"/>
                <a:gd name="connsiteX161" fmla="*/ 372 w 10000"/>
                <a:gd name="connsiteY161" fmla="*/ 4308 h 10000"/>
                <a:gd name="connsiteX162" fmla="*/ 455 w 10000"/>
                <a:gd name="connsiteY162" fmla="*/ 4308 h 10000"/>
                <a:gd name="connsiteX163" fmla="*/ 496 w 10000"/>
                <a:gd name="connsiteY163" fmla="*/ 4462 h 10000"/>
                <a:gd name="connsiteX164" fmla="*/ 661 w 10000"/>
                <a:gd name="connsiteY164" fmla="*/ 4538 h 10000"/>
                <a:gd name="connsiteX165" fmla="*/ 785 w 10000"/>
                <a:gd name="connsiteY165" fmla="*/ 4462 h 10000"/>
                <a:gd name="connsiteX166" fmla="*/ 868 w 10000"/>
                <a:gd name="connsiteY166" fmla="*/ 4385 h 10000"/>
                <a:gd name="connsiteX167" fmla="*/ 909 w 10000"/>
                <a:gd name="connsiteY167" fmla="*/ 4154 h 10000"/>
                <a:gd name="connsiteX168" fmla="*/ 744 w 10000"/>
                <a:gd name="connsiteY168" fmla="*/ 3846 h 10000"/>
                <a:gd name="connsiteX169" fmla="*/ 620 w 10000"/>
                <a:gd name="connsiteY169" fmla="*/ 3692 h 10000"/>
                <a:gd name="connsiteX170" fmla="*/ 537 w 10000"/>
                <a:gd name="connsiteY170" fmla="*/ 3538 h 10000"/>
                <a:gd name="connsiteX171" fmla="*/ 413 w 10000"/>
                <a:gd name="connsiteY171" fmla="*/ 3462 h 10000"/>
                <a:gd name="connsiteX172" fmla="*/ 372 w 10000"/>
                <a:gd name="connsiteY172" fmla="*/ 3462 h 10000"/>
                <a:gd name="connsiteX173" fmla="*/ 372 w 10000"/>
                <a:gd name="connsiteY173" fmla="*/ 3308 h 10000"/>
                <a:gd name="connsiteX174" fmla="*/ 289 w 10000"/>
                <a:gd name="connsiteY174" fmla="*/ 3308 h 10000"/>
                <a:gd name="connsiteX175" fmla="*/ 207 w 10000"/>
                <a:gd name="connsiteY175" fmla="*/ 3308 h 10000"/>
                <a:gd name="connsiteX176" fmla="*/ 165 w 10000"/>
                <a:gd name="connsiteY176" fmla="*/ 3385 h 10000"/>
                <a:gd name="connsiteX177" fmla="*/ 83 w 10000"/>
                <a:gd name="connsiteY177" fmla="*/ 3538 h 10000"/>
                <a:gd name="connsiteX178" fmla="*/ 83 w 10000"/>
                <a:gd name="connsiteY178" fmla="*/ 3615 h 10000"/>
                <a:gd name="connsiteX179" fmla="*/ 83 w 10000"/>
                <a:gd name="connsiteY179" fmla="*/ 3692 h 10000"/>
                <a:gd name="connsiteX180" fmla="*/ 41 w 10000"/>
                <a:gd name="connsiteY180" fmla="*/ 3769 h 10000"/>
                <a:gd name="connsiteX181" fmla="*/ 83 w 10000"/>
                <a:gd name="connsiteY181" fmla="*/ 3846 h 10000"/>
                <a:gd name="connsiteX182" fmla="*/ 124 w 10000"/>
                <a:gd name="connsiteY182" fmla="*/ 3923 h 10000"/>
                <a:gd name="connsiteX183" fmla="*/ 165 w 10000"/>
                <a:gd name="connsiteY183" fmla="*/ 4077 h 10000"/>
                <a:gd name="connsiteX184" fmla="*/ 83 w 10000"/>
                <a:gd name="connsiteY184" fmla="*/ 4308 h 10000"/>
                <a:gd name="connsiteX185" fmla="*/ 165 w 10000"/>
                <a:gd name="connsiteY185" fmla="*/ 4692 h 10000"/>
                <a:gd name="connsiteX186" fmla="*/ 124 w 10000"/>
                <a:gd name="connsiteY186" fmla="*/ 4769 h 10000"/>
                <a:gd name="connsiteX187" fmla="*/ 165 w 10000"/>
                <a:gd name="connsiteY187" fmla="*/ 4846 h 10000"/>
                <a:gd name="connsiteX188" fmla="*/ 124 w 10000"/>
                <a:gd name="connsiteY188" fmla="*/ 4846 h 10000"/>
                <a:gd name="connsiteX189" fmla="*/ 165 w 10000"/>
                <a:gd name="connsiteY189" fmla="*/ 4923 h 10000"/>
                <a:gd name="connsiteX190" fmla="*/ 165 w 10000"/>
                <a:gd name="connsiteY190" fmla="*/ 5000 h 10000"/>
                <a:gd name="connsiteX191" fmla="*/ 207 w 10000"/>
                <a:gd name="connsiteY191" fmla="*/ 5077 h 10000"/>
                <a:gd name="connsiteX192" fmla="*/ 165 w 10000"/>
                <a:gd name="connsiteY192" fmla="*/ 5231 h 10000"/>
                <a:gd name="connsiteX193" fmla="*/ 207 w 10000"/>
                <a:gd name="connsiteY193" fmla="*/ 5385 h 10000"/>
                <a:gd name="connsiteX194" fmla="*/ 248 w 10000"/>
                <a:gd name="connsiteY194" fmla="*/ 5385 h 10000"/>
                <a:gd name="connsiteX195" fmla="*/ 248 w 10000"/>
                <a:gd name="connsiteY195" fmla="*/ 5462 h 10000"/>
                <a:gd name="connsiteX196" fmla="*/ 0 w 10000"/>
                <a:gd name="connsiteY196" fmla="*/ 6000 h 10000"/>
                <a:gd name="connsiteX197" fmla="*/ 41 w 10000"/>
                <a:gd name="connsiteY197" fmla="*/ 6000 h 10000"/>
                <a:gd name="connsiteX198" fmla="*/ 83 w 10000"/>
                <a:gd name="connsiteY198" fmla="*/ 6077 h 10000"/>
                <a:gd name="connsiteX199" fmla="*/ 83 w 10000"/>
                <a:gd name="connsiteY199" fmla="*/ 6231 h 10000"/>
                <a:gd name="connsiteX200" fmla="*/ 41 w 10000"/>
                <a:gd name="connsiteY200" fmla="*/ 6231 h 10000"/>
                <a:gd name="connsiteX201" fmla="*/ 41 w 10000"/>
                <a:gd name="connsiteY201" fmla="*/ 6308 h 10000"/>
                <a:gd name="connsiteX202" fmla="*/ 41 w 10000"/>
                <a:gd name="connsiteY202" fmla="*/ 6462 h 10000"/>
                <a:gd name="connsiteX203" fmla="*/ 41 w 10000"/>
                <a:gd name="connsiteY203" fmla="*/ 6538 h 10000"/>
                <a:gd name="connsiteX204" fmla="*/ 0 w 10000"/>
                <a:gd name="connsiteY204" fmla="*/ 6846 h 10000"/>
                <a:gd name="connsiteX205" fmla="*/ 41 w 10000"/>
                <a:gd name="connsiteY205" fmla="*/ 7000 h 10000"/>
                <a:gd name="connsiteX206" fmla="*/ 124 w 10000"/>
                <a:gd name="connsiteY206" fmla="*/ 7077 h 10000"/>
                <a:gd name="connsiteX207" fmla="*/ 207 w 10000"/>
                <a:gd name="connsiteY207" fmla="*/ 7154 h 10000"/>
                <a:gd name="connsiteX208" fmla="*/ 289 w 10000"/>
                <a:gd name="connsiteY208" fmla="*/ 7462 h 10000"/>
                <a:gd name="connsiteX209" fmla="*/ 331 w 10000"/>
                <a:gd name="connsiteY209" fmla="*/ 7538 h 10000"/>
                <a:gd name="connsiteX210" fmla="*/ 331 w 10000"/>
                <a:gd name="connsiteY210" fmla="*/ 7615 h 10000"/>
                <a:gd name="connsiteX211" fmla="*/ 248 w 10000"/>
                <a:gd name="connsiteY211" fmla="*/ 7692 h 10000"/>
                <a:gd name="connsiteX212" fmla="*/ 289 w 10000"/>
                <a:gd name="connsiteY212" fmla="*/ 7846 h 10000"/>
                <a:gd name="connsiteX213" fmla="*/ 331 w 10000"/>
                <a:gd name="connsiteY213" fmla="*/ 7846 h 10000"/>
                <a:gd name="connsiteX214" fmla="*/ 372 w 10000"/>
                <a:gd name="connsiteY214" fmla="*/ 7846 h 10000"/>
                <a:gd name="connsiteX215" fmla="*/ 455 w 10000"/>
                <a:gd name="connsiteY215" fmla="*/ 8000 h 10000"/>
                <a:gd name="connsiteX216" fmla="*/ 702 w 10000"/>
                <a:gd name="connsiteY216" fmla="*/ 8231 h 10000"/>
                <a:gd name="connsiteX217" fmla="*/ 744 w 10000"/>
                <a:gd name="connsiteY217" fmla="*/ 8231 h 10000"/>
                <a:gd name="connsiteX218" fmla="*/ 702 w 10000"/>
                <a:gd name="connsiteY218" fmla="*/ 8385 h 10000"/>
                <a:gd name="connsiteX219" fmla="*/ 661 w 10000"/>
                <a:gd name="connsiteY219" fmla="*/ 8462 h 10000"/>
                <a:gd name="connsiteX220" fmla="*/ 620 w 10000"/>
                <a:gd name="connsiteY220" fmla="*/ 8538 h 10000"/>
                <a:gd name="connsiteX221" fmla="*/ 579 w 10000"/>
                <a:gd name="connsiteY221" fmla="*/ 8615 h 10000"/>
                <a:gd name="connsiteX222" fmla="*/ 661 w 10000"/>
                <a:gd name="connsiteY222" fmla="*/ 8615 h 10000"/>
                <a:gd name="connsiteX223" fmla="*/ 620 w 10000"/>
                <a:gd name="connsiteY223" fmla="*/ 8769 h 10000"/>
                <a:gd name="connsiteX224" fmla="*/ 537 w 10000"/>
                <a:gd name="connsiteY224" fmla="*/ 8923 h 10000"/>
                <a:gd name="connsiteX225" fmla="*/ 620 w 10000"/>
                <a:gd name="connsiteY225" fmla="*/ 9077 h 10000"/>
                <a:gd name="connsiteX226" fmla="*/ 744 w 10000"/>
                <a:gd name="connsiteY226" fmla="*/ 9154 h 10000"/>
                <a:gd name="connsiteX227" fmla="*/ 826 w 10000"/>
                <a:gd name="connsiteY227" fmla="*/ 9385 h 10000"/>
                <a:gd name="connsiteX228" fmla="*/ 826 w 10000"/>
                <a:gd name="connsiteY228" fmla="*/ 9462 h 10000"/>
                <a:gd name="connsiteX229" fmla="*/ 868 w 10000"/>
                <a:gd name="connsiteY229" fmla="*/ 9538 h 10000"/>
                <a:gd name="connsiteX230" fmla="*/ 950 w 10000"/>
                <a:gd name="connsiteY230" fmla="*/ 9538 h 10000"/>
                <a:gd name="connsiteX231" fmla="*/ 992 w 10000"/>
                <a:gd name="connsiteY231" fmla="*/ 9615 h 10000"/>
                <a:gd name="connsiteX232" fmla="*/ 1033 w 10000"/>
                <a:gd name="connsiteY232" fmla="*/ 9769 h 10000"/>
                <a:gd name="connsiteX233" fmla="*/ 1033 w 10000"/>
                <a:gd name="connsiteY233" fmla="*/ 9846 h 10000"/>
                <a:gd name="connsiteX234" fmla="*/ 1074 w 10000"/>
                <a:gd name="connsiteY234" fmla="*/ 9923 h 10000"/>
                <a:gd name="connsiteX235" fmla="*/ 1157 w 10000"/>
                <a:gd name="connsiteY235" fmla="*/ 9923 h 10000"/>
                <a:gd name="connsiteX236" fmla="*/ 1240 w 10000"/>
                <a:gd name="connsiteY236" fmla="*/ 9846 h 10000"/>
                <a:gd name="connsiteX237" fmla="*/ 1281 w 10000"/>
                <a:gd name="connsiteY237" fmla="*/ 9923 h 10000"/>
                <a:gd name="connsiteX238" fmla="*/ 1281 w 10000"/>
                <a:gd name="connsiteY238" fmla="*/ 10000 h 10000"/>
                <a:gd name="connsiteX239" fmla="*/ 1322 w 10000"/>
                <a:gd name="connsiteY239" fmla="*/ 9846 h 10000"/>
                <a:gd name="connsiteX240" fmla="*/ 1405 w 10000"/>
                <a:gd name="connsiteY240" fmla="*/ 9692 h 10000"/>
                <a:gd name="connsiteX241" fmla="*/ 1322 w 10000"/>
                <a:gd name="connsiteY241" fmla="*/ 9385 h 10000"/>
                <a:gd name="connsiteX242" fmla="*/ 1157 w 10000"/>
                <a:gd name="connsiteY242" fmla="*/ 9000 h 10000"/>
                <a:gd name="connsiteX243" fmla="*/ 1240 w 10000"/>
                <a:gd name="connsiteY243" fmla="*/ 8769 h 10000"/>
                <a:gd name="connsiteX244" fmla="*/ 1322 w 10000"/>
                <a:gd name="connsiteY244" fmla="*/ 8692 h 10000"/>
                <a:gd name="connsiteX245" fmla="*/ 1322 w 10000"/>
                <a:gd name="connsiteY245" fmla="*/ 8615 h 10000"/>
                <a:gd name="connsiteX246" fmla="*/ 1322 w 10000"/>
                <a:gd name="connsiteY246" fmla="*/ 8692 h 10000"/>
                <a:gd name="connsiteX247" fmla="*/ 1322 w 10000"/>
                <a:gd name="connsiteY247" fmla="*/ 8615 h 10000"/>
                <a:gd name="connsiteX248" fmla="*/ 1240 w 10000"/>
                <a:gd name="connsiteY248" fmla="*/ 8538 h 10000"/>
                <a:gd name="connsiteX249" fmla="*/ 1322 w 10000"/>
                <a:gd name="connsiteY249" fmla="*/ 8231 h 10000"/>
                <a:gd name="connsiteX250" fmla="*/ 1529 w 10000"/>
                <a:gd name="connsiteY250" fmla="*/ 8077 h 10000"/>
                <a:gd name="connsiteX251" fmla="*/ 1694 w 10000"/>
                <a:gd name="connsiteY251" fmla="*/ 8000 h 10000"/>
                <a:gd name="connsiteX252" fmla="*/ 1818 w 10000"/>
                <a:gd name="connsiteY252" fmla="*/ 8154 h 10000"/>
                <a:gd name="connsiteX253" fmla="*/ 1942 w 10000"/>
                <a:gd name="connsiteY253" fmla="*/ 8077 h 10000"/>
                <a:gd name="connsiteX254" fmla="*/ 2066 w 10000"/>
                <a:gd name="connsiteY254" fmla="*/ 8154 h 10000"/>
                <a:gd name="connsiteX255" fmla="*/ 2231 w 10000"/>
                <a:gd name="connsiteY255" fmla="*/ 8077 h 10000"/>
                <a:gd name="connsiteX256" fmla="*/ 2190 w 10000"/>
                <a:gd name="connsiteY256" fmla="*/ 7846 h 10000"/>
                <a:gd name="connsiteX257" fmla="*/ 2273 w 10000"/>
                <a:gd name="connsiteY257" fmla="*/ 7538 h 10000"/>
                <a:gd name="connsiteX258" fmla="*/ 2521 w 10000"/>
                <a:gd name="connsiteY258" fmla="*/ 7308 h 10000"/>
                <a:gd name="connsiteX259" fmla="*/ 2769 w 10000"/>
                <a:gd name="connsiteY259" fmla="*/ 7231 h 10000"/>
                <a:gd name="connsiteX260" fmla="*/ 2934 w 10000"/>
                <a:gd name="connsiteY260" fmla="*/ 7615 h 10000"/>
                <a:gd name="connsiteX261" fmla="*/ 3140 w 10000"/>
                <a:gd name="connsiteY261" fmla="*/ 7462 h 10000"/>
                <a:gd name="connsiteX262" fmla="*/ 3223 w 10000"/>
                <a:gd name="connsiteY262" fmla="*/ 7462 h 10000"/>
                <a:gd name="connsiteX263" fmla="*/ 3306 w 10000"/>
                <a:gd name="connsiteY263" fmla="*/ 7769 h 10000"/>
                <a:gd name="connsiteX264" fmla="*/ 3388 w 10000"/>
                <a:gd name="connsiteY264" fmla="*/ 8154 h 10000"/>
                <a:gd name="connsiteX265" fmla="*/ 3595 w 10000"/>
                <a:gd name="connsiteY265" fmla="*/ 8154 h 10000"/>
                <a:gd name="connsiteX266" fmla="*/ 3760 w 10000"/>
                <a:gd name="connsiteY266" fmla="*/ 8308 h 10000"/>
                <a:gd name="connsiteX267" fmla="*/ 3926 w 10000"/>
                <a:gd name="connsiteY267" fmla="*/ 8308 h 10000"/>
                <a:gd name="connsiteX268" fmla="*/ 3926 w 10000"/>
                <a:gd name="connsiteY268" fmla="*/ 8538 h 10000"/>
                <a:gd name="connsiteX269" fmla="*/ 3967 w 10000"/>
                <a:gd name="connsiteY269" fmla="*/ 8538 h 10000"/>
                <a:gd name="connsiteX270" fmla="*/ 4008 w 10000"/>
                <a:gd name="connsiteY270" fmla="*/ 8385 h 10000"/>
                <a:gd name="connsiteX271" fmla="*/ 4174 w 10000"/>
                <a:gd name="connsiteY271" fmla="*/ 8231 h 10000"/>
                <a:gd name="connsiteX272" fmla="*/ 4380 w 10000"/>
                <a:gd name="connsiteY272" fmla="*/ 8154 h 10000"/>
                <a:gd name="connsiteX273" fmla="*/ 4545 w 10000"/>
                <a:gd name="connsiteY273" fmla="*/ 8308 h 10000"/>
                <a:gd name="connsiteX274" fmla="*/ 4628 w 10000"/>
                <a:gd name="connsiteY274" fmla="*/ 8077 h 10000"/>
                <a:gd name="connsiteX275" fmla="*/ 4711 w 10000"/>
                <a:gd name="connsiteY275" fmla="*/ 7923 h 10000"/>
                <a:gd name="connsiteX276" fmla="*/ 4959 w 10000"/>
                <a:gd name="connsiteY276" fmla="*/ 8077 h 10000"/>
                <a:gd name="connsiteX277" fmla="*/ 5041 w 10000"/>
                <a:gd name="connsiteY277" fmla="*/ 8231 h 10000"/>
                <a:gd name="connsiteX278" fmla="*/ 5248 w 10000"/>
                <a:gd name="connsiteY278" fmla="*/ 8231 h 10000"/>
                <a:gd name="connsiteX279" fmla="*/ 5372 w 10000"/>
                <a:gd name="connsiteY279" fmla="*/ 8462 h 10000"/>
                <a:gd name="connsiteX280" fmla="*/ 5702 w 10000"/>
                <a:gd name="connsiteY280" fmla="*/ 8308 h 10000"/>
                <a:gd name="connsiteX281" fmla="*/ 5826 w 10000"/>
                <a:gd name="connsiteY281" fmla="*/ 8385 h 10000"/>
                <a:gd name="connsiteX282" fmla="*/ 5868 w 10000"/>
                <a:gd name="connsiteY282" fmla="*/ 8308 h 10000"/>
                <a:gd name="connsiteX283" fmla="*/ 5992 w 10000"/>
                <a:gd name="connsiteY283" fmla="*/ 8308 h 10000"/>
                <a:gd name="connsiteX284" fmla="*/ 6116 w 10000"/>
                <a:gd name="connsiteY284" fmla="*/ 7846 h 10000"/>
                <a:gd name="connsiteX285" fmla="*/ 6157 w 10000"/>
                <a:gd name="connsiteY285" fmla="*/ 7692 h 10000"/>
                <a:gd name="connsiteX286" fmla="*/ 6364 w 10000"/>
                <a:gd name="connsiteY286" fmla="*/ 7692 h 10000"/>
                <a:gd name="connsiteX287" fmla="*/ 6570 w 10000"/>
                <a:gd name="connsiteY287" fmla="*/ 8385 h 10000"/>
                <a:gd name="connsiteX288" fmla="*/ 6736 w 10000"/>
                <a:gd name="connsiteY288" fmla="*/ 8462 h 10000"/>
                <a:gd name="connsiteX289" fmla="*/ 6777 w 10000"/>
                <a:gd name="connsiteY289" fmla="*/ 8615 h 10000"/>
                <a:gd name="connsiteX290" fmla="*/ 7025 w 10000"/>
                <a:gd name="connsiteY290" fmla="*/ 8538 h 10000"/>
                <a:gd name="connsiteX291" fmla="*/ 6876 w 10000"/>
                <a:gd name="connsiteY291" fmla="*/ 9013 h 10000"/>
                <a:gd name="connsiteX292" fmla="*/ 6818 w 10000"/>
                <a:gd name="connsiteY292" fmla="*/ 9154 h 10000"/>
                <a:gd name="connsiteX293" fmla="*/ 6736 w 10000"/>
                <a:gd name="connsiteY293" fmla="*/ 9615 h 10000"/>
                <a:gd name="connsiteX294" fmla="*/ 6777 w 10000"/>
                <a:gd name="connsiteY294" fmla="*/ 9615 h 10000"/>
                <a:gd name="connsiteX295" fmla="*/ 6818 w 10000"/>
                <a:gd name="connsiteY295" fmla="*/ 9615 h 10000"/>
                <a:gd name="connsiteX296" fmla="*/ 6860 w 10000"/>
                <a:gd name="connsiteY296" fmla="*/ 9538 h 10000"/>
                <a:gd name="connsiteX297" fmla="*/ 6942 w 10000"/>
                <a:gd name="connsiteY297" fmla="*/ 9615 h 10000"/>
                <a:gd name="connsiteX298" fmla="*/ 7066 w 10000"/>
                <a:gd name="connsiteY298" fmla="*/ 9385 h 10000"/>
                <a:gd name="connsiteX299" fmla="*/ 7149 w 10000"/>
                <a:gd name="connsiteY299" fmla="*/ 9231 h 10000"/>
                <a:gd name="connsiteX300" fmla="*/ 7314 w 10000"/>
                <a:gd name="connsiteY300" fmla="*/ 8846 h 10000"/>
                <a:gd name="connsiteX301" fmla="*/ 7397 w 10000"/>
                <a:gd name="connsiteY301" fmla="*/ 8538 h 10000"/>
                <a:gd name="connsiteX302" fmla="*/ 7397 w 10000"/>
                <a:gd name="connsiteY302" fmla="*/ 8231 h 10000"/>
                <a:gd name="connsiteX303" fmla="*/ 7438 w 10000"/>
                <a:gd name="connsiteY303" fmla="*/ 7769 h 10000"/>
                <a:gd name="connsiteX304" fmla="*/ 7438 w 10000"/>
                <a:gd name="connsiteY304" fmla="*/ 7615 h 10000"/>
                <a:gd name="connsiteX305" fmla="*/ 7355 w 10000"/>
                <a:gd name="connsiteY305" fmla="*/ 7462 h 10000"/>
                <a:gd name="connsiteX306" fmla="*/ 7231 w 10000"/>
                <a:gd name="connsiteY306" fmla="*/ 7615 h 10000"/>
                <a:gd name="connsiteX307" fmla="*/ 7149 w 10000"/>
                <a:gd name="connsiteY307" fmla="*/ 7538 h 10000"/>
                <a:gd name="connsiteX308" fmla="*/ 7107 w 10000"/>
                <a:gd name="connsiteY308" fmla="*/ 7385 h 10000"/>
                <a:gd name="connsiteX309" fmla="*/ 7066 w 10000"/>
                <a:gd name="connsiteY309" fmla="*/ 7385 h 10000"/>
                <a:gd name="connsiteX310" fmla="*/ 7107 w 10000"/>
                <a:gd name="connsiteY310" fmla="*/ 7308 h 10000"/>
                <a:gd name="connsiteX311" fmla="*/ 7231 w 10000"/>
                <a:gd name="connsiteY311" fmla="*/ 7077 h 10000"/>
                <a:gd name="connsiteX312" fmla="*/ 7314 w 10000"/>
                <a:gd name="connsiteY312" fmla="*/ 6923 h 10000"/>
                <a:gd name="connsiteX313" fmla="*/ 7314 w 10000"/>
                <a:gd name="connsiteY313" fmla="*/ 6846 h 10000"/>
                <a:gd name="connsiteX314" fmla="*/ 7603 w 10000"/>
                <a:gd name="connsiteY314" fmla="*/ 6308 h 10000"/>
                <a:gd name="connsiteX315" fmla="*/ 7686 w 10000"/>
                <a:gd name="connsiteY315" fmla="*/ 6308 h 10000"/>
                <a:gd name="connsiteX316" fmla="*/ 7893 w 10000"/>
                <a:gd name="connsiteY316" fmla="*/ 6308 h 10000"/>
                <a:gd name="connsiteX317" fmla="*/ 7975 w 10000"/>
                <a:gd name="connsiteY317" fmla="*/ 6231 h 10000"/>
                <a:gd name="connsiteX318" fmla="*/ 8099 w 10000"/>
                <a:gd name="connsiteY318" fmla="*/ 6308 h 10000"/>
                <a:gd name="connsiteX319" fmla="*/ 8099 w 10000"/>
                <a:gd name="connsiteY319" fmla="*/ 6462 h 10000"/>
                <a:gd name="connsiteX320" fmla="*/ 8306 w 10000"/>
                <a:gd name="connsiteY320" fmla="*/ 6385 h 10000"/>
                <a:gd name="connsiteX321" fmla="*/ 8347 w 10000"/>
                <a:gd name="connsiteY321" fmla="*/ 6385 h 10000"/>
                <a:gd name="connsiteX322" fmla="*/ 8306 w 10000"/>
                <a:gd name="connsiteY322" fmla="*/ 6308 h 10000"/>
                <a:gd name="connsiteX323" fmla="*/ 8347 w 10000"/>
                <a:gd name="connsiteY323" fmla="*/ 6077 h 10000"/>
                <a:gd name="connsiteX324" fmla="*/ 8388 w 10000"/>
                <a:gd name="connsiteY324" fmla="*/ 5846 h 10000"/>
                <a:gd name="connsiteX325" fmla="*/ 8512 w 10000"/>
                <a:gd name="connsiteY325" fmla="*/ 5692 h 10000"/>
                <a:gd name="connsiteX326" fmla="*/ 8678 w 10000"/>
                <a:gd name="connsiteY326" fmla="*/ 5769 h 10000"/>
                <a:gd name="connsiteX327" fmla="*/ 8719 w 10000"/>
                <a:gd name="connsiteY327" fmla="*/ 5923 h 10000"/>
                <a:gd name="connsiteX328" fmla="*/ 8802 w 10000"/>
                <a:gd name="connsiteY328" fmla="*/ 5769 h 10000"/>
                <a:gd name="connsiteX329" fmla="*/ 8967 w 10000"/>
                <a:gd name="connsiteY329" fmla="*/ 5538 h 10000"/>
                <a:gd name="connsiteX330" fmla="*/ 8967 w 10000"/>
                <a:gd name="connsiteY330" fmla="*/ 5846 h 10000"/>
                <a:gd name="connsiteX331" fmla="*/ 8843 w 10000"/>
                <a:gd name="connsiteY331" fmla="*/ 6077 h 10000"/>
                <a:gd name="connsiteX332" fmla="*/ 8760 w 10000"/>
                <a:gd name="connsiteY332" fmla="*/ 6154 h 10000"/>
                <a:gd name="connsiteX333" fmla="*/ 8678 w 10000"/>
                <a:gd name="connsiteY333" fmla="*/ 6385 h 10000"/>
                <a:gd name="connsiteX334" fmla="*/ 8595 w 10000"/>
                <a:gd name="connsiteY334" fmla="*/ 6538 h 10000"/>
                <a:gd name="connsiteX335" fmla="*/ 8512 w 10000"/>
                <a:gd name="connsiteY335" fmla="*/ 6692 h 10000"/>
                <a:gd name="connsiteX336" fmla="*/ 8471 w 10000"/>
                <a:gd name="connsiteY336" fmla="*/ 6692 h 10000"/>
                <a:gd name="connsiteX337" fmla="*/ 8388 w 10000"/>
                <a:gd name="connsiteY337" fmla="*/ 7154 h 10000"/>
                <a:gd name="connsiteX338" fmla="*/ 8471 w 10000"/>
                <a:gd name="connsiteY338" fmla="*/ 8077 h 10000"/>
                <a:gd name="connsiteX339" fmla="*/ 8595 w 10000"/>
                <a:gd name="connsiteY339" fmla="*/ 7769 h 10000"/>
                <a:gd name="connsiteX340" fmla="*/ 8636 w 10000"/>
                <a:gd name="connsiteY340" fmla="*/ 7692 h 10000"/>
                <a:gd name="connsiteX341" fmla="*/ 8678 w 10000"/>
                <a:gd name="connsiteY341" fmla="*/ 7538 h 10000"/>
                <a:gd name="connsiteX342" fmla="*/ 8719 w 10000"/>
                <a:gd name="connsiteY342" fmla="*/ 7385 h 10000"/>
                <a:gd name="connsiteX343" fmla="*/ 8802 w 10000"/>
                <a:gd name="connsiteY343" fmla="*/ 7308 h 10000"/>
                <a:gd name="connsiteX344" fmla="*/ 8802 w 10000"/>
                <a:gd name="connsiteY344" fmla="*/ 7154 h 10000"/>
                <a:gd name="connsiteX345" fmla="*/ 8843 w 10000"/>
                <a:gd name="connsiteY345" fmla="*/ 7077 h 10000"/>
                <a:gd name="connsiteX346" fmla="*/ 8884 w 10000"/>
                <a:gd name="connsiteY346" fmla="*/ 6769 h 10000"/>
                <a:gd name="connsiteX347" fmla="*/ 8884 w 10000"/>
                <a:gd name="connsiteY347" fmla="*/ 6692 h 10000"/>
                <a:gd name="connsiteX348" fmla="*/ 8802 w 10000"/>
                <a:gd name="connsiteY348" fmla="*/ 6692 h 10000"/>
                <a:gd name="connsiteX349" fmla="*/ 8884 w 10000"/>
                <a:gd name="connsiteY349" fmla="*/ 6308 h 10000"/>
                <a:gd name="connsiteX350" fmla="*/ 8926 w 10000"/>
                <a:gd name="connsiteY350" fmla="*/ 6231 h 10000"/>
                <a:gd name="connsiteX351" fmla="*/ 9008 w 10000"/>
                <a:gd name="connsiteY351" fmla="*/ 6154 h 10000"/>
                <a:gd name="connsiteX352" fmla="*/ 9050 w 10000"/>
                <a:gd name="connsiteY352" fmla="*/ 6154 h 10000"/>
                <a:gd name="connsiteX353" fmla="*/ 9091 w 10000"/>
                <a:gd name="connsiteY353" fmla="*/ 6231 h 10000"/>
                <a:gd name="connsiteX354" fmla="*/ 9215 w 10000"/>
                <a:gd name="connsiteY354" fmla="*/ 6000 h 10000"/>
                <a:gd name="connsiteX355" fmla="*/ 9339 w 10000"/>
                <a:gd name="connsiteY355" fmla="*/ 6231 h 10000"/>
                <a:gd name="connsiteX356" fmla="*/ 9380 w 10000"/>
                <a:gd name="connsiteY356" fmla="*/ 6000 h 10000"/>
                <a:gd name="connsiteX357" fmla="*/ 9463 w 10000"/>
                <a:gd name="connsiteY357" fmla="*/ 6000 h 10000"/>
                <a:gd name="connsiteX358" fmla="*/ 9587 w 10000"/>
                <a:gd name="connsiteY358" fmla="*/ 5692 h 10000"/>
                <a:gd name="connsiteX359" fmla="*/ 9752 w 10000"/>
                <a:gd name="connsiteY359" fmla="*/ 5538 h 10000"/>
                <a:gd name="connsiteX360" fmla="*/ 9835 w 10000"/>
                <a:gd name="connsiteY360" fmla="*/ 5538 h 10000"/>
                <a:gd name="connsiteX361" fmla="*/ 9917 w 10000"/>
                <a:gd name="connsiteY361" fmla="*/ 5615 h 10000"/>
                <a:gd name="connsiteX362" fmla="*/ 9917 w 10000"/>
                <a:gd name="connsiteY362" fmla="*/ 5538 h 10000"/>
                <a:gd name="connsiteX363" fmla="*/ 9917 w 10000"/>
                <a:gd name="connsiteY363" fmla="*/ 5385 h 10000"/>
                <a:gd name="connsiteX364" fmla="*/ 9876 w 10000"/>
                <a:gd name="connsiteY364" fmla="*/ 5154 h 10000"/>
                <a:gd name="connsiteX365" fmla="*/ 9793 w 10000"/>
                <a:gd name="connsiteY365" fmla="*/ 5000 h 10000"/>
                <a:gd name="connsiteX366" fmla="*/ 9876 w 10000"/>
                <a:gd name="connsiteY366" fmla="*/ 4923 h 10000"/>
                <a:gd name="connsiteX367" fmla="*/ 9959 w 10000"/>
                <a:gd name="connsiteY367" fmla="*/ 4846 h 10000"/>
                <a:gd name="connsiteX0" fmla="*/ 9959 w 10000"/>
                <a:gd name="connsiteY0" fmla="*/ 4846 h 10000"/>
                <a:gd name="connsiteX1" fmla="*/ 10000 w 10000"/>
                <a:gd name="connsiteY1" fmla="*/ 3692 h 10000"/>
                <a:gd name="connsiteX2" fmla="*/ 9917 w 10000"/>
                <a:gd name="connsiteY2" fmla="*/ 3615 h 10000"/>
                <a:gd name="connsiteX3" fmla="*/ 9876 w 10000"/>
                <a:gd name="connsiteY3" fmla="*/ 3615 h 10000"/>
                <a:gd name="connsiteX4" fmla="*/ 9793 w 10000"/>
                <a:gd name="connsiteY4" fmla="*/ 3462 h 10000"/>
                <a:gd name="connsiteX5" fmla="*/ 9711 w 10000"/>
                <a:gd name="connsiteY5" fmla="*/ 3385 h 10000"/>
                <a:gd name="connsiteX6" fmla="*/ 9587 w 10000"/>
                <a:gd name="connsiteY6" fmla="*/ 3385 h 10000"/>
                <a:gd name="connsiteX7" fmla="*/ 9504 w 10000"/>
                <a:gd name="connsiteY7" fmla="*/ 3308 h 10000"/>
                <a:gd name="connsiteX8" fmla="*/ 9421 w 10000"/>
                <a:gd name="connsiteY8" fmla="*/ 3308 h 10000"/>
                <a:gd name="connsiteX9" fmla="*/ 9380 w 10000"/>
                <a:gd name="connsiteY9" fmla="*/ 3308 h 10000"/>
                <a:gd name="connsiteX10" fmla="*/ 9421 w 10000"/>
                <a:gd name="connsiteY10" fmla="*/ 3615 h 10000"/>
                <a:gd name="connsiteX11" fmla="*/ 9339 w 10000"/>
                <a:gd name="connsiteY11" fmla="*/ 3692 h 10000"/>
                <a:gd name="connsiteX12" fmla="*/ 9256 w 10000"/>
                <a:gd name="connsiteY12" fmla="*/ 3615 h 10000"/>
                <a:gd name="connsiteX13" fmla="*/ 9215 w 10000"/>
                <a:gd name="connsiteY13" fmla="*/ 3462 h 10000"/>
                <a:gd name="connsiteX14" fmla="*/ 9215 w 10000"/>
                <a:gd name="connsiteY14" fmla="*/ 3385 h 10000"/>
                <a:gd name="connsiteX15" fmla="*/ 9091 w 10000"/>
                <a:gd name="connsiteY15" fmla="*/ 3385 h 10000"/>
                <a:gd name="connsiteX16" fmla="*/ 9050 w 10000"/>
                <a:gd name="connsiteY16" fmla="*/ 3462 h 10000"/>
                <a:gd name="connsiteX17" fmla="*/ 8926 w 10000"/>
                <a:gd name="connsiteY17" fmla="*/ 3385 h 10000"/>
                <a:gd name="connsiteX18" fmla="*/ 8802 w 10000"/>
                <a:gd name="connsiteY18" fmla="*/ 3385 h 10000"/>
                <a:gd name="connsiteX19" fmla="*/ 8760 w 10000"/>
                <a:gd name="connsiteY19" fmla="*/ 3462 h 10000"/>
                <a:gd name="connsiteX20" fmla="*/ 8678 w 10000"/>
                <a:gd name="connsiteY20" fmla="*/ 3308 h 10000"/>
                <a:gd name="connsiteX21" fmla="*/ 8678 w 10000"/>
                <a:gd name="connsiteY21" fmla="*/ 3077 h 10000"/>
                <a:gd name="connsiteX22" fmla="*/ 8554 w 10000"/>
                <a:gd name="connsiteY22" fmla="*/ 2923 h 10000"/>
                <a:gd name="connsiteX23" fmla="*/ 8347 w 10000"/>
                <a:gd name="connsiteY23" fmla="*/ 2923 h 10000"/>
                <a:gd name="connsiteX24" fmla="*/ 8140 w 10000"/>
                <a:gd name="connsiteY24" fmla="*/ 2923 h 10000"/>
                <a:gd name="connsiteX25" fmla="*/ 8140 w 10000"/>
                <a:gd name="connsiteY25" fmla="*/ 2846 h 10000"/>
                <a:gd name="connsiteX26" fmla="*/ 8099 w 10000"/>
                <a:gd name="connsiteY26" fmla="*/ 2769 h 10000"/>
                <a:gd name="connsiteX27" fmla="*/ 7975 w 10000"/>
                <a:gd name="connsiteY27" fmla="*/ 2615 h 10000"/>
                <a:gd name="connsiteX28" fmla="*/ 7975 w 10000"/>
                <a:gd name="connsiteY28" fmla="*/ 2462 h 10000"/>
                <a:gd name="connsiteX29" fmla="*/ 7479 w 10000"/>
                <a:gd name="connsiteY29" fmla="*/ 2231 h 10000"/>
                <a:gd name="connsiteX30" fmla="*/ 7479 w 10000"/>
                <a:gd name="connsiteY30" fmla="*/ 2308 h 10000"/>
                <a:gd name="connsiteX31" fmla="*/ 7355 w 10000"/>
                <a:gd name="connsiteY31" fmla="*/ 2462 h 10000"/>
                <a:gd name="connsiteX32" fmla="*/ 7397 w 10000"/>
                <a:gd name="connsiteY32" fmla="*/ 2692 h 10000"/>
                <a:gd name="connsiteX33" fmla="*/ 7273 w 10000"/>
                <a:gd name="connsiteY33" fmla="*/ 2769 h 10000"/>
                <a:gd name="connsiteX34" fmla="*/ 7190 w 10000"/>
                <a:gd name="connsiteY34" fmla="*/ 2769 h 10000"/>
                <a:gd name="connsiteX35" fmla="*/ 7066 w 10000"/>
                <a:gd name="connsiteY35" fmla="*/ 2692 h 10000"/>
                <a:gd name="connsiteX36" fmla="*/ 7025 w 10000"/>
                <a:gd name="connsiteY36" fmla="*/ 2769 h 10000"/>
                <a:gd name="connsiteX37" fmla="*/ 6942 w 10000"/>
                <a:gd name="connsiteY37" fmla="*/ 2692 h 10000"/>
                <a:gd name="connsiteX38" fmla="*/ 6860 w 10000"/>
                <a:gd name="connsiteY38" fmla="*/ 2615 h 10000"/>
                <a:gd name="connsiteX39" fmla="*/ 6860 w 10000"/>
                <a:gd name="connsiteY39" fmla="*/ 2846 h 10000"/>
                <a:gd name="connsiteX40" fmla="*/ 6777 w 10000"/>
                <a:gd name="connsiteY40" fmla="*/ 3000 h 10000"/>
                <a:gd name="connsiteX41" fmla="*/ 6694 w 10000"/>
                <a:gd name="connsiteY41" fmla="*/ 2769 h 10000"/>
                <a:gd name="connsiteX42" fmla="*/ 6612 w 10000"/>
                <a:gd name="connsiteY42" fmla="*/ 2538 h 10000"/>
                <a:gd name="connsiteX43" fmla="*/ 6694 w 10000"/>
                <a:gd name="connsiteY43" fmla="*/ 2308 h 10000"/>
                <a:gd name="connsiteX44" fmla="*/ 6694 w 10000"/>
                <a:gd name="connsiteY44" fmla="*/ 2154 h 10000"/>
                <a:gd name="connsiteX45" fmla="*/ 6612 w 10000"/>
                <a:gd name="connsiteY45" fmla="*/ 2000 h 10000"/>
                <a:gd name="connsiteX46" fmla="*/ 6529 w 10000"/>
                <a:gd name="connsiteY46" fmla="*/ 1923 h 10000"/>
                <a:gd name="connsiteX47" fmla="*/ 6446 w 10000"/>
                <a:gd name="connsiteY47" fmla="*/ 1923 h 10000"/>
                <a:gd name="connsiteX48" fmla="*/ 6405 w 10000"/>
                <a:gd name="connsiteY48" fmla="*/ 1846 h 10000"/>
                <a:gd name="connsiteX49" fmla="*/ 6322 w 10000"/>
                <a:gd name="connsiteY49" fmla="*/ 1769 h 10000"/>
                <a:gd name="connsiteX50" fmla="*/ 6281 w 10000"/>
                <a:gd name="connsiteY50" fmla="*/ 1923 h 10000"/>
                <a:gd name="connsiteX51" fmla="*/ 6240 w 10000"/>
                <a:gd name="connsiteY51" fmla="*/ 2077 h 10000"/>
                <a:gd name="connsiteX52" fmla="*/ 6033 w 10000"/>
                <a:gd name="connsiteY52" fmla="*/ 2077 h 10000"/>
                <a:gd name="connsiteX53" fmla="*/ 5950 w 10000"/>
                <a:gd name="connsiteY53" fmla="*/ 2000 h 10000"/>
                <a:gd name="connsiteX54" fmla="*/ 5909 w 10000"/>
                <a:gd name="connsiteY54" fmla="*/ 1846 h 10000"/>
                <a:gd name="connsiteX55" fmla="*/ 5744 w 10000"/>
                <a:gd name="connsiteY55" fmla="*/ 1846 h 10000"/>
                <a:gd name="connsiteX56" fmla="*/ 5620 w 10000"/>
                <a:gd name="connsiteY56" fmla="*/ 2000 h 10000"/>
                <a:gd name="connsiteX57" fmla="*/ 5620 w 10000"/>
                <a:gd name="connsiteY57" fmla="*/ 1846 h 10000"/>
                <a:gd name="connsiteX58" fmla="*/ 5537 w 10000"/>
                <a:gd name="connsiteY58" fmla="*/ 1692 h 10000"/>
                <a:gd name="connsiteX59" fmla="*/ 5455 w 10000"/>
                <a:gd name="connsiteY59" fmla="*/ 1692 h 10000"/>
                <a:gd name="connsiteX60" fmla="*/ 5372 w 10000"/>
                <a:gd name="connsiteY60" fmla="*/ 1846 h 10000"/>
                <a:gd name="connsiteX61" fmla="*/ 5248 w 10000"/>
                <a:gd name="connsiteY61" fmla="*/ 2000 h 10000"/>
                <a:gd name="connsiteX62" fmla="*/ 5124 w 10000"/>
                <a:gd name="connsiteY62" fmla="*/ 2154 h 10000"/>
                <a:gd name="connsiteX63" fmla="*/ 5207 w 10000"/>
                <a:gd name="connsiteY63" fmla="*/ 1923 h 10000"/>
                <a:gd name="connsiteX64" fmla="*/ 5289 w 10000"/>
                <a:gd name="connsiteY64" fmla="*/ 1846 h 10000"/>
                <a:gd name="connsiteX65" fmla="*/ 5413 w 10000"/>
                <a:gd name="connsiteY65" fmla="*/ 1462 h 10000"/>
                <a:gd name="connsiteX66" fmla="*/ 5496 w 10000"/>
                <a:gd name="connsiteY66" fmla="*/ 1308 h 10000"/>
                <a:gd name="connsiteX67" fmla="*/ 5579 w 10000"/>
                <a:gd name="connsiteY67" fmla="*/ 1077 h 10000"/>
                <a:gd name="connsiteX68" fmla="*/ 5537 w 10000"/>
                <a:gd name="connsiteY68" fmla="*/ 692 h 10000"/>
                <a:gd name="connsiteX69" fmla="*/ 5372 w 10000"/>
                <a:gd name="connsiteY69" fmla="*/ 462 h 10000"/>
                <a:gd name="connsiteX70" fmla="*/ 5248 w 10000"/>
                <a:gd name="connsiteY70" fmla="*/ 385 h 10000"/>
                <a:gd name="connsiteX71" fmla="*/ 5248 w 10000"/>
                <a:gd name="connsiteY71" fmla="*/ 308 h 10000"/>
                <a:gd name="connsiteX72" fmla="*/ 5165 w 10000"/>
                <a:gd name="connsiteY72" fmla="*/ 0 h 10000"/>
                <a:gd name="connsiteX73" fmla="*/ 5000 w 10000"/>
                <a:gd name="connsiteY73" fmla="*/ 0 h 10000"/>
                <a:gd name="connsiteX74" fmla="*/ 4835 w 10000"/>
                <a:gd name="connsiteY74" fmla="*/ 308 h 10000"/>
                <a:gd name="connsiteX75" fmla="*/ 4793 w 10000"/>
                <a:gd name="connsiteY75" fmla="*/ 615 h 10000"/>
                <a:gd name="connsiteX76" fmla="*/ 4587 w 10000"/>
                <a:gd name="connsiteY76" fmla="*/ 846 h 10000"/>
                <a:gd name="connsiteX77" fmla="*/ 4463 w 10000"/>
                <a:gd name="connsiteY77" fmla="*/ 692 h 10000"/>
                <a:gd name="connsiteX78" fmla="*/ 4256 w 10000"/>
                <a:gd name="connsiteY78" fmla="*/ 846 h 10000"/>
                <a:gd name="connsiteX79" fmla="*/ 4050 w 10000"/>
                <a:gd name="connsiteY79" fmla="*/ 1077 h 10000"/>
                <a:gd name="connsiteX80" fmla="*/ 3926 w 10000"/>
                <a:gd name="connsiteY80" fmla="*/ 1308 h 10000"/>
                <a:gd name="connsiteX81" fmla="*/ 3884 w 10000"/>
                <a:gd name="connsiteY81" fmla="*/ 1769 h 10000"/>
                <a:gd name="connsiteX82" fmla="*/ 3554 w 10000"/>
                <a:gd name="connsiteY82" fmla="*/ 1923 h 10000"/>
                <a:gd name="connsiteX83" fmla="*/ 3512 w 10000"/>
                <a:gd name="connsiteY83" fmla="*/ 2077 h 10000"/>
                <a:gd name="connsiteX84" fmla="*/ 3512 w 10000"/>
                <a:gd name="connsiteY84" fmla="*/ 2462 h 10000"/>
                <a:gd name="connsiteX85" fmla="*/ 3471 w 10000"/>
                <a:gd name="connsiteY85" fmla="*/ 2385 h 10000"/>
                <a:gd name="connsiteX86" fmla="*/ 3347 w 10000"/>
                <a:gd name="connsiteY86" fmla="*/ 2308 h 10000"/>
                <a:gd name="connsiteX87" fmla="*/ 3264 w 10000"/>
                <a:gd name="connsiteY87" fmla="*/ 2538 h 10000"/>
                <a:gd name="connsiteX88" fmla="*/ 3223 w 10000"/>
                <a:gd name="connsiteY88" fmla="*/ 2462 h 10000"/>
                <a:gd name="connsiteX89" fmla="*/ 3223 w 10000"/>
                <a:gd name="connsiteY89" fmla="*/ 2385 h 10000"/>
                <a:gd name="connsiteX90" fmla="*/ 3140 w 10000"/>
                <a:gd name="connsiteY90" fmla="*/ 2231 h 10000"/>
                <a:gd name="connsiteX91" fmla="*/ 3099 w 10000"/>
                <a:gd name="connsiteY91" fmla="*/ 2231 h 10000"/>
                <a:gd name="connsiteX92" fmla="*/ 3058 w 10000"/>
                <a:gd name="connsiteY92" fmla="*/ 2462 h 10000"/>
                <a:gd name="connsiteX93" fmla="*/ 3058 w 10000"/>
                <a:gd name="connsiteY93" fmla="*/ 2692 h 10000"/>
                <a:gd name="connsiteX94" fmla="*/ 3058 w 10000"/>
                <a:gd name="connsiteY94" fmla="*/ 3000 h 10000"/>
                <a:gd name="connsiteX95" fmla="*/ 3017 w 10000"/>
                <a:gd name="connsiteY95" fmla="*/ 3077 h 10000"/>
                <a:gd name="connsiteX96" fmla="*/ 2975 w 10000"/>
                <a:gd name="connsiteY96" fmla="*/ 2923 h 10000"/>
                <a:gd name="connsiteX97" fmla="*/ 3017 w 10000"/>
                <a:gd name="connsiteY97" fmla="*/ 2615 h 10000"/>
                <a:gd name="connsiteX98" fmla="*/ 2975 w 10000"/>
                <a:gd name="connsiteY98" fmla="*/ 2385 h 10000"/>
                <a:gd name="connsiteX99" fmla="*/ 2975 w 10000"/>
                <a:gd name="connsiteY99" fmla="*/ 2231 h 10000"/>
                <a:gd name="connsiteX100" fmla="*/ 2851 w 10000"/>
                <a:gd name="connsiteY100" fmla="*/ 2154 h 10000"/>
                <a:gd name="connsiteX101" fmla="*/ 2727 w 10000"/>
                <a:gd name="connsiteY101" fmla="*/ 2154 h 10000"/>
                <a:gd name="connsiteX102" fmla="*/ 2645 w 10000"/>
                <a:gd name="connsiteY102" fmla="*/ 2692 h 10000"/>
                <a:gd name="connsiteX103" fmla="*/ 2603 w 10000"/>
                <a:gd name="connsiteY103" fmla="*/ 2769 h 10000"/>
                <a:gd name="connsiteX104" fmla="*/ 2562 w 10000"/>
                <a:gd name="connsiteY104" fmla="*/ 2923 h 10000"/>
                <a:gd name="connsiteX105" fmla="*/ 2603 w 10000"/>
                <a:gd name="connsiteY105" fmla="*/ 3077 h 10000"/>
                <a:gd name="connsiteX106" fmla="*/ 2603 w 10000"/>
                <a:gd name="connsiteY106" fmla="*/ 3308 h 10000"/>
                <a:gd name="connsiteX107" fmla="*/ 2603 w 10000"/>
                <a:gd name="connsiteY107" fmla="*/ 3385 h 10000"/>
                <a:gd name="connsiteX108" fmla="*/ 2727 w 10000"/>
                <a:gd name="connsiteY108" fmla="*/ 3615 h 10000"/>
                <a:gd name="connsiteX109" fmla="*/ 2645 w 10000"/>
                <a:gd name="connsiteY109" fmla="*/ 3846 h 10000"/>
                <a:gd name="connsiteX110" fmla="*/ 2521 w 10000"/>
                <a:gd name="connsiteY110" fmla="*/ 3615 h 10000"/>
                <a:gd name="connsiteX111" fmla="*/ 2355 w 10000"/>
                <a:gd name="connsiteY111" fmla="*/ 3385 h 10000"/>
                <a:gd name="connsiteX112" fmla="*/ 2231 w 10000"/>
                <a:gd name="connsiteY112" fmla="*/ 3385 h 10000"/>
                <a:gd name="connsiteX113" fmla="*/ 2149 w 10000"/>
                <a:gd name="connsiteY113" fmla="*/ 3385 h 10000"/>
                <a:gd name="connsiteX114" fmla="*/ 2149 w 10000"/>
                <a:gd name="connsiteY114" fmla="*/ 3615 h 10000"/>
                <a:gd name="connsiteX115" fmla="*/ 2107 w 10000"/>
                <a:gd name="connsiteY115" fmla="*/ 3692 h 10000"/>
                <a:gd name="connsiteX116" fmla="*/ 2025 w 10000"/>
                <a:gd name="connsiteY116" fmla="*/ 3615 h 10000"/>
                <a:gd name="connsiteX117" fmla="*/ 1942 w 10000"/>
                <a:gd name="connsiteY117" fmla="*/ 3692 h 10000"/>
                <a:gd name="connsiteX118" fmla="*/ 1860 w 10000"/>
                <a:gd name="connsiteY118" fmla="*/ 3769 h 10000"/>
                <a:gd name="connsiteX119" fmla="*/ 1777 w 10000"/>
                <a:gd name="connsiteY119" fmla="*/ 3769 h 10000"/>
                <a:gd name="connsiteX120" fmla="*/ 1736 w 10000"/>
                <a:gd name="connsiteY120" fmla="*/ 3692 h 10000"/>
                <a:gd name="connsiteX121" fmla="*/ 1653 w 10000"/>
                <a:gd name="connsiteY121" fmla="*/ 3769 h 10000"/>
                <a:gd name="connsiteX122" fmla="*/ 1529 w 10000"/>
                <a:gd name="connsiteY122" fmla="*/ 3923 h 10000"/>
                <a:gd name="connsiteX123" fmla="*/ 1364 w 10000"/>
                <a:gd name="connsiteY123" fmla="*/ 4077 h 10000"/>
                <a:gd name="connsiteX124" fmla="*/ 1322 w 10000"/>
                <a:gd name="connsiteY124" fmla="*/ 4077 h 10000"/>
                <a:gd name="connsiteX125" fmla="*/ 1281 w 10000"/>
                <a:gd name="connsiteY125" fmla="*/ 4308 h 10000"/>
                <a:gd name="connsiteX126" fmla="*/ 1240 w 10000"/>
                <a:gd name="connsiteY126" fmla="*/ 4308 h 10000"/>
                <a:gd name="connsiteX127" fmla="*/ 1157 w 10000"/>
                <a:gd name="connsiteY127" fmla="*/ 4154 h 10000"/>
                <a:gd name="connsiteX128" fmla="*/ 1198 w 10000"/>
                <a:gd name="connsiteY128" fmla="*/ 4077 h 10000"/>
                <a:gd name="connsiteX129" fmla="*/ 1240 w 10000"/>
                <a:gd name="connsiteY129" fmla="*/ 4000 h 10000"/>
                <a:gd name="connsiteX130" fmla="*/ 1240 w 10000"/>
                <a:gd name="connsiteY130" fmla="*/ 3846 h 10000"/>
                <a:gd name="connsiteX131" fmla="*/ 1157 w 10000"/>
                <a:gd name="connsiteY131" fmla="*/ 3769 h 10000"/>
                <a:gd name="connsiteX132" fmla="*/ 1116 w 10000"/>
                <a:gd name="connsiteY132" fmla="*/ 3769 h 10000"/>
                <a:gd name="connsiteX133" fmla="*/ 1033 w 10000"/>
                <a:gd name="connsiteY133" fmla="*/ 3769 h 10000"/>
                <a:gd name="connsiteX134" fmla="*/ 1074 w 10000"/>
                <a:gd name="connsiteY134" fmla="*/ 3923 h 10000"/>
                <a:gd name="connsiteX135" fmla="*/ 1074 w 10000"/>
                <a:gd name="connsiteY135" fmla="*/ 4154 h 10000"/>
                <a:gd name="connsiteX136" fmla="*/ 1116 w 10000"/>
                <a:gd name="connsiteY136" fmla="*/ 4308 h 10000"/>
                <a:gd name="connsiteX137" fmla="*/ 1074 w 10000"/>
                <a:gd name="connsiteY137" fmla="*/ 4538 h 10000"/>
                <a:gd name="connsiteX138" fmla="*/ 1033 w 10000"/>
                <a:gd name="connsiteY138" fmla="*/ 4462 h 10000"/>
                <a:gd name="connsiteX139" fmla="*/ 950 w 10000"/>
                <a:gd name="connsiteY139" fmla="*/ 4462 h 10000"/>
                <a:gd name="connsiteX140" fmla="*/ 909 w 10000"/>
                <a:gd name="connsiteY140" fmla="*/ 4538 h 10000"/>
                <a:gd name="connsiteX141" fmla="*/ 826 w 10000"/>
                <a:gd name="connsiteY141" fmla="*/ 4615 h 10000"/>
                <a:gd name="connsiteX142" fmla="*/ 785 w 10000"/>
                <a:gd name="connsiteY142" fmla="*/ 4692 h 10000"/>
                <a:gd name="connsiteX143" fmla="*/ 868 w 10000"/>
                <a:gd name="connsiteY143" fmla="*/ 5000 h 10000"/>
                <a:gd name="connsiteX144" fmla="*/ 826 w 10000"/>
                <a:gd name="connsiteY144" fmla="*/ 4923 h 10000"/>
                <a:gd name="connsiteX145" fmla="*/ 702 w 10000"/>
                <a:gd name="connsiteY145" fmla="*/ 4923 h 10000"/>
                <a:gd name="connsiteX146" fmla="*/ 620 w 10000"/>
                <a:gd name="connsiteY146" fmla="*/ 4846 h 10000"/>
                <a:gd name="connsiteX147" fmla="*/ 620 w 10000"/>
                <a:gd name="connsiteY147" fmla="*/ 4923 h 10000"/>
                <a:gd name="connsiteX148" fmla="*/ 661 w 10000"/>
                <a:gd name="connsiteY148" fmla="*/ 5077 h 10000"/>
                <a:gd name="connsiteX149" fmla="*/ 702 w 10000"/>
                <a:gd name="connsiteY149" fmla="*/ 5154 h 10000"/>
                <a:gd name="connsiteX150" fmla="*/ 661 w 10000"/>
                <a:gd name="connsiteY150" fmla="*/ 5231 h 10000"/>
                <a:gd name="connsiteX151" fmla="*/ 537 w 10000"/>
                <a:gd name="connsiteY151" fmla="*/ 5077 h 10000"/>
                <a:gd name="connsiteX152" fmla="*/ 496 w 10000"/>
                <a:gd name="connsiteY152" fmla="*/ 5000 h 10000"/>
                <a:gd name="connsiteX153" fmla="*/ 496 w 10000"/>
                <a:gd name="connsiteY153" fmla="*/ 4923 h 10000"/>
                <a:gd name="connsiteX154" fmla="*/ 455 w 10000"/>
                <a:gd name="connsiteY154" fmla="*/ 4692 h 10000"/>
                <a:gd name="connsiteX155" fmla="*/ 496 w 10000"/>
                <a:gd name="connsiteY155" fmla="*/ 4615 h 10000"/>
                <a:gd name="connsiteX156" fmla="*/ 496 w 10000"/>
                <a:gd name="connsiteY156" fmla="*/ 4538 h 10000"/>
                <a:gd name="connsiteX157" fmla="*/ 413 w 10000"/>
                <a:gd name="connsiteY157" fmla="*/ 4462 h 10000"/>
                <a:gd name="connsiteX158" fmla="*/ 331 w 10000"/>
                <a:gd name="connsiteY158" fmla="*/ 4308 h 10000"/>
                <a:gd name="connsiteX159" fmla="*/ 289 w 10000"/>
                <a:gd name="connsiteY159" fmla="*/ 4231 h 10000"/>
                <a:gd name="connsiteX160" fmla="*/ 331 w 10000"/>
                <a:gd name="connsiteY160" fmla="*/ 4231 h 10000"/>
                <a:gd name="connsiteX161" fmla="*/ 372 w 10000"/>
                <a:gd name="connsiteY161" fmla="*/ 4308 h 10000"/>
                <a:gd name="connsiteX162" fmla="*/ 455 w 10000"/>
                <a:gd name="connsiteY162" fmla="*/ 4308 h 10000"/>
                <a:gd name="connsiteX163" fmla="*/ 496 w 10000"/>
                <a:gd name="connsiteY163" fmla="*/ 4462 h 10000"/>
                <a:gd name="connsiteX164" fmla="*/ 661 w 10000"/>
                <a:gd name="connsiteY164" fmla="*/ 4538 h 10000"/>
                <a:gd name="connsiteX165" fmla="*/ 785 w 10000"/>
                <a:gd name="connsiteY165" fmla="*/ 4462 h 10000"/>
                <a:gd name="connsiteX166" fmla="*/ 868 w 10000"/>
                <a:gd name="connsiteY166" fmla="*/ 4385 h 10000"/>
                <a:gd name="connsiteX167" fmla="*/ 909 w 10000"/>
                <a:gd name="connsiteY167" fmla="*/ 4154 h 10000"/>
                <a:gd name="connsiteX168" fmla="*/ 744 w 10000"/>
                <a:gd name="connsiteY168" fmla="*/ 3846 h 10000"/>
                <a:gd name="connsiteX169" fmla="*/ 620 w 10000"/>
                <a:gd name="connsiteY169" fmla="*/ 3692 h 10000"/>
                <a:gd name="connsiteX170" fmla="*/ 537 w 10000"/>
                <a:gd name="connsiteY170" fmla="*/ 3538 h 10000"/>
                <a:gd name="connsiteX171" fmla="*/ 413 w 10000"/>
                <a:gd name="connsiteY171" fmla="*/ 3462 h 10000"/>
                <a:gd name="connsiteX172" fmla="*/ 372 w 10000"/>
                <a:gd name="connsiteY172" fmla="*/ 3462 h 10000"/>
                <a:gd name="connsiteX173" fmla="*/ 372 w 10000"/>
                <a:gd name="connsiteY173" fmla="*/ 3308 h 10000"/>
                <a:gd name="connsiteX174" fmla="*/ 289 w 10000"/>
                <a:gd name="connsiteY174" fmla="*/ 3308 h 10000"/>
                <a:gd name="connsiteX175" fmla="*/ 207 w 10000"/>
                <a:gd name="connsiteY175" fmla="*/ 3308 h 10000"/>
                <a:gd name="connsiteX176" fmla="*/ 165 w 10000"/>
                <a:gd name="connsiteY176" fmla="*/ 3385 h 10000"/>
                <a:gd name="connsiteX177" fmla="*/ 83 w 10000"/>
                <a:gd name="connsiteY177" fmla="*/ 3538 h 10000"/>
                <a:gd name="connsiteX178" fmla="*/ 83 w 10000"/>
                <a:gd name="connsiteY178" fmla="*/ 3615 h 10000"/>
                <a:gd name="connsiteX179" fmla="*/ 83 w 10000"/>
                <a:gd name="connsiteY179" fmla="*/ 3692 h 10000"/>
                <a:gd name="connsiteX180" fmla="*/ 41 w 10000"/>
                <a:gd name="connsiteY180" fmla="*/ 3769 h 10000"/>
                <a:gd name="connsiteX181" fmla="*/ 83 w 10000"/>
                <a:gd name="connsiteY181" fmla="*/ 3846 h 10000"/>
                <a:gd name="connsiteX182" fmla="*/ 124 w 10000"/>
                <a:gd name="connsiteY182" fmla="*/ 3923 h 10000"/>
                <a:gd name="connsiteX183" fmla="*/ 165 w 10000"/>
                <a:gd name="connsiteY183" fmla="*/ 4077 h 10000"/>
                <a:gd name="connsiteX184" fmla="*/ 83 w 10000"/>
                <a:gd name="connsiteY184" fmla="*/ 4308 h 10000"/>
                <a:gd name="connsiteX185" fmla="*/ 165 w 10000"/>
                <a:gd name="connsiteY185" fmla="*/ 4692 h 10000"/>
                <a:gd name="connsiteX186" fmla="*/ 124 w 10000"/>
                <a:gd name="connsiteY186" fmla="*/ 4769 h 10000"/>
                <a:gd name="connsiteX187" fmla="*/ 165 w 10000"/>
                <a:gd name="connsiteY187" fmla="*/ 4846 h 10000"/>
                <a:gd name="connsiteX188" fmla="*/ 124 w 10000"/>
                <a:gd name="connsiteY188" fmla="*/ 4846 h 10000"/>
                <a:gd name="connsiteX189" fmla="*/ 165 w 10000"/>
                <a:gd name="connsiteY189" fmla="*/ 4923 h 10000"/>
                <a:gd name="connsiteX190" fmla="*/ 165 w 10000"/>
                <a:gd name="connsiteY190" fmla="*/ 5000 h 10000"/>
                <a:gd name="connsiteX191" fmla="*/ 207 w 10000"/>
                <a:gd name="connsiteY191" fmla="*/ 5077 h 10000"/>
                <a:gd name="connsiteX192" fmla="*/ 165 w 10000"/>
                <a:gd name="connsiteY192" fmla="*/ 5231 h 10000"/>
                <a:gd name="connsiteX193" fmla="*/ 207 w 10000"/>
                <a:gd name="connsiteY193" fmla="*/ 5385 h 10000"/>
                <a:gd name="connsiteX194" fmla="*/ 248 w 10000"/>
                <a:gd name="connsiteY194" fmla="*/ 5385 h 10000"/>
                <a:gd name="connsiteX195" fmla="*/ 248 w 10000"/>
                <a:gd name="connsiteY195" fmla="*/ 5462 h 10000"/>
                <a:gd name="connsiteX196" fmla="*/ 0 w 10000"/>
                <a:gd name="connsiteY196" fmla="*/ 6000 h 10000"/>
                <a:gd name="connsiteX197" fmla="*/ 41 w 10000"/>
                <a:gd name="connsiteY197" fmla="*/ 6000 h 10000"/>
                <a:gd name="connsiteX198" fmla="*/ 83 w 10000"/>
                <a:gd name="connsiteY198" fmla="*/ 6077 h 10000"/>
                <a:gd name="connsiteX199" fmla="*/ 83 w 10000"/>
                <a:gd name="connsiteY199" fmla="*/ 6231 h 10000"/>
                <a:gd name="connsiteX200" fmla="*/ 41 w 10000"/>
                <a:gd name="connsiteY200" fmla="*/ 6231 h 10000"/>
                <a:gd name="connsiteX201" fmla="*/ 41 w 10000"/>
                <a:gd name="connsiteY201" fmla="*/ 6308 h 10000"/>
                <a:gd name="connsiteX202" fmla="*/ 41 w 10000"/>
                <a:gd name="connsiteY202" fmla="*/ 6462 h 10000"/>
                <a:gd name="connsiteX203" fmla="*/ 41 w 10000"/>
                <a:gd name="connsiteY203" fmla="*/ 6538 h 10000"/>
                <a:gd name="connsiteX204" fmla="*/ 0 w 10000"/>
                <a:gd name="connsiteY204" fmla="*/ 6846 h 10000"/>
                <a:gd name="connsiteX205" fmla="*/ 41 w 10000"/>
                <a:gd name="connsiteY205" fmla="*/ 7000 h 10000"/>
                <a:gd name="connsiteX206" fmla="*/ 124 w 10000"/>
                <a:gd name="connsiteY206" fmla="*/ 7077 h 10000"/>
                <a:gd name="connsiteX207" fmla="*/ 207 w 10000"/>
                <a:gd name="connsiteY207" fmla="*/ 7154 h 10000"/>
                <a:gd name="connsiteX208" fmla="*/ 289 w 10000"/>
                <a:gd name="connsiteY208" fmla="*/ 7462 h 10000"/>
                <a:gd name="connsiteX209" fmla="*/ 331 w 10000"/>
                <a:gd name="connsiteY209" fmla="*/ 7538 h 10000"/>
                <a:gd name="connsiteX210" fmla="*/ 331 w 10000"/>
                <a:gd name="connsiteY210" fmla="*/ 7615 h 10000"/>
                <a:gd name="connsiteX211" fmla="*/ 248 w 10000"/>
                <a:gd name="connsiteY211" fmla="*/ 7692 h 10000"/>
                <a:gd name="connsiteX212" fmla="*/ 289 w 10000"/>
                <a:gd name="connsiteY212" fmla="*/ 7846 h 10000"/>
                <a:gd name="connsiteX213" fmla="*/ 331 w 10000"/>
                <a:gd name="connsiteY213" fmla="*/ 7846 h 10000"/>
                <a:gd name="connsiteX214" fmla="*/ 372 w 10000"/>
                <a:gd name="connsiteY214" fmla="*/ 7846 h 10000"/>
                <a:gd name="connsiteX215" fmla="*/ 455 w 10000"/>
                <a:gd name="connsiteY215" fmla="*/ 8000 h 10000"/>
                <a:gd name="connsiteX216" fmla="*/ 702 w 10000"/>
                <a:gd name="connsiteY216" fmla="*/ 8231 h 10000"/>
                <a:gd name="connsiteX217" fmla="*/ 744 w 10000"/>
                <a:gd name="connsiteY217" fmla="*/ 8231 h 10000"/>
                <a:gd name="connsiteX218" fmla="*/ 702 w 10000"/>
                <a:gd name="connsiteY218" fmla="*/ 8385 h 10000"/>
                <a:gd name="connsiteX219" fmla="*/ 661 w 10000"/>
                <a:gd name="connsiteY219" fmla="*/ 8462 h 10000"/>
                <a:gd name="connsiteX220" fmla="*/ 620 w 10000"/>
                <a:gd name="connsiteY220" fmla="*/ 8538 h 10000"/>
                <a:gd name="connsiteX221" fmla="*/ 579 w 10000"/>
                <a:gd name="connsiteY221" fmla="*/ 8615 h 10000"/>
                <a:gd name="connsiteX222" fmla="*/ 661 w 10000"/>
                <a:gd name="connsiteY222" fmla="*/ 8615 h 10000"/>
                <a:gd name="connsiteX223" fmla="*/ 620 w 10000"/>
                <a:gd name="connsiteY223" fmla="*/ 8769 h 10000"/>
                <a:gd name="connsiteX224" fmla="*/ 537 w 10000"/>
                <a:gd name="connsiteY224" fmla="*/ 8923 h 10000"/>
                <a:gd name="connsiteX225" fmla="*/ 620 w 10000"/>
                <a:gd name="connsiteY225" fmla="*/ 9077 h 10000"/>
                <a:gd name="connsiteX226" fmla="*/ 744 w 10000"/>
                <a:gd name="connsiteY226" fmla="*/ 9154 h 10000"/>
                <a:gd name="connsiteX227" fmla="*/ 826 w 10000"/>
                <a:gd name="connsiteY227" fmla="*/ 9385 h 10000"/>
                <a:gd name="connsiteX228" fmla="*/ 826 w 10000"/>
                <a:gd name="connsiteY228" fmla="*/ 9462 h 10000"/>
                <a:gd name="connsiteX229" fmla="*/ 868 w 10000"/>
                <a:gd name="connsiteY229" fmla="*/ 9538 h 10000"/>
                <a:gd name="connsiteX230" fmla="*/ 950 w 10000"/>
                <a:gd name="connsiteY230" fmla="*/ 9538 h 10000"/>
                <a:gd name="connsiteX231" fmla="*/ 992 w 10000"/>
                <a:gd name="connsiteY231" fmla="*/ 9615 h 10000"/>
                <a:gd name="connsiteX232" fmla="*/ 1033 w 10000"/>
                <a:gd name="connsiteY232" fmla="*/ 9769 h 10000"/>
                <a:gd name="connsiteX233" fmla="*/ 1033 w 10000"/>
                <a:gd name="connsiteY233" fmla="*/ 9846 h 10000"/>
                <a:gd name="connsiteX234" fmla="*/ 1074 w 10000"/>
                <a:gd name="connsiteY234" fmla="*/ 9923 h 10000"/>
                <a:gd name="connsiteX235" fmla="*/ 1157 w 10000"/>
                <a:gd name="connsiteY235" fmla="*/ 9923 h 10000"/>
                <a:gd name="connsiteX236" fmla="*/ 1240 w 10000"/>
                <a:gd name="connsiteY236" fmla="*/ 9846 h 10000"/>
                <a:gd name="connsiteX237" fmla="*/ 1281 w 10000"/>
                <a:gd name="connsiteY237" fmla="*/ 9923 h 10000"/>
                <a:gd name="connsiteX238" fmla="*/ 1281 w 10000"/>
                <a:gd name="connsiteY238" fmla="*/ 10000 h 10000"/>
                <a:gd name="connsiteX239" fmla="*/ 1322 w 10000"/>
                <a:gd name="connsiteY239" fmla="*/ 9846 h 10000"/>
                <a:gd name="connsiteX240" fmla="*/ 1405 w 10000"/>
                <a:gd name="connsiteY240" fmla="*/ 9692 h 10000"/>
                <a:gd name="connsiteX241" fmla="*/ 1322 w 10000"/>
                <a:gd name="connsiteY241" fmla="*/ 9385 h 10000"/>
                <a:gd name="connsiteX242" fmla="*/ 1157 w 10000"/>
                <a:gd name="connsiteY242" fmla="*/ 9000 h 10000"/>
                <a:gd name="connsiteX243" fmla="*/ 1240 w 10000"/>
                <a:gd name="connsiteY243" fmla="*/ 8769 h 10000"/>
                <a:gd name="connsiteX244" fmla="*/ 1322 w 10000"/>
                <a:gd name="connsiteY244" fmla="*/ 8692 h 10000"/>
                <a:gd name="connsiteX245" fmla="*/ 1322 w 10000"/>
                <a:gd name="connsiteY245" fmla="*/ 8615 h 10000"/>
                <a:gd name="connsiteX246" fmla="*/ 1322 w 10000"/>
                <a:gd name="connsiteY246" fmla="*/ 8692 h 10000"/>
                <a:gd name="connsiteX247" fmla="*/ 1322 w 10000"/>
                <a:gd name="connsiteY247" fmla="*/ 8615 h 10000"/>
                <a:gd name="connsiteX248" fmla="*/ 1240 w 10000"/>
                <a:gd name="connsiteY248" fmla="*/ 8538 h 10000"/>
                <a:gd name="connsiteX249" fmla="*/ 1322 w 10000"/>
                <a:gd name="connsiteY249" fmla="*/ 8231 h 10000"/>
                <a:gd name="connsiteX250" fmla="*/ 1529 w 10000"/>
                <a:gd name="connsiteY250" fmla="*/ 8077 h 10000"/>
                <a:gd name="connsiteX251" fmla="*/ 1694 w 10000"/>
                <a:gd name="connsiteY251" fmla="*/ 8000 h 10000"/>
                <a:gd name="connsiteX252" fmla="*/ 1818 w 10000"/>
                <a:gd name="connsiteY252" fmla="*/ 8154 h 10000"/>
                <a:gd name="connsiteX253" fmla="*/ 1942 w 10000"/>
                <a:gd name="connsiteY253" fmla="*/ 8077 h 10000"/>
                <a:gd name="connsiteX254" fmla="*/ 2066 w 10000"/>
                <a:gd name="connsiteY254" fmla="*/ 8154 h 10000"/>
                <a:gd name="connsiteX255" fmla="*/ 2231 w 10000"/>
                <a:gd name="connsiteY255" fmla="*/ 8077 h 10000"/>
                <a:gd name="connsiteX256" fmla="*/ 2190 w 10000"/>
                <a:gd name="connsiteY256" fmla="*/ 7846 h 10000"/>
                <a:gd name="connsiteX257" fmla="*/ 2273 w 10000"/>
                <a:gd name="connsiteY257" fmla="*/ 7538 h 10000"/>
                <a:gd name="connsiteX258" fmla="*/ 2521 w 10000"/>
                <a:gd name="connsiteY258" fmla="*/ 7308 h 10000"/>
                <a:gd name="connsiteX259" fmla="*/ 2769 w 10000"/>
                <a:gd name="connsiteY259" fmla="*/ 7231 h 10000"/>
                <a:gd name="connsiteX260" fmla="*/ 2934 w 10000"/>
                <a:gd name="connsiteY260" fmla="*/ 7615 h 10000"/>
                <a:gd name="connsiteX261" fmla="*/ 3140 w 10000"/>
                <a:gd name="connsiteY261" fmla="*/ 7462 h 10000"/>
                <a:gd name="connsiteX262" fmla="*/ 3223 w 10000"/>
                <a:gd name="connsiteY262" fmla="*/ 7462 h 10000"/>
                <a:gd name="connsiteX263" fmla="*/ 3306 w 10000"/>
                <a:gd name="connsiteY263" fmla="*/ 7769 h 10000"/>
                <a:gd name="connsiteX264" fmla="*/ 3388 w 10000"/>
                <a:gd name="connsiteY264" fmla="*/ 8154 h 10000"/>
                <a:gd name="connsiteX265" fmla="*/ 3595 w 10000"/>
                <a:gd name="connsiteY265" fmla="*/ 8154 h 10000"/>
                <a:gd name="connsiteX266" fmla="*/ 3760 w 10000"/>
                <a:gd name="connsiteY266" fmla="*/ 8308 h 10000"/>
                <a:gd name="connsiteX267" fmla="*/ 3926 w 10000"/>
                <a:gd name="connsiteY267" fmla="*/ 8308 h 10000"/>
                <a:gd name="connsiteX268" fmla="*/ 3926 w 10000"/>
                <a:gd name="connsiteY268" fmla="*/ 8538 h 10000"/>
                <a:gd name="connsiteX269" fmla="*/ 3967 w 10000"/>
                <a:gd name="connsiteY269" fmla="*/ 8538 h 10000"/>
                <a:gd name="connsiteX270" fmla="*/ 4008 w 10000"/>
                <a:gd name="connsiteY270" fmla="*/ 8385 h 10000"/>
                <a:gd name="connsiteX271" fmla="*/ 4174 w 10000"/>
                <a:gd name="connsiteY271" fmla="*/ 8231 h 10000"/>
                <a:gd name="connsiteX272" fmla="*/ 4380 w 10000"/>
                <a:gd name="connsiteY272" fmla="*/ 8154 h 10000"/>
                <a:gd name="connsiteX273" fmla="*/ 4545 w 10000"/>
                <a:gd name="connsiteY273" fmla="*/ 8308 h 10000"/>
                <a:gd name="connsiteX274" fmla="*/ 4628 w 10000"/>
                <a:gd name="connsiteY274" fmla="*/ 8077 h 10000"/>
                <a:gd name="connsiteX275" fmla="*/ 4711 w 10000"/>
                <a:gd name="connsiteY275" fmla="*/ 7923 h 10000"/>
                <a:gd name="connsiteX276" fmla="*/ 4959 w 10000"/>
                <a:gd name="connsiteY276" fmla="*/ 8077 h 10000"/>
                <a:gd name="connsiteX277" fmla="*/ 5041 w 10000"/>
                <a:gd name="connsiteY277" fmla="*/ 8231 h 10000"/>
                <a:gd name="connsiteX278" fmla="*/ 5248 w 10000"/>
                <a:gd name="connsiteY278" fmla="*/ 8231 h 10000"/>
                <a:gd name="connsiteX279" fmla="*/ 5372 w 10000"/>
                <a:gd name="connsiteY279" fmla="*/ 8462 h 10000"/>
                <a:gd name="connsiteX280" fmla="*/ 5702 w 10000"/>
                <a:gd name="connsiteY280" fmla="*/ 8308 h 10000"/>
                <a:gd name="connsiteX281" fmla="*/ 5826 w 10000"/>
                <a:gd name="connsiteY281" fmla="*/ 8385 h 10000"/>
                <a:gd name="connsiteX282" fmla="*/ 5868 w 10000"/>
                <a:gd name="connsiteY282" fmla="*/ 8308 h 10000"/>
                <a:gd name="connsiteX283" fmla="*/ 5992 w 10000"/>
                <a:gd name="connsiteY283" fmla="*/ 8308 h 10000"/>
                <a:gd name="connsiteX284" fmla="*/ 6116 w 10000"/>
                <a:gd name="connsiteY284" fmla="*/ 7846 h 10000"/>
                <a:gd name="connsiteX285" fmla="*/ 6157 w 10000"/>
                <a:gd name="connsiteY285" fmla="*/ 7692 h 10000"/>
                <a:gd name="connsiteX286" fmla="*/ 6364 w 10000"/>
                <a:gd name="connsiteY286" fmla="*/ 7692 h 10000"/>
                <a:gd name="connsiteX287" fmla="*/ 6570 w 10000"/>
                <a:gd name="connsiteY287" fmla="*/ 8385 h 10000"/>
                <a:gd name="connsiteX288" fmla="*/ 6736 w 10000"/>
                <a:gd name="connsiteY288" fmla="*/ 8462 h 10000"/>
                <a:gd name="connsiteX289" fmla="*/ 6777 w 10000"/>
                <a:gd name="connsiteY289" fmla="*/ 8615 h 10000"/>
                <a:gd name="connsiteX290" fmla="*/ 6968 w 10000"/>
                <a:gd name="connsiteY290" fmla="*/ 8656 h 10000"/>
                <a:gd name="connsiteX291" fmla="*/ 6876 w 10000"/>
                <a:gd name="connsiteY291" fmla="*/ 9013 h 10000"/>
                <a:gd name="connsiteX292" fmla="*/ 6818 w 10000"/>
                <a:gd name="connsiteY292" fmla="*/ 9154 h 10000"/>
                <a:gd name="connsiteX293" fmla="*/ 6736 w 10000"/>
                <a:gd name="connsiteY293" fmla="*/ 9615 h 10000"/>
                <a:gd name="connsiteX294" fmla="*/ 6777 w 10000"/>
                <a:gd name="connsiteY294" fmla="*/ 9615 h 10000"/>
                <a:gd name="connsiteX295" fmla="*/ 6818 w 10000"/>
                <a:gd name="connsiteY295" fmla="*/ 9615 h 10000"/>
                <a:gd name="connsiteX296" fmla="*/ 6860 w 10000"/>
                <a:gd name="connsiteY296" fmla="*/ 9538 h 10000"/>
                <a:gd name="connsiteX297" fmla="*/ 6942 w 10000"/>
                <a:gd name="connsiteY297" fmla="*/ 9615 h 10000"/>
                <a:gd name="connsiteX298" fmla="*/ 7066 w 10000"/>
                <a:gd name="connsiteY298" fmla="*/ 9385 h 10000"/>
                <a:gd name="connsiteX299" fmla="*/ 7149 w 10000"/>
                <a:gd name="connsiteY299" fmla="*/ 9231 h 10000"/>
                <a:gd name="connsiteX300" fmla="*/ 7314 w 10000"/>
                <a:gd name="connsiteY300" fmla="*/ 8846 h 10000"/>
                <a:gd name="connsiteX301" fmla="*/ 7397 w 10000"/>
                <a:gd name="connsiteY301" fmla="*/ 8538 h 10000"/>
                <a:gd name="connsiteX302" fmla="*/ 7397 w 10000"/>
                <a:gd name="connsiteY302" fmla="*/ 8231 h 10000"/>
                <a:gd name="connsiteX303" fmla="*/ 7438 w 10000"/>
                <a:gd name="connsiteY303" fmla="*/ 7769 h 10000"/>
                <a:gd name="connsiteX304" fmla="*/ 7438 w 10000"/>
                <a:gd name="connsiteY304" fmla="*/ 7615 h 10000"/>
                <a:gd name="connsiteX305" fmla="*/ 7355 w 10000"/>
                <a:gd name="connsiteY305" fmla="*/ 7462 h 10000"/>
                <a:gd name="connsiteX306" fmla="*/ 7231 w 10000"/>
                <a:gd name="connsiteY306" fmla="*/ 7615 h 10000"/>
                <a:gd name="connsiteX307" fmla="*/ 7149 w 10000"/>
                <a:gd name="connsiteY307" fmla="*/ 7538 h 10000"/>
                <a:gd name="connsiteX308" fmla="*/ 7107 w 10000"/>
                <a:gd name="connsiteY308" fmla="*/ 7385 h 10000"/>
                <a:gd name="connsiteX309" fmla="*/ 7066 w 10000"/>
                <a:gd name="connsiteY309" fmla="*/ 7385 h 10000"/>
                <a:gd name="connsiteX310" fmla="*/ 7107 w 10000"/>
                <a:gd name="connsiteY310" fmla="*/ 7308 h 10000"/>
                <a:gd name="connsiteX311" fmla="*/ 7231 w 10000"/>
                <a:gd name="connsiteY311" fmla="*/ 7077 h 10000"/>
                <a:gd name="connsiteX312" fmla="*/ 7314 w 10000"/>
                <a:gd name="connsiteY312" fmla="*/ 6923 h 10000"/>
                <a:gd name="connsiteX313" fmla="*/ 7314 w 10000"/>
                <a:gd name="connsiteY313" fmla="*/ 6846 h 10000"/>
                <a:gd name="connsiteX314" fmla="*/ 7603 w 10000"/>
                <a:gd name="connsiteY314" fmla="*/ 6308 h 10000"/>
                <a:gd name="connsiteX315" fmla="*/ 7686 w 10000"/>
                <a:gd name="connsiteY315" fmla="*/ 6308 h 10000"/>
                <a:gd name="connsiteX316" fmla="*/ 7893 w 10000"/>
                <a:gd name="connsiteY316" fmla="*/ 6308 h 10000"/>
                <a:gd name="connsiteX317" fmla="*/ 7975 w 10000"/>
                <a:gd name="connsiteY317" fmla="*/ 6231 h 10000"/>
                <a:gd name="connsiteX318" fmla="*/ 8099 w 10000"/>
                <a:gd name="connsiteY318" fmla="*/ 6308 h 10000"/>
                <a:gd name="connsiteX319" fmla="*/ 8099 w 10000"/>
                <a:gd name="connsiteY319" fmla="*/ 6462 h 10000"/>
                <a:gd name="connsiteX320" fmla="*/ 8306 w 10000"/>
                <a:gd name="connsiteY320" fmla="*/ 6385 h 10000"/>
                <a:gd name="connsiteX321" fmla="*/ 8347 w 10000"/>
                <a:gd name="connsiteY321" fmla="*/ 6385 h 10000"/>
                <a:gd name="connsiteX322" fmla="*/ 8306 w 10000"/>
                <a:gd name="connsiteY322" fmla="*/ 6308 h 10000"/>
                <a:gd name="connsiteX323" fmla="*/ 8347 w 10000"/>
                <a:gd name="connsiteY323" fmla="*/ 6077 h 10000"/>
                <a:gd name="connsiteX324" fmla="*/ 8388 w 10000"/>
                <a:gd name="connsiteY324" fmla="*/ 5846 h 10000"/>
                <a:gd name="connsiteX325" fmla="*/ 8512 w 10000"/>
                <a:gd name="connsiteY325" fmla="*/ 5692 h 10000"/>
                <a:gd name="connsiteX326" fmla="*/ 8678 w 10000"/>
                <a:gd name="connsiteY326" fmla="*/ 5769 h 10000"/>
                <a:gd name="connsiteX327" fmla="*/ 8719 w 10000"/>
                <a:gd name="connsiteY327" fmla="*/ 5923 h 10000"/>
                <a:gd name="connsiteX328" fmla="*/ 8802 w 10000"/>
                <a:gd name="connsiteY328" fmla="*/ 5769 h 10000"/>
                <a:gd name="connsiteX329" fmla="*/ 8967 w 10000"/>
                <a:gd name="connsiteY329" fmla="*/ 5538 h 10000"/>
                <a:gd name="connsiteX330" fmla="*/ 8967 w 10000"/>
                <a:gd name="connsiteY330" fmla="*/ 5846 h 10000"/>
                <a:gd name="connsiteX331" fmla="*/ 8843 w 10000"/>
                <a:gd name="connsiteY331" fmla="*/ 6077 h 10000"/>
                <a:gd name="connsiteX332" fmla="*/ 8760 w 10000"/>
                <a:gd name="connsiteY332" fmla="*/ 6154 h 10000"/>
                <a:gd name="connsiteX333" fmla="*/ 8678 w 10000"/>
                <a:gd name="connsiteY333" fmla="*/ 6385 h 10000"/>
                <a:gd name="connsiteX334" fmla="*/ 8595 w 10000"/>
                <a:gd name="connsiteY334" fmla="*/ 6538 h 10000"/>
                <a:gd name="connsiteX335" fmla="*/ 8512 w 10000"/>
                <a:gd name="connsiteY335" fmla="*/ 6692 h 10000"/>
                <a:gd name="connsiteX336" fmla="*/ 8471 w 10000"/>
                <a:gd name="connsiteY336" fmla="*/ 6692 h 10000"/>
                <a:gd name="connsiteX337" fmla="*/ 8388 w 10000"/>
                <a:gd name="connsiteY337" fmla="*/ 7154 h 10000"/>
                <a:gd name="connsiteX338" fmla="*/ 8471 w 10000"/>
                <a:gd name="connsiteY338" fmla="*/ 8077 h 10000"/>
                <a:gd name="connsiteX339" fmla="*/ 8595 w 10000"/>
                <a:gd name="connsiteY339" fmla="*/ 7769 h 10000"/>
                <a:gd name="connsiteX340" fmla="*/ 8636 w 10000"/>
                <a:gd name="connsiteY340" fmla="*/ 7692 h 10000"/>
                <a:gd name="connsiteX341" fmla="*/ 8678 w 10000"/>
                <a:gd name="connsiteY341" fmla="*/ 7538 h 10000"/>
                <a:gd name="connsiteX342" fmla="*/ 8719 w 10000"/>
                <a:gd name="connsiteY342" fmla="*/ 7385 h 10000"/>
                <a:gd name="connsiteX343" fmla="*/ 8802 w 10000"/>
                <a:gd name="connsiteY343" fmla="*/ 7308 h 10000"/>
                <a:gd name="connsiteX344" fmla="*/ 8802 w 10000"/>
                <a:gd name="connsiteY344" fmla="*/ 7154 h 10000"/>
                <a:gd name="connsiteX345" fmla="*/ 8843 w 10000"/>
                <a:gd name="connsiteY345" fmla="*/ 7077 h 10000"/>
                <a:gd name="connsiteX346" fmla="*/ 8884 w 10000"/>
                <a:gd name="connsiteY346" fmla="*/ 6769 h 10000"/>
                <a:gd name="connsiteX347" fmla="*/ 8884 w 10000"/>
                <a:gd name="connsiteY347" fmla="*/ 6692 h 10000"/>
                <a:gd name="connsiteX348" fmla="*/ 8802 w 10000"/>
                <a:gd name="connsiteY348" fmla="*/ 6692 h 10000"/>
                <a:gd name="connsiteX349" fmla="*/ 8884 w 10000"/>
                <a:gd name="connsiteY349" fmla="*/ 6308 h 10000"/>
                <a:gd name="connsiteX350" fmla="*/ 8926 w 10000"/>
                <a:gd name="connsiteY350" fmla="*/ 6231 h 10000"/>
                <a:gd name="connsiteX351" fmla="*/ 9008 w 10000"/>
                <a:gd name="connsiteY351" fmla="*/ 6154 h 10000"/>
                <a:gd name="connsiteX352" fmla="*/ 9050 w 10000"/>
                <a:gd name="connsiteY352" fmla="*/ 6154 h 10000"/>
                <a:gd name="connsiteX353" fmla="*/ 9091 w 10000"/>
                <a:gd name="connsiteY353" fmla="*/ 6231 h 10000"/>
                <a:gd name="connsiteX354" fmla="*/ 9215 w 10000"/>
                <a:gd name="connsiteY354" fmla="*/ 6000 h 10000"/>
                <a:gd name="connsiteX355" fmla="*/ 9339 w 10000"/>
                <a:gd name="connsiteY355" fmla="*/ 6231 h 10000"/>
                <a:gd name="connsiteX356" fmla="*/ 9380 w 10000"/>
                <a:gd name="connsiteY356" fmla="*/ 6000 h 10000"/>
                <a:gd name="connsiteX357" fmla="*/ 9463 w 10000"/>
                <a:gd name="connsiteY357" fmla="*/ 6000 h 10000"/>
                <a:gd name="connsiteX358" fmla="*/ 9587 w 10000"/>
                <a:gd name="connsiteY358" fmla="*/ 5692 h 10000"/>
                <a:gd name="connsiteX359" fmla="*/ 9752 w 10000"/>
                <a:gd name="connsiteY359" fmla="*/ 5538 h 10000"/>
                <a:gd name="connsiteX360" fmla="*/ 9835 w 10000"/>
                <a:gd name="connsiteY360" fmla="*/ 5538 h 10000"/>
                <a:gd name="connsiteX361" fmla="*/ 9917 w 10000"/>
                <a:gd name="connsiteY361" fmla="*/ 5615 h 10000"/>
                <a:gd name="connsiteX362" fmla="*/ 9917 w 10000"/>
                <a:gd name="connsiteY362" fmla="*/ 5538 h 10000"/>
                <a:gd name="connsiteX363" fmla="*/ 9917 w 10000"/>
                <a:gd name="connsiteY363" fmla="*/ 5385 h 10000"/>
                <a:gd name="connsiteX364" fmla="*/ 9876 w 10000"/>
                <a:gd name="connsiteY364" fmla="*/ 5154 h 10000"/>
                <a:gd name="connsiteX365" fmla="*/ 9793 w 10000"/>
                <a:gd name="connsiteY365" fmla="*/ 5000 h 10000"/>
                <a:gd name="connsiteX366" fmla="*/ 9876 w 10000"/>
                <a:gd name="connsiteY366" fmla="*/ 4923 h 10000"/>
                <a:gd name="connsiteX367" fmla="*/ 9959 w 10000"/>
                <a:gd name="connsiteY367" fmla="*/ 48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10000" h="10000">
                  <a:moveTo>
                    <a:pt x="9959" y="4846"/>
                  </a:moveTo>
                  <a:cubicBezTo>
                    <a:pt x="9973" y="4461"/>
                    <a:pt x="9986" y="4077"/>
                    <a:pt x="10000" y="3692"/>
                  </a:cubicBezTo>
                  <a:lnTo>
                    <a:pt x="9917" y="3615"/>
                  </a:lnTo>
                  <a:lnTo>
                    <a:pt x="9876" y="3615"/>
                  </a:lnTo>
                  <a:cubicBezTo>
                    <a:pt x="9848" y="3564"/>
                    <a:pt x="9821" y="3513"/>
                    <a:pt x="9793" y="3462"/>
                  </a:cubicBezTo>
                  <a:cubicBezTo>
                    <a:pt x="9766" y="3436"/>
                    <a:pt x="9738" y="3411"/>
                    <a:pt x="9711" y="3385"/>
                  </a:cubicBezTo>
                  <a:lnTo>
                    <a:pt x="9587" y="3385"/>
                  </a:lnTo>
                  <a:lnTo>
                    <a:pt x="9504" y="3308"/>
                  </a:lnTo>
                  <a:lnTo>
                    <a:pt x="9421" y="3308"/>
                  </a:lnTo>
                  <a:lnTo>
                    <a:pt x="9380" y="3308"/>
                  </a:lnTo>
                  <a:cubicBezTo>
                    <a:pt x="9394" y="3410"/>
                    <a:pt x="9407" y="3513"/>
                    <a:pt x="9421" y="3615"/>
                  </a:cubicBezTo>
                  <a:cubicBezTo>
                    <a:pt x="9394" y="3641"/>
                    <a:pt x="9366" y="3666"/>
                    <a:pt x="9339" y="3692"/>
                  </a:cubicBezTo>
                  <a:lnTo>
                    <a:pt x="9256" y="3615"/>
                  </a:lnTo>
                  <a:cubicBezTo>
                    <a:pt x="9242" y="3564"/>
                    <a:pt x="9229" y="3513"/>
                    <a:pt x="9215" y="3462"/>
                  </a:cubicBezTo>
                  <a:lnTo>
                    <a:pt x="9215" y="3385"/>
                  </a:lnTo>
                  <a:lnTo>
                    <a:pt x="9091" y="3385"/>
                  </a:lnTo>
                  <a:cubicBezTo>
                    <a:pt x="9077" y="3411"/>
                    <a:pt x="9064" y="3436"/>
                    <a:pt x="9050" y="3462"/>
                  </a:cubicBezTo>
                  <a:cubicBezTo>
                    <a:pt x="9009" y="3436"/>
                    <a:pt x="8967" y="3411"/>
                    <a:pt x="8926" y="3385"/>
                  </a:cubicBezTo>
                  <a:lnTo>
                    <a:pt x="8802" y="3385"/>
                  </a:lnTo>
                  <a:cubicBezTo>
                    <a:pt x="8788" y="3411"/>
                    <a:pt x="8774" y="3436"/>
                    <a:pt x="8760" y="3462"/>
                  </a:cubicBezTo>
                  <a:cubicBezTo>
                    <a:pt x="8733" y="3411"/>
                    <a:pt x="8705" y="3359"/>
                    <a:pt x="8678" y="3308"/>
                  </a:cubicBezTo>
                  <a:lnTo>
                    <a:pt x="8678" y="3077"/>
                  </a:lnTo>
                  <a:lnTo>
                    <a:pt x="8554" y="2923"/>
                  </a:lnTo>
                  <a:lnTo>
                    <a:pt x="8347" y="2923"/>
                  </a:lnTo>
                  <a:lnTo>
                    <a:pt x="8140" y="2923"/>
                  </a:lnTo>
                  <a:lnTo>
                    <a:pt x="8140" y="2846"/>
                  </a:lnTo>
                  <a:cubicBezTo>
                    <a:pt x="8126" y="2820"/>
                    <a:pt x="8113" y="2795"/>
                    <a:pt x="8099" y="2769"/>
                  </a:cubicBezTo>
                  <a:lnTo>
                    <a:pt x="7975" y="2615"/>
                  </a:lnTo>
                  <a:lnTo>
                    <a:pt x="7975" y="2462"/>
                  </a:lnTo>
                  <a:lnTo>
                    <a:pt x="7479" y="2231"/>
                  </a:lnTo>
                  <a:lnTo>
                    <a:pt x="7479" y="2308"/>
                  </a:lnTo>
                  <a:lnTo>
                    <a:pt x="7355" y="2462"/>
                  </a:lnTo>
                  <a:cubicBezTo>
                    <a:pt x="7369" y="2539"/>
                    <a:pt x="7383" y="2615"/>
                    <a:pt x="7397" y="2692"/>
                  </a:cubicBezTo>
                  <a:cubicBezTo>
                    <a:pt x="7356" y="2718"/>
                    <a:pt x="7314" y="2743"/>
                    <a:pt x="7273" y="2769"/>
                  </a:cubicBezTo>
                  <a:lnTo>
                    <a:pt x="7190" y="2769"/>
                  </a:lnTo>
                  <a:cubicBezTo>
                    <a:pt x="7149" y="2743"/>
                    <a:pt x="7107" y="2718"/>
                    <a:pt x="7066" y="2692"/>
                  </a:cubicBezTo>
                  <a:cubicBezTo>
                    <a:pt x="7052" y="2718"/>
                    <a:pt x="7039" y="2743"/>
                    <a:pt x="7025" y="2769"/>
                  </a:cubicBezTo>
                  <a:lnTo>
                    <a:pt x="6942" y="2692"/>
                  </a:lnTo>
                  <a:cubicBezTo>
                    <a:pt x="6915" y="2666"/>
                    <a:pt x="6887" y="2641"/>
                    <a:pt x="6860" y="2615"/>
                  </a:cubicBezTo>
                  <a:lnTo>
                    <a:pt x="6860" y="2846"/>
                  </a:lnTo>
                  <a:cubicBezTo>
                    <a:pt x="6832" y="2897"/>
                    <a:pt x="6805" y="2949"/>
                    <a:pt x="6777" y="3000"/>
                  </a:cubicBezTo>
                  <a:cubicBezTo>
                    <a:pt x="6749" y="2923"/>
                    <a:pt x="6722" y="2846"/>
                    <a:pt x="6694" y="2769"/>
                  </a:cubicBezTo>
                  <a:cubicBezTo>
                    <a:pt x="6667" y="2692"/>
                    <a:pt x="6639" y="2615"/>
                    <a:pt x="6612" y="2538"/>
                  </a:cubicBezTo>
                  <a:cubicBezTo>
                    <a:pt x="6639" y="2461"/>
                    <a:pt x="6667" y="2385"/>
                    <a:pt x="6694" y="2308"/>
                  </a:cubicBezTo>
                  <a:lnTo>
                    <a:pt x="6694" y="2154"/>
                  </a:lnTo>
                  <a:cubicBezTo>
                    <a:pt x="6667" y="2103"/>
                    <a:pt x="6639" y="2051"/>
                    <a:pt x="6612" y="2000"/>
                  </a:cubicBezTo>
                  <a:lnTo>
                    <a:pt x="6529" y="1923"/>
                  </a:lnTo>
                  <a:lnTo>
                    <a:pt x="6446" y="1923"/>
                  </a:lnTo>
                  <a:cubicBezTo>
                    <a:pt x="6432" y="1897"/>
                    <a:pt x="6419" y="1872"/>
                    <a:pt x="6405" y="1846"/>
                  </a:cubicBezTo>
                  <a:lnTo>
                    <a:pt x="6322" y="1769"/>
                  </a:lnTo>
                  <a:cubicBezTo>
                    <a:pt x="6308" y="1820"/>
                    <a:pt x="6295" y="1872"/>
                    <a:pt x="6281" y="1923"/>
                  </a:cubicBezTo>
                  <a:cubicBezTo>
                    <a:pt x="6267" y="1974"/>
                    <a:pt x="6254" y="2026"/>
                    <a:pt x="6240" y="2077"/>
                  </a:cubicBezTo>
                  <a:lnTo>
                    <a:pt x="6033" y="2077"/>
                  </a:lnTo>
                  <a:lnTo>
                    <a:pt x="5950" y="2000"/>
                  </a:lnTo>
                  <a:cubicBezTo>
                    <a:pt x="5936" y="1949"/>
                    <a:pt x="5923" y="1897"/>
                    <a:pt x="5909" y="1846"/>
                  </a:cubicBezTo>
                  <a:lnTo>
                    <a:pt x="5744" y="1846"/>
                  </a:lnTo>
                  <a:lnTo>
                    <a:pt x="5620" y="2000"/>
                  </a:lnTo>
                  <a:lnTo>
                    <a:pt x="5620" y="1846"/>
                  </a:lnTo>
                  <a:cubicBezTo>
                    <a:pt x="5592" y="1795"/>
                    <a:pt x="5565" y="1743"/>
                    <a:pt x="5537" y="1692"/>
                  </a:cubicBezTo>
                  <a:lnTo>
                    <a:pt x="5455" y="1692"/>
                  </a:lnTo>
                  <a:cubicBezTo>
                    <a:pt x="5427" y="1743"/>
                    <a:pt x="5400" y="1795"/>
                    <a:pt x="5372" y="1846"/>
                  </a:cubicBezTo>
                  <a:lnTo>
                    <a:pt x="5248" y="2000"/>
                  </a:lnTo>
                  <a:lnTo>
                    <a:pt x="5124" y="2154"/>
                  </a:lnTo>
                  <a:cubicBezTo>
                    <a:pt x="5152" y="2077"/>
                    <a:pt x="5179" y="2000"/>
                    <a:pt x="5207" y="1923"/>
                  </a:cubicBezTo>
                  <a:cubicBezTo>
                    <a:pt x="5234" y="1897"/>
                    <a:pt x="5262" y="1872"/>
                    <a:pt x="5289" y="1846"/>
                  </a:cubicBezTo>
                  <a:cubicBezTo>
                    <a:pt x="5330" y="1718"/>
                    <a:pt x="5372" y="1590"/>
                    <a:pt x="5413" y="1462"/>
                  </a:cubicBezTo>
                  <a:cubicBezTo>
                    <a:pt x="5441" y="1411"/>
                    <a:pt x="5468" y="1359"/>
                    <a:pt x="5496" y="1308"/>
                  </a:cubicBezTo>
                  <a:cubicBezTo>
                    <a:pt x="5524" y="1231"/>
                    <a:pt x="5551" y="1154"/>
                    <a:pt x="5579" y="1077"/>
                  </a:cubicBezTo>
                  <a:cubicBezTo>
                    <a:pt x="5565" y="949"/>
                    <a:pt x="5551" y="820"/>
                    <a:pt x="5537" y="692"/>
                  </a:cubicBezTo>
                  <a:lnTo>
                    <a:pt x="5372" y="462"/>
                  </a:lnTo>
                  <a:cubicBezTo>
                    <a:pt x="5331" y="436"/>
                    <a:pt x="5289" y="411"/>
                    <a:pt x="5248" y="385"/>
                  </a:cubicBezTo>
                  <a:lnTo>
                    <a:pt x="5248" y="308"/>
                  </a:lnTo>
                  <a:cubicBezTo>
                    <a:pt x="5220" y="205"/>
                    <a:pt x="5193" y="103"/>
                    <a:pt x="5165" y="0"/>
                  </a:cubicBezTo>
                  <a:lnTo>
                    <a:pt x="5000" y="0"/>
                  </a:lnTo>
                  <a:lnTo>
                    <a:pt x="4835" y="308"/>
                  </a:lnTo>
                  <a:cubicBezTo>
                    <a:pt x="4821" y="410"/>
                    <a:pt x="4807" y="513"/>
                    <a:pt x="4793" y="615"/>
                  </a:cubicBezTo>
                  <a:lnTo>
                    <a:pt x="4587" y="846"/>
                  </a:lnTo>
                  <a:lnTo>
                    <a:pt x="4463" y="692"/>
                  </a:lnTo>
                  <a:lnTo>
                    <a:pt x="4256" y="846"/>
                  </a:lnTo>
                  <a:lnTo>
                    <a:pt x="4050" y="1077"/>
                  </a:lnTo>
                  <a:cubicBezTo>
                    <a:pt x="4009" y="1154"/>
                    <a:pt x="3967" y="1231"/>
                    <a:pt x="3926" y="1308"/>
                  </a:cubicBezTo>
                  <a:cubicBezTo>
                    <a:pt x="3912" y="1462"/>
                    <a:pt x="3898" y="1615"/>
                    <a:pt x="3884" y="1769"/>
                  </a:cubicBezTo>
                  <a:lnTo>
                    <a:pt x="3554" y="1923"/>
                  </a:lnTo>
                  <a:cubicBezTo>
                    <a:pt x="3540" y="1974"/>
                    <a:pt x="3526" y="2026"/>
                    <a:pt x="3512" y="2077"/>
                  </a:cubicBezTo>
                  <a:lnTo>
                    <a:pt x="3512" y="2462"/>
                  </a:lnTo>
                  <a:cubicBezTo>
                    <a:pt x="3498" y="2436"/>
                    <a:pt x="3485" y="2411"/>
                    <a:pt x="3471" y="2385"/>
                  </a:cubicBezTo>
                  <a:cubicBezTo>
                    <a:pt x="3430" y="2359"/>
                    <a:pt x="3388" y="2334"/>
                    <a:pt x="3347" y="2308"/>
                  </a:cubicBezTo>
                  <a:cubicBezTo>
                    <a:pt x="3319" y="2385"/>
                    <a:pt x="3292" y="2461"/>
                    <a:pt x="3264" y="2538"/>
                  </a:cubicBezTo>
                  <a:cubicBezTo>
                    <a:pt x="3250" y="2513"/>
                    <a:pt x="3237" y="2487"/>
                    <a:pt x="3223" y="2462"/>
                  </a:cubicBezTo>
                  <a:lnTo>
                    <a:pt x="3223" y="2385"/>
                  </a:lnTo>
                  <a:cubicBezTo>
                    <a:pt x="3195" y="2334"/>
                    <a:pt x="3168" y="2282"/>
                    <a:pt x="3140" y="2231"/>
                  </a:cubicBezTo>
                  <a:lnTo>
                    <a:pt x="3099" y="2231"/>
                  </a:lnTo>
                  <a:cubicBezTo>
                    <a:pt x="3085" y="2308"/>
                    <a:pt x="3072" y="2385"/>
                    <a:pt x="3058" y="2462"/>
                  </a:cubicBezTo>
                  <a:lnTo>
                    <a:pt x="3058" y="2692"/>
                  </a:lnTo>
                  <a:lnTo>
                    <a:pt x="3058" y="3000"/>
                  </a:lnTo>
                  <a:cubicBezTo>
                    <a:pt x="3044" y="3026"/>
                    <a:pt x="3031" y="3051"/>
                    <a:pt x="3017" y="3077"/>
                  </a:cubicBezTo>
                  <a:cubicBezTo>
                    <a:pt x="3003" y="3026"/>
                    <a:pt x="2989" y="2974"/>
                    <a:pt x="2975" y="2923"/>
                  </a:cubicBezTo>
                  <a:cubicBezTo>
                    <a:pt x="2989" y="2820"/>
                    <a:pt x="3003" y="2718"/>
                    <a:pt x="3017" y="2615"/>
                  </a:cubicBezTo>
                  <a:cubicBezTo>
                    <a:pt x="3003" y="2538"/>
                    <a:pt x="2989" y="2462"/>
                    <a:pt x="2975" y="2385"/>
                  </a:cubicBezTo>
                  <a:lnTo>
                    <a:pt x="2975" y="2231"/>
                  </a:lnTo>
                  <a:cubicBezTo>
                    <a:pt x="2934" y="2205"/>
                    <a:pt x="2892" y="2180"/>
                    <a:pt x="2851" y="2154"/>
                  </a:cubicBezTo>
                  <a:lnTo>
                    <a:pt x="2727" y="2154"/>
                  </a:lnTo>
                  <a:cubicBezTo>
                    <a:pt x="2700" y="2333"/>
                    <a:pt x="2672" y="2513"/>
                    <a:pt x="2645" y="2692"/>
                  </a:cubicBezTo>
                  <a:cubicBezTo>
                    <a:pt x="2631" y="2718"/>
                    <a:pt x="2617" y="2743"/>
                    <a:pt x="2603" y="2769"/>
                  </a:cubicBezTo>
                  <a:cubicBezTo>
                    <a:pt x="2589" y="2820"/>
                    <a:pt x="2576" y="2872"/>
                    <a:pt x="2562" y="2923"/>
                  </a:cubicBezTo>
                  <a:cubicBezTo>
                    <a:pt x="2576" y="2974"/>
                    <a:pt x="2589" y="3026"/>
                    <a:pt x="2603" y="3077"/>
                  </a:cubicBezTo>
                  <a:lnTo>
                    <a:pt x="2603" y="3308"/>
                  </a:lnTo>
                  <a:lnTo>
                    <a:pt x="2603" y="3385"/>
                  </a:lnTo>
                  <a:cubicBezTo>
                    <a:pt x="2644" y="3462"/>
                    <a:pt x="2686" y="3538"/>
                    <a:pt x="2727" y="3615"/>
                  </a:cubicBezTo>
                  <a:cubicBezTo>
                    <a:pt x="2700" y="3692"/>
                    <a:pt x="2672" y="3769"/>
                    <a:pt x="2645" y="3846"/>
                  </a:cubicBezTo>
                  <a:cubicBezTo>
                    <a:pt x="2604" y="3769"/>
                    <a:pt x="2562" y="3692"/>
                    <a:pt x="2521" y="3615"/>
                  </a:cubicBezTo>
                  <a:cubicBezTo>
                    <a:pt x="2466" y="3538"/>
                    <a:pt x="2410" y="3462"/>
                    <a:pt x="2355" y="3385"/>
                  </a:cubicBezTo>
                  <a:lnTo>
                    <a:pt x="2231" y="3385"/>
                  </a:lnTo>
                  <a:lnTo>
                    <a:pt x="2149" y="3385"/>
                  </a:lnTo>
                  <a:lnTo>
                    <a:pt x="2149" y="3615"/>
                  </a:lnTo>
                  <a:cubicBezTo>
                    <a:pt x="2135" y="3641"/>
                    <a:pt x="2121" y="3666"/>
                    <a:pt x="2107" y="3692"/>
                  </a:cubicBezTo>
                  <a:cubicBezTo>
                    <a:pt x="2080" y="3666"/>
                    <a:pt x="2052" y="3641"/>
                    <a:pt x="2025" y="3615"/>
                  </a:cubicBezTo>
                  <a:lnTo>
                    <a:pt x="1942" y="3692"/>
                  </a:lnTo>
                  <a:cubicBezTo>
                    <a:pt x="1915" y="3718"/>
                    <a:pt x="1887" y="3743"/>
                    <a:pt x="1860" y="3769"/>
                  </a:cubicBezTo>
                  <a:lnTo>
                    <a:pt x="1777" y="3769"/>
                  </a:lnTo>
                  <a:cubicBezTo>
                    <a:pt x="1763" y="3743"/>
                    <a:pt x="1750" y="3718"/>
                    <a:pt x="1736" y="3692"/>
                  </a:cubicBezTo>
                  <a:lnTo>
                    <a:pt x="1653" y="3769"/>
                  </a:lnTo>
                  <a:lnTo>
                    <a:pt x="1529" y="3923"/>
                  </a:lnTo>
                  <a:lnTo>
                    <a:pt x="1364" y="4077"/>
                  </a:lnTo>
                  <a:lnTo>
                    <a:pt x="1322" y="4077"/>
                  </a:lnTo>
                  <a:cubicBezTo>
                    <a:pt x="1308" y="4154"/>
                    <a:pt x="1295" y="4231"/>
                    <a:pt x="1281" y="4308"/>
                  </a:cubicBezTo>
                  <a:lnTo>
                    <a:pt x="1240" y="4308"/>
                  </a:lnTo>
                  <a:cubicBezTo>
                    <a:pt x="1212" y="4257"/>
                    <a:pt x="1185" y="4205"/>
                    <a:pt x="1157" y="4154"/>
                  </a:cubicBezTo>
                  <a:cubicBezTo>
                    <a:pt x="1171" y="4128"/>
                    <a:pt x="1184" y="4103"/>
                    <a:pt x="1198" y="4077"/>
                  </a:cubicBezTo>
                  <a:cubicBezTo>
                    <a:pt x="1212" y="4051"/>
                    <a:pt x="1226" y="4026"/>
                    <a:pt x="1240" y="4000"/>
                  </a:cubicBezTo>
                  <a:lnTo>
                    <a:pt x="1240" y="3846"/>
                  </a:lnTo>
                  <a:lnTo>
                    <a:pt x="1157" y="3769"/>
                  </a:lnTo>
                  <a:lnTo>
                    <a:pt x="1116" y="3769"/>
                  </a:lnTo>
                  <a:lnTo>
                    <a:pt x="1033" y="3769"/>
                  </a:lnTo>
                  <a:cubicBezTo>
                    <a:pt x="1047" y="3820"/>
                    <a:pt x="1060" y="3872"/>
                    <a:pt x="1074" y="3923"/>
                  </a:cubicBezTo>
                  <a:lnTo>
                    <a:pt x="1074" y="4154"/>
                  </a:lnTo>
                  <a:cubicBezTo>
                    <a:pt x="1088" y="4205"/>
                    <a:pt x="1102" y="4257"/>
                    <a:pt x="1116" y="4308"/>
                  </a:cubicBezTo>
                  <a:cubicBezTo>
                    <a:pt x="1102" y="4385"/>
                    <a:pt x="1088" y="4461"/>
                    <a:pt x="1074" y="4538"/>
                  </a:cubicBezTo>
                  <a:cubicBezTo>
                    <a:pt x="1060" y="4513"/>
                    <a:pt x="1047" y="4487"/>
                    <a:pt x="1033" y="4462"/>
                  </a:cubicBezTo>
                  <a:lnTo>
                    <a:pt x="950" y="4462"/>
                  </a:lnTo>
                  <a:cubicBezTo>
                    <a:pt x="936" y="4487"/>
                    <a:pt x="923" y="4513"/>
                    <a:pt x="909" y="4538"/>
                  </a:cubicBezTo>
                  <a:lnTo>
                    <a:pt x="826" y="4615"/>
                  </a:lnTo>
                  <a:cubicBezTo>
                    <a:pt x="812" y="4641"/>
                    <a:pt x="799" y="4666"/>
                    <a:pt x="785" y="4692"/>
                  </a:cubicBezTo>
                  <a:cubicBezTo>
                    <a:pt x="813" y="4795"/>
                    <a:pt x="840" y="4897"/>
                    <a:pt x="868" y="5000"/>
                  </a:cubicBezTo>
                  <a:cubicBezTo>
                    <a:pt x="854" y="4974"/>
                    <a:pt x="840" y="4949"/>
                    <a:pt x="826" y="4923"/>
                  </a:cubicBezTo>
                  <a:lnTo>
                    <a:pt x="702" y="4923"/>
                  </a:lnTo>
                  <a:cubicBezTo>
                    <a:pt x="675" y="4897"/>
                    <a:pt x="647" y="4872"/>
                    <a:pt x="620" y="4846"/>
                  </a:cubicBezTo>
                  <a:lnTo>
                    <a:pt x="620" y="4923"/>
                  </a:lnTo>
                  <a:cubicBezTo>
                    <a:pt x="634" y="4974"/>
                    <a:pt x="647" y="5026"/>
                    <a:pt x="661" y="5077"/>
                  </a:cubicBezTo>
                  <a:cubicBezTo>
                    <a:pt x="675" y="5103"/>
                    <a:pt x="688" y="5128"/>
                    <a:pt x="702" y="5154"/>
                  </a:cubicBezTo>
                  <a:cubicBezTo>
                    <a:pt x="688" y="5180"/>
                    <a:pt x="675" y="5205"/>
                    <a:pt x="661" y="5231"/>
                  </a:cubicBezTo>
                  <a:lnTo>
                    <a:pt x="537" y="5077"/>
                  </a:lnTo>
                  <a:cubicBezTo>
                    <a:pt x="523" y="5051"/>
                    <a:pt x="510" y="5026"/>
                    <a:pt x="496" y="5000"/>
                  </a:cubicBezTo>
                  <a:lnTo>
                    <a:pt x="496" y="4923"/>
                  </a:lnTo>
                  <a:cubicBezTo>
                    <a:pt x="482" y="4846"/>
                    <a:pt x="469" y="4769"/>
                    <a:pt x="455" y="4692"/>
                  </a:cubicBezTo>
                  <a:cubicBezTo>
                    <a:pt x="469" y="4666"/>
                    <a:pt x="482" y="4641"/>
                    <a:pt x="496" y="4615"/>
                  </a:cubicBezTo>
                  <a:lnTo>
                    <a:pt x="496" y="4538"/>
                  </a:lnTo>
                  <a:cubicBezTo>
                    <a:pt x="468" y="4513"/>
                    <a:pt x="441" y="4487"/>
                    <a:pt x="413" y="4462"/>
                  </a:cubicBezTo>
                  <a:cubicBezTo>
                    <a:pt x="386" y="4411"/>
                    <a:pt x="358" y="4359"/>
                    <a:pt x="331" y="4308"/>
                  </a:cubicBezTo>
                  <a:cubicBezTo>
                    <a:pt x="317" y="4282"/>
                    <a:pt x="303" y="4257"/>
                    <a:pt x="289" y="4231"/>
                  </a:cubicBezTo>
                  <a:lnTo>
                    <a:pt x="331" y="4231"/>
                  </a:lnTo>
                  <a:cubicBezTo>
                    <a:pt x="345" y="4257"/>
                    <a:pt x="358" y="4282"/>
                    <a:pt x="372" y="4308"/>
                  </a:cubicBezTo>
                  <a:lnTo>
                    <a:pt x="455" y="4308"/>
                  </a:lnTo>
                  <a:cubicBezTo>
                    <a:pt x="469" y="4359"/>
                    <a:pt x="482" y="4411"/>
                    <a:pt x="496" y="4462"/>
                  </a:cubicBezTo>
                  <a:lnTo>
                    <a:pt x="661" y="4538"/>
                  </a:lnTo>
                  <a:lnTo>
                    <a:pt x="785" y="4462"/>
                  </a:lnTo>
                  <a:lnTo>
                    <a:pt x="868" y="4385"/>
                  </a:lnTo>
                  <a:cubicBezTo>
                    <a:pt x="882" y="4308"/>
                    <a:pt x="895" y="4231"/>
                    <a:pt x="909" y="4154"/>
                  </a:cubicBezTo>
                  <a:lnTo>
                    <a:pt x="744" y="3846"/>
                  </a:lnTo>
                  <a:lnTo>
                    <a:pt x="620" y="3692"/>
                  </a:lnTo>
                  <a:cubicBezTo>
                    <a:pt x="592" y="3641"/>
                    <a:pt x="565" y="3589"/>
                    <a:pt x="537" y="3538"/>
                  </a:cubicBezTo>
                  <a:lnTo>
                    <a:pt x="413" y="3462"/>
                  </a:lnTo>
                  <a:lnTo>
                    <a:pt x="372" y="3462"/>
                  </a:lnTo>
                  <a:lnTo>
                    <a:pt x="372" y="3308"/>
                  </a:lnTo>
                  <a:lnTo>
                    <a:pt x="289" y="3308"/>
                  </a:lnTo>
                  <a:lnTo>
                    <a:pt x="207" y="3308"/>
                  </a:lnTo>
                  <a:cubicBezTo>
                    <a:pt x="193" y="3334"/>
                    <a:pt x="179" y="3359"/>
                    <a:pt x="165" y="3385"/>
                  </a:cubicBezTo>
                  <a:cubicBezTo>
                    <a:pt x="138" y="3436"/>
                    <a:pt x="110" y="3487"/>
                    <a:pt x="83" y="3538"/>
                  </a:cubicBezTo>
                  <a:lnTo>
                    <a:pt x="83" y="3615"/>
                  </a:lnTo>
                  <a:lnTo>
                    <a:pt x="83" y="3692"/>
                  </a:lnTo>
                  <a:cubicBezTo>
                    <a:pt x="69" y="3718"/>
                    <a:pt x="55" y="3743"/>
                    <a:pt x="41" y="3769"/>
                  </a:cubicBezTo>
                  <a:cubicBezTo>
                    <a:pt x="55" y="3795"/>
                    <a:pt x="69" y="3820"/>
                    <a:pt x="83" y="3846"/>
                  </a:cubicBezTo>
                  <a:cubicBezTo>
                    <a:pt x="97" y="3872"/>
                    <a:pt x="110" y="3897"/>
                    <a:pt x="124" y="3923"/>
                  </a:cubicBezTo>
                  <a:cubicBezTo>
                    <a:pt x="138" y="3974"/>
                    <a:pt x="151" y="4026"/>
                    <a:pt x="165" y="4077"/>
                  </a:cubicBezTo>
                  <a:cubicBezTo>
                    <a:pt x="138" y="4154"/>
                    <a:pt x="110" y="4231"/>
                    <a:pt x="83" y="4308"/>
                  </a:cubicBezTo>
                  <a:cubicBezTo>
                    <a:pt x="110" y="4436"/>
                    <a:pt x="138" y="4564"/>
                    <a:pt x="165" y="4692"/>
                  </a:cubicBezTo>
                  <a:cubicBezTo>
                    <a:pt x="151" y="4718"/>
                    <a:pt x="138" y="4743"/>
                    <a:pt x="124" y="4769"/>
                  </a:cubicBezTo>
                  <a:cubicBezTo>
                    <a:pt x="138" y="4795"/>
                    <a:pt x="151" y="4820"/>
                    <a:pt x="165" y="4846"/>
                  </a:cubicBezTo>
                  <a:lnTo>
                    <a:pt x="124" y="4846"/>
                  </a:lnTo>
                  <a:cubicBezTo>
                    <a:pt x="138" y="4872"/>
                    <a:pt x="151" y="4897"/>
                    <a:pt x="165" y="4923"/>
                  </a:cubicBezTo>
                  <a:lnTo>
                    <a:pt x="165" y="5000"/>
                  </a:lnTo>
                  <a:cubicBezTo>
                    <a:pt x="179" y="5026"/>
                    <a:pt x="193" y="5051"/>
                    <a:pt x="207" y="5077"/>
                  </a:cubicBezTo>
                  <a:cubicBezTo>
                    <a:pt x="193" y="5128"/>
                    <a:pt x="179" y="5180"/>
                    <a:pt x="165" y="5231"/>
                  </a:cubicBezTo>
                  <a:cubicBezTo>
                    <a:pt x="179" y="5282"/>
                    <a:pt x="193" y="5334"/>
                    <a:pt x="207" y="5385"/>
                  </a:cubicBezTo>
                  <a:lnTo>
                    <a:pt x="248" y="5385"/>
                  </a:lnTo>
                  <a:lnTo>
                    <a:pt x="248" y="5462"/>
                  </a:lnTo>
                  <a:cubicBezTo>
                    <a:pt x="165" y="5641"/>
                    <a:pt x="83" y="5821"/>
                    <a:pt x="0" y="6000"/>
                  </a:cubicBezTo>
                  <a:lnTo>
                    <a:pt x="41" y="6000"/>
                  </a:lnTo>
                  <a:cubicBezTo>
                    <a:pt x="55" y="6026"/>
                    <a:pt x="69" y="6051"/>
                    <a:pt x="83" y="6077"/>
                  </a:cubicBezTo>
                  <a:lnTo>
                    <a:pt x="83" y="6231"/>
                  </a:lnTo>
                  <a:lnTo>
                    <a:pt x="41" y="6231"/>
                  </a:lnTo>
                  <a:lnTo>
                    <a:pt x="41" y="6308"/>
                  </a:lnTo>
                  <a:lnTo>
                    <a:pt x="41" y="6462"/>
                  </a:lnTo>
                  <a:lnTo>
                    <a:pt x="41" y="6538"/>
                  </a:lnTo>
                  <a:cubicBezTo>
                    <a:pt x="27" y="6641"/>
                    <a:pt x="14" y="6743"/>
                    <a:pt x="0" y="6846"/>
                  </a:cubicBezTo>
                  <a:cubicBezTo>
                    <a:pt x="14" y="6897"/>
                    <a:pt x="27" y="6949"/>
                    <a:pt x="41" y="7000"/>
                  </a:cubicBezTo>
                  <a:lnTo>
                    <a:pt x="124" y="7077"/>
                  </a:lnTo>
                  <a:lnTo>
                    <a:pt x="207" y="7154"/>
                  </a:lnTo>
                  <a:cubicBezTo>
                    <a:pt x="234" y="7257"/>
                    <a:pt x="262" y="7359"/>
                    <a:pt x="289" y="7462"/>
                  </a:cubicBezTo>
                  <a:cubicBezTo>
                    <a:pt x="303" y="7487"/>
                    <a:pt x="317" y="7513"/>
                    <a:pt x="331" y="7538"/>
                  </a:cubicBezTo>
                  <a:lnTo>
                    <a:pt x="331" y="7615"/>
                  </a:lnTo>
                  <a:lnTo>
                    <a:pt x="248" y="7692"/>
                  </a:lnTo>
                  <a:cubicBezTo>
                    <a:pt x="262" y="7743"/>
                    <a:pt x="275" y="7795"/>
                    <a:pt x="289" y="7846"/>
                  </a:cubicBezTo>
                  <a:lnTo>
                    <a:pt x="331" y="7846"/>
                  </a:lnTo>
                  <a:lnTo>
                    <a:pt x="372" y="7846"/>
                  </a:lnTo>
                  <a:cubicBezTo>
                    <a:pt x="400" y="7897"/>
                    <a:pt x="427" y="7949"/>
                    <a:pt x="455" y="8000"/>
                  </a:cubicBezTo>
                  <a:lnTo>
                    <a:pt x="702" y="8231"/>
                  </a:lnTo>
                  <a:lnTo>
                    <a:pt x="744" y="8231"/>
                  </a:lnTo>
                  <a:cubicBezTo>
                    <a:pt x="730" y="8282"/>
                    <a:pt x="716" y="8334"/>
                    <a:pt x="702" y="8385"/>
                  </a:cubicBezTo>
                  <a:cubicBezTo>
                    <a:pt x="688" y="8411"/>
                    <a:pt x="675" y="8436"/>
                    <a:pt x="661" y="8462"/>
                  </a:cubicBezTo>
                  <a:cubicBezTo>
                    <a:pt x="647" y="8487"/>
                    <a:pt x="634" y="8513"/>
                    <a:pt x="620" y="8538"/>
                  </a:cubicBezTo>
                  <a:cubicBezTo>
                    <a:pt x="606" y="8564"/>
                    <a:pt x="593" y="8589"/>
                    <a:pt x="579" y="8615"/>
                  </a:cubicBezTo>
                  <a:lnTo>
                    <a:pt x="661" y="8615"/>
                  </a:lnTo>
                  <a:cubicBezTo>
                    <a:pt x="647" y="8666"/>
                    <a:pt x="634" y="8718"/>
                    <a:pt x="620" y="8769"/>
                  </a:cubicBezTo>
                  <a:cubicBezTo>
                    <a:pt x="592" y="8820"/>
                    <a:pt x="565" y="8872"/>
                    <a:pt x="537" y="8923"/>
                  </a:cubicBezTo>
                  <a:cubicBezTo>
                    <a:pt x="565" y="8974"/>
                    <a:pt x="592" y="9026"/>
                    <a:pt x="620" y="9077"/>
                  </a:cubicBezTo>
                  <a:cubicBezTo>
                    <a:pt x="661" y="9103"/>
                    <a:pt x="703" y="9128"/>
                    <a:pt x="744" y="9154"/>
                  </a:cubicBezTo>
                  <a:cubicBezTo>
                    <a:pt x="771" y="9231"/>
                    <a:pt x="799" y="9308"/>
                    <a:pt x="826" y="9385"/>
                  </a:cubicBezTo>
                  <a:lnTo>
                    <a:pt x="826" y="9462"/>
                  </a:lnTo>
                  <a:cubicBezTo>
                    <a:pt x="840" y="9487"/>
                    <a:pt x="854" y="9513"/>
                    <a:pt x="868" y="9538"/>
                  </a:cubicBezTo>
                  <a:lnTo>
                    <a:pt x="950" y="9538"/>
                  </a:lnTo>
                  <a:cubicBezTo>
                    <a:pt x="964" y="9564"/>
                    <a:pt x="978" y="9589"/>
                    <a:pt x="992" y="9615"/>
                  </a:cubicBezTo>
                  <a:cubicBezTo>
                    <a:pt x="1006" y="9666"/>
                    <a:pt x="1019" y="9718"/>
                    <a:pt x="1033" y="9769"/>
                  </a:cubicBezTo>
                  <a:lnTo>
                    <a:pt x="1033" y="9846"/>
                  </a:lnTo>
                  <a:cubicBezTo>
                    <a:pt x="1047" y="9872"/>
                    <a:pt x="1060" y="9897"/>
                    <a:pt x="1074" y="9923"/>
                  </a:cubicBezTo>
                  <a:lnTo>
                    <a:pt x="1157" y="9923"/>
                  </a:lnTo>
                  <a:lnTo>
                    <a:pt x="1240" y="9846"/>
                  </a:lnTo>
                  <a:cubicBezTo>
                    <a:pt x="1254" y="9872"/>
                    <a:pt x="1267" y="9897"/>
                    <a:pt x="1281" y="9923"/>
                  </a:cubicBezTo>
                  <a:lnTo>
                    <a:pt x="1281" y="10000"/>
                  </a:lnTo>
                  <a:cubicBezTo>
                    <a:pt x="1295" y="9949"/>
                    <a:pt x="1308" y="9897"/>
                    <a:pt x="1322" y="9846"/>
                  </a:cubicBezTo>
                  <a:cubicBezTo>
                    <a:pt x="1350" y="9795"/>
                    <a:pt x="1377" y="9743"/>
                    <a:pt x="1405" y="9692"/>
                  </a:cubicBezTo>
                  <a:cubicBezTo>
                    <a:pt x="1377" y="9590"/>
                    <a:pt x="1350" y="9487"/>
                    <a:pt x="1322" y="9385"/>
                  </a:cubicBezTo>
                  <a:lnTo>
                    <a:pt x="1157" y="9000"/>
                  </a:lnTo>
                  <a:cubicBezTo>
                    <a:pt x="1185" y="8923"/>
                    <a:pt x="1212" y="8846"/>
                    <a:pt x="1240" y="8769"/>
                  </a:cubicBezTo>
                  <a:cubicBezTo>
                    <a:pt x="1267" y="8743"/>
                    <a:pt x="1295" y="8718"/>
                    <a:pt x="1322" y="8692"/>
                  </a:cubicBezTo>
                  <a:lnTo>
                    <a:pt x="1322" y="8615"/>
                  </a:lnTo>
                  <a:lnTo>
                    <a:pt x="1322" y="8692"/>
                  </a:lnTo>
                  <a:lnTo>
                    <a:pt x="1322" y="8615"/>
                  </a:lnTo>
                  <a:cubicBezTo>
                    <a:pt x="1295" y="8589"/>
                    <a:pt x="1267" y="8564"/>
                    <a:pt x="1240" y="8538"/>
                  </a:cubicBezTo>
                  <a:cubicBezTo>
                    <a:pt x="1267" y="8436"/>
                    <a:pt x="1295" y="8333"/>
                    <a:pt x="1322" y="8231"/>
                  </a:cubicBezTo>
                  <a:lnTo>
                    <a:pt x="1529" y="8077"/>
                  </a:lnTo>
                  <a:lnTo>
                    <a:pt x="1694" y="8000"/>
                  </a:lnTo>
                  <a:lnTo>
                    <a:pt x="1818" y="8154"/>
                  </a:lnTo>
                  <a:cubicBezTo>
                    <a:pt x="1859" y="8128"/>
                    <a:pt x="1901" y="8103"/>
                    <a:pt x="1942" y="8077"/>
                  </a:cubicBezTo>
                  <a:cubicBezTo>
                    <a:pt x="1983" y="8103"/>
                    <a:pt x="2025" y="8128"/>
                    <a:pt x="2066" y="8154"/>
                  </a:cubicBezTo>
                  <a:lnTo>
                    <a:pt x="2231" y="8077"/>
                  </a:lnTo>
                  <a:cubicBezTo>
                    <a:pt x="2217" y="8000"/>
                    <a:pt x="2204" y="7923"/>
                    <a:pt x="2190" y="7846"/>
                  </a:cubicBezTo>
                  <a:cubicBezTo>
                    <a:pt x="2218" y="7743"/>
                    <a:pt x="2245" y="7641"/>
                    <a:pt x="2273" y="7538"/>
                  </a:cubicBezTo>
                  <a:lnTo>
                    <a:pt x="2521" y="7308"/>
                  </a:lnTo>
                  <a:lnTo>
                    <a:pt x="2769" y="7231"/>
                  </a:lnTo>
                  <a:lnTo>
                    <a:pt x="2934" y="7615"/>
                  </a:lnTo>
                  <a:lnTo>
                    <a:pt x="3140" y="7462"/>
                  </a:lnTo>
                  <a:lnTo>
                    <a:pt x="3223" y="7462"/>
                  </a:lnTo>
                  <a:cubicBezTo>
                    <a:pt x="3251" y="7564"/>
                    <a:pt x="3278" y="7667"/>
                    <a:pt x="3306" y="7769"/>
                  </a:cubicBezTo>
                  <a:cubicBezTo>
                    <a:pt x="3333" y="7897"/>
                    <a:pt x="3361" y="8026"/>
                    <a:pt x="3388" y="8154"/>
                  </a:cubicBezTo>
                  <a:lnTo>
                    <a:pt x="3595" y="8154"/>
                  </a:lnTo>
                  <a:lnTo>
                    <a:pt x="3760" y="8308"/>
                  </a:lnTo>
                  <a:lnTo>
                    <a:pt x="3926" y="8308"/>
                  </a:lnTo>
                  <a:lnTo>
                    <a:pt x="3926" y="8538"/>
                  </a:lnTo>
                  <a:lnTo>
                    <a:pt x="3967" y="8538"/>
                  </a:lnTo>
                  <a:cubicBezTo>
                    <a:pt x="3981" y="8487"/>
                    <a:pt x="3994" y="8436"/>
                    <a:pt x="4008" y="8385"/>
                  </a:cubicBezTo>
                  <a:lnTo>
                    <a:pt x="4174" y="8231"/>
                  </a:lnTo>
                  <a:lnTo>
                    <a:pt x="4380" y="8154"/>
                  </a:lnTo>
                  <a:lnTo>
                    <a:pt x="4545" y="8308"/>
                  </a:lnTo>
                  <a:cubicBezTo>
                    <a:pt x="4573" y="8231"/>
                    <a:pt x="4600" y="8154"/>
                    <a:pt x="4628" y="8077"/>
                  </a:cubicBezTo>
                  <a:cubicBezTo>
                    <a:pt x="4656" y="8026"/>
                    <a:pt x="4683" y="7974"/>
                    <a:pt x="4711" y="7923"/>
                  </a:cubicBezTo>
                  <a:lnTo>
                    <a:pt x="4959" y="8077"/>
                  </a:lnTo>
                  <a:cubicBezTo>
                    <a:pt x="4986" y="8128"/>
                    <a:pt x="5014" y="8180"/>
                    <a:pt x="5041" y="8231"/>
                  </a:cubicBezTo>
                  <a:lnTo>
                    <a:pt x="5248" y="8231"/>
                  </a:lnTo>
                  <a:cubicBezTo>
                    <a:pt x="5289" y="8308"/>
                    <a:pt x="5331" y="8385"/>
                    <a:pt x="5372" y="8462"/>
                  </a:cubicBezTo>
                  <a:lnTo>
                    <a:pt x="5702" y="8308"/>
                  </a:lnTo>
                  <a:cubicBezTo>
                    <a:pt x="5743" y="8334"/>
                    <a:pt x="5785" y="8359"/>
                    <a:pt x="5826" y="8385"/>
                  </a:cubicBezTo>
                  <a:cubicBezTo>
                    <a:pt x="5840" y="8359"/>
                    <a:pt x="5854" y="8334"/>
                    <a:pt x="5868" y="8308"/>
                  </a:cubicBezTo>
                  <a:lnTo>
                    <a:pt x="5992" y="8308"/>
                  </a:lnTo>
                  <a:cubicBezTo>
                    <a:pt x="6033" y="8154"/>
                    <a:pt x="6075" y="8000"/>
                    <a:pt x="6116" y="7846"/>
                  </a:cubicBezTo>
                  <a:cubicBezTo>
                    <a:pt x="6130" y="7795"/>
                    <a:pt x="6143" y="7743"/>
                    <a:pt x="6157" y="7692"/>
                  </a:cubicBezTo>
                  <a:lnTo>
                    <a:pt x="6364" y="7692"/>
                  </a:lnTo>
                  <a:cubicBezTo>
                    <a:pt x="6433" y="7923"/>
                    <a:pt x="6501" y="8154"/>
                    <a:pt x="6570" y="8385"/>
                  </a:cubicBezTo>
                  <a:lnTo>
                    <a:pt x="6736" y="8462"/>
                  </a:lnTo>
                  <a:cubicBezTo>
                    <a:pt x="6750" y="8513"/>
                    <a:pt x="6763" y="8564"/>
                    <a:pt x="6777" y="8615"/>
                  </a:cubicBezTo>
                  <a:lnTo>
                    <a:pt x="6968" y="8656"/>
                  </a:lnTo>
                  <a:cubicBezTo>
                    <a:pt x="6918" y="8814"/>
                    <a:pt x="6926" y="8855"/>
                    <a:pt x="6876" y="9013"/>
                  </a:cubicBezTo>
                  <a:cubicBezTo>
                    <a:pt x="6857" y="9060"/>
                    <a:pt x="6837" y="9107"/>
                    <a:pt x="6818" y="9154"/>
                  </a:cubicBezTo>
                  <a:cubicBezTo>
                    <a:pt x="6791" y="9308"/>
                    <a:pt x="6763" y="9461"/>
                    <a:pt x="6736" y="9615"/>
                  </a:cubicBezTo>
                  <a:lnTo>
                    <a:pt x="6777" y="9615"/>
                  </a:lnTo>
                  <a:lnTo>
                    <a:pt x="6818" y="9615"/>
                  </a:lnTo>
                  <a:cubicBezTo>
                    <a:pt x="6832" y="9589"/>
                    <a:pt x="6846" y="9564"/>
                    <a:pt x="6860" y="9538"/>
                  </a:cubicBezTo>
                  <a:cubicBezTo>
                    <a:pt x="6887" y="9564"/>
                    <a:pt x="6915" y="9589"/>
                    <a:pt x="6942" y="9615"/>
                  </a:cubicBezTo>
                  <a:cubicBezTo>
                    <a:pt x="6983" y="9538"/>
                    <a:pt x="7025" y="9462"/>
                    <a:pt x="7066" y="9385"/>
                  </a:cubicBezTo>
                  <a:cubicBezTo>
                    <a:pt x="7094" y="9334"/>
                    <a:pt x="7121" y="9282"/>
                    <a:pt x="7149" y="9231"/>
                  </a:cubicBezTo>
                  <a:lnTo>
                    <a:pt x="7314" y="8846"/>
                  </a:lnTo>
                  <a:cubicBezTo>
                    <a:pt x="7342" y="8743"/>
                    <a:pt x="7369" y="8641"/>
                    <a:pt x="7397" y="8538"/>
                  </a:cubicBezTo>
                  <a:lnTo>
                    <a:pt x="7397" y="8231"/>
                  </a:lnTo>
                  <a:cubicBezTo>
                    <a:pt x="7411" y="8077"/>
                    <a:pt x="7424" y="7923"/>
                    <a:pt x="7438" y="7769"/>
                  </a:cubicBezTo>
                  <a:lnTo>
                    <a:pt x="7438" y="7615"/>
                  </a:lnTo>
                  <a:cubicBezTo>
                    <a:pt x="7410" y="7564"/>
                    <a:pt x="7383" y="7513"/>
                    <a:pt x="7355" y="7462"/>
                  </a:cubicBezTo>
                  <a:cubicBezTo>
                    <a:pt x="7314" y="7513"/>
                    <a:pt x="7272" y="7564"/>
                    <a:pt x="7231" y="7615"/>
                  </a:cubicBezTo>
                  <a:cubicBezTo>
                    <a:pt x="7204" y="7589"/>
                    <a:pt x="7176" y="7564"/>
                    <a:pt x="7149" y="7538"/>
                  </a:cubicBezTo>
                  <a:lnTo>
                    <a:pt x="7107" y="7385"/>
                  </a:lnTo>
                  <a:lnTo>
                    <a:pt x="7066" y="7385"/>
                  </a:lnTo>
                  <a:cubicBezTo>
                    <a:pt x="7080" y="7359"/>
                    <a:pt x="7093" y="7334"/>
                    <a:pt x="7107" y="7308"/>
                  </a:cubicBezTo>
                  <a:cubicBezTo>
                    <a:pt x="7148" y="7231"/>
                    <a:pt x="7190" y="7154"/>
                    <a:pt x="7231" y="7077"/>
                  </a:cubicBezTo>
                  <a:cubicBezTo>
                    <a:pt x="7259" y="7026"/>
                    <a:pt x="7286" y="6974"/>
                    <a:pt x="7314" y="6923"/>
                  </a:cubicBezTo>
                  <a:lnTo>
                    <a:pt x="7314" y="6846"/>
                  </a:lnTo>
                  <a:lnTo>
                    <a:pt x="7603" y="6308"/>
                  </a:lnTo>
                  <a:lnTo>
                    <a:pt x="7686" y="6308"/>
                  </a:lnTo>
                  <a:lnTo>
                    <a:pt x="7893" y="6308"/>
                  </a:lnTo>
                  <a:cubicBezTo>
                    <a:pt x="7920" y="6282"/>
                    <a:pt x="7948" y="6257"/>
                    <a:pt x="7975" y="6231"/>
                  </a:cubicBezTo>
                  <a:cubicBezTo>
                    <a:pt x="8016" y="6257"/>
                    <a:pt x="8058" y="6282"/>
                    <a:pt x="8099" y="6308"/>
                  </a:cubicBezTo>
                  <a:lnTo>
                    <a:pt x="8099" y="6462"/>
                  </a:lnTo>
                  <a:lnTo>
                    <a:pt x="8306" y="6385"/>
                  </a:lnTo>
                  <a:lnTo>
                    <a:pt x="8347" y="6385"/>
                  </a:lnTo>
                  <a:cubicBezTo>
                    <a:pt x="8333" y="6359"/>
                    <a:pt x="8320" y="6334"/>
                    <a:pt x="8306" y="6308"/>
                  </a:cubicBezTo>
                  <a:cubicBezTo>
                    <a:pt x="8320" y="6231"/>
                    <a:pt x="8333" y="6154"/>
                    <a:pt x="8347" y="6077"/>
                  </a:cubicBezTo>
                  <a:cubicBezTo>
                    <a:pt x="8361" y="6000"/>
                    <a:pt x="8374" y="5923"/>
                    <a:pt x="8388" y="5846"/>
                  </a:cubicBezTo>
                  <a:lnTo>
                    <a:pt x="8512" y="5692"/>
                  </a:lnTo>
                  <a:lnTo>
                    <a:pt x="8678" y="5769"/>
                  </a:lnTo>
                  <a:cubicBezTo>
                    <a:pt x="8692" y="5820"/>
                    <a:pt x="8705" y="5872"/>
                    <a:pt x="8719" y="5923"/>
                  </a:cubicBezTo>
                  <a:cubicBezTo>
                    <a:pt x="8747" y="5872"/>
                    <a:pt x="8774" y="5820"/>
                    <a:pt x="8802" y="5769"/>
                  </a:cubicBezTo>
                  <a:lnTo>
                    <a:pt x="8967" y="5538"/>
                  </a:lnTo>
                  <a:lnTo>
                    <a:pt x="8967" y="5846"/>
                  </a:lnTo>
                  <a:cubicBezTo>
                    <a:pt x="8926" y="5923"/>
                    <a:pt x="8884" y="6000"/>
                    <a:pt x="8843" y="6077"/>
                  </a:cubicBezTo>
                  <a:lnTo>
                    <a:pt x="8760" y="6154"/>
                  </a:lnTo>
                  <a:cubicBezTo>
                    <a:pt x="8733" y="6231"/>
                    <a:pt x="8705" y="6308"/>
                    <a:pt x="8678" y="6385"/>
                  </a:cubicBezTo>
                  <a:cubicBezTo>
                    <a:pt x="8650" y="6436"/>
                    <a:pt x="8623" y="6487"/>
                    <a:pt x="8595" y="6538"/>
                  </a:cubicBezTo>
                  <a:cubicBezTo>
                    <a:pt x="8567" y="6589"/>
                    <a:pt x="8540" y="6641"/>
                    <a:pt x="8512" y="6692"/>
                  </a:cubicBezTo>
                  <a:lnTo>
                    <a:pt x="8471" y="6692"/>
                  </a:lnTo>
                  <a:cubicBezTo>
                    <a:pt x="8443" y="6846"/>
                    <a:pt x="8416" y="7000"/>
                    <a:pt x="8388" y="7154"/>
                  </a:cubicBezTo>
                  <a:cubicBezTo>
                    <a:pt x="8416" y="7462"/>
                    <a:pt x="8443" y="7769"/>
                    <a:pt x="8471" y="8077"/>
                  </a:cubicBezTo>
                  <a:cubicBezTo>
                    <a:pt x="8512" y="7974"/>
                    <a:pt x="8554" y="7872"/>
                    <a:pt x="8595" y="7769"/>
                  </a:cubicBezTo>
                  <a:cubicBezTo>
                    <a:pt x="8609" y="7743"/>
                    <a:pt x="8622" y="7718"/>
                    <a:pt x="8636" y="7692"/>
                  </a:cubicBezTo>
                  <a:cubicBezTo>
                    <a:pt x="8650" y="7641"/>
                    <a:pt x="8664" y="7589"/>
                    <a:pt x="8678" y="7538"/>
                  </a:cubicBezTo>
                  <a:cubicBezTo>
                    <a:pt x="8692" y="7487"/>
                    <a:pt x="8705" y="7436"/>
                    <a:pt x="8719" y="7385"/>
                  </a:cubicBezTo>
                  <a:lnTo>
                    <a:pt x="8802" y="7308"/>
                  </a:lnTo>
                  <a:lnTo>
                    <a:pt x="8802" y="7154"/>
                  </a:lnTo>
                  <a:cubicBezTo>
                    <a:pt x="8816" y="7128"/>
                    <a:pt x="8829" y="7103"/>
                    <a:pt x="8843" y="7077"/>
                  </a:cubicBezTo>
                  <a:cubicBezTo>
                    <a:pt x="8857" y="6974"/>
                    <a:pt x="8870" y="6872"/>
                    <a:pt x="8884" y="6769"/>
                  </a:cubicBezTo>
                  <a:lnTo>
                    <a:pt x="8884" y="6692"/>
                  </a:lnTo>
                  <a:lnTo>
                    <a:pt x="8802" y="6692"/>
                  </a:lnTo>
                  <a:cubicBezTo>
                    <a:pt x="8829" y="6564"/>
                    <a:pt x="8857" y="6436"/>
                    <a:pt x="8884" y="6308"/>
                  </a:cubicBezTo>
                  <a:cubicBezTo>
                    <a:pt x="8898" y="6282"/>
                    <a:pt x="8912" y="6257"/>
                    <a:pt x="8926" y="6231"/>
                  </a:cubicBezTo>
                  <a:cubicBezTo>
                    <a:pt x="8953" y="6205"/>
                    <a:pt x="8981" y="6180"/>
                    <a:pt x="9008" y="6154"/>
                  </a:cubicBezTo>
                  <a:lnTo>
                    <a:pt x="9050" y="6154"/>
                  </a:lnTo>
                  <a:cubicBezTo>
                    <a:pt x="9064" y="6180"/>
                    <a:pt x="9077" y="6205"/>
                    <a:pt x="9091" y="6231"/>
                  </a:cubicBezTo>
                  <a:cubicBezTo>
                    <a:pt x="9132" y="6154"/>
                    <a:pt x="9174" y="6077"/>
                    <a:pt x="9215" y="6000"/>
                  </a:cubicBezTo>
                  <a:cubicBezTo>
                    <a:pt x="9256" y="6077"/>
                    <a:pt x="9298" y="6154"/>
                    <a:pt x="9339" y="6231"/>
                  </a:cubicBezTo>
                  <a:cubicBezTo>
                    <a:pt x="9353" y="6154"/>
                    <a:pt x="9366" y="6077"/>
                    <a:pt x="9380" y="6000"/>
                  </a:cubicBezTo>
                  <a:lnTo>
                    <a:pt x="9463" y="6000"/>
                  </a:lnTo>
                  <a:cubicBezTo>
                    <a:pt x="9504" y="5897"/>
                    <a:pt x="9546" y="5795"/>
                    <a:pt x="9587" y="5692"/>
                  </a:cubicBezTo>
                  <a:lnTo>
                    <a:pt x="9752" y="5538"/>
                  </a:lnTo>
                  <a:lnTo>
                    <a:pt x="9835" y="5538"/>
                  </a:lnTo>
                  <a:cubicBezTo>
                    <a:pt x="9862" y="5564"/>
                    <a:pt x="9890" y="5589"/>
                    <a:pt x="9917" y="5615"/>
                  </a:cubicBezTo>
                  <a:lnTo>
                    <a:pt x="9917" y="5538"/>
                  </a:lnTo>
                  <a:lnTo>
                    <a:pt x="9917" y="5385"/>
                  </a:lnTo>
                  <a:cubicBezTo>
                    <a:pt x="9903" y="5308"/>
                    <a:pt x="9890" y="5231"/>
                    <a:pt x="9876" y="5154"/>
                  </a:cubicBezTo>
                  <a:cubicBezTo>
                    <a:pt x="9848" y="5103"/>
                    <a:pt x="9821" y="5051"/>
                    <a:pt x="9793" y="5000"/>
                  </a:cubicBezTo>
                  <a:lnTo>
                    <a:pt x="9876" y="4923"/>
                  </a:lnTo>
                  <a:lnTo>
                    <a:pt x="9959" y="484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3" name="Freeform 689"/>
            <p:cNvSpPr>
              <a:spLocks/>
            </p:cNvSpPr>
            <p:nvPr/>
          </p:nvSpPr>
          <p:spPr bwMode="auto">
            <a:xfrm>
              <a:off x="10154533" y="1248532"/>
              <a:ext cx="38893" cy="7938"/>
            </a:xfrm>
            <a:custGeom>
              <a:avLst/>
              <a:gdLst>
                <a:gd name="T0" fmla="*/ 2147483647 w 40"/>
                <a:gd name="T1" fmla="*/ 2147483647 h 8"/>
                <a:gd name="T2" fmla="*/ 2147483647 w 40"/>
                <a:gd name="T3" fmla="*/ 2147483647 h 8"/>
                <a:gd name="T4" fmla="*/ 2147483647 w 40"/>
                <a:gd name="T5" fmla="*/ 0 h 8"/>
                <a:gd name="T6" fmla="*/ 0 w 40"/>
                <a:gd name="T7" fmla="*/ 2147483647 h 8"/>
                <a:gd name="T8" fmla="*/ 2147483647 w 40"/>
                <a:gd name="T9" fmla="*/ 2147483647 h 8"/>
                <a:gd name="T10" fmla="*/ 0 60000 65536"/>
                <a:gd name="T11" fmla="*/ 0 60000 65536"/>
                <a:gd name="T12" fmla="*/ 0 60000 65536"/>
                <a:gd name="T13" fmla="*/ 0 60000 65536"/>
                <a:gd name="T14" fmla="*/ 0 60000 65536"/>
                <a:gd name="T15" fmla="*/ 0 w 40"/>
                <a:gd name="T16" fmla="*/ 0 h 8"/>
                <a:gd name="T17" fmla="*/ 40 w 40"/>
                <a:gd name="T18" fmla="*/ 8 h 8"/>
              </a:gdLst>
              <a:ahLst/>
              <a:cxnLst>
                <a:cxn ang="T10">
                  <a:pos x="T0" y="T1"/>
                </a:cxn>
                <a:cxn ang="T11">
                  <a:pos x="T2" y="T3"/>
                </a:cxn>
                <a:cxn ang="T12">
                  <a:pos x="T4" y="T5"/>
                </a:cxn>
                <a:cxn ang="T13">
                  <a:pos x="T6" y="T7"/>
                </a:cxn>
                <a:cxn ang="T14">
                  <a:pos x="T8" y="T9"/>
                </a:cxn>
              </a:cxnLst>
              <a:rect l="T15" t="T16" r="T17" b="T18"/>
              <a:pathLst>
                <a:path w="40" h="8">
                  <a:moveTo>
                    <a:pt x="8" y="8"/>
                  </a:moveTo>
                  <a:lnTo>
                    <a:pt x="24" y="8"/>
                  </a:lnTo>
                  <a:lnTo>
                    <a:pt x="40" y="0"/>
                  </a:lnTo>
                  <a:lnTo>
                    <a:pt x="0" y="8"/>
                  </a:lnTo>
                  <a:lnTo>
                    <a:pt x="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4" name="Freeform 690"/>
            <p:cNvSpPr>
              <a:spLocks/>
            </p:cNvSpPr>
            <p:nvPr/>
          </p:nvSpPr>
          <p:spPr bwMode="auto">
            <a:xfrm>
              <a:off x="10100559" y="922301"/>
              <a:ext cx="504825" cy="357188"/>
            </a:xfrm>
            <a:custGeom>
              <a:avLst/>
              <a:gdLst>
                <a:gd name="T0" fmla="*/ 2147483647 w 520"/>
                <a:gd name="T1" fmla="*/ 2147483647 h 368"/>
                <a:gd name="T2" fmla="*/ 2147483647 w 520"/>
                <a:gd name="T3" fmla="*/ 2147483647 h 368"/>
                <a:gd name="T4" fmla="*/ 2147483647 w 520"/>
                <a:gd name="T5" fmla="*/ 2147483647 h 368"/>
                <a:gd name="T6" fmla="*/ 2147483647 w 520"/>
                <a:gd name="T7" fmla="*/ 2147483647 h 368"/>
                <a:gd name="T8" fmla="*/ 2147483647 w 520"/>
                <a:gd name="T9" fmla="*/ 2147483647 h 368"/>
                <a:gd name="T10" fmla="*/ 2147483647 w 520"/>
                <a:gd name="T11" fmla="*/ 2147483647 h 368"/>
                <a:gd name="T12" fmla="*/ 2147483647 w 520"/>
                <a:gd name="T13" fmla="*/ 2147483647 h 368"/>
                <a:gd name="T14" fmla="*/ 2147483647 w 520"/>
                <a:gd name="T15" fmla="*/ 2147483647 h 368"/>
                <a:gd name="T16" fmla="*/ 2147483647 w 520"/>
                <a:gd name="T17" fmla="*/ 2147483647 h 368"/>
                <a:gd name="T18" fmla="*/ 2147483647 w 520"/>
                <a:gd name="T19" fmla="*/ 2147483647 h 368"/>
                <a:gd name="T20" fmla="*/ 2147483647 w 520"/>
                <a:gd name="T21" fmla="*/ 2147483647 h 368"/>
                <a:gd name="T22" fmla="*/ 2147483647 w 520"/>
                <a:gd name="T23" fmla="*/ 2147483647 h 368"/>
                <a:gd name="T24" fmla="*/ 2147483647 w 520"/>
                <a:gd name="T25" fmla="*/ 2147483647 h 368"/>
                <a:gd name="T26" fmla="*/ 2147483647 w 520"/>
                <a:gd name="T27" fmla="*/ 2147483647 h 368"/>
                <a:gd name="T28" fmla="*/ 2147483647 w 520"/>
                <a:gd name="T29" fmla="*/ 2147483647 h 368"/>
                <a:gd name="T30" fmla="*/ 0 w 520"/>
                <a:gd name="T31" fmla="*/ 2147483647 h 368"/>
                <a:gd name="T32" fmla="*/ 2147483647 w 520"/>
                <a:gd name="T33" fmla="*/ 2147483647 h 368"/>
                <a:gd name="T34" fmla="*/ 2147483647 w 520"/>
                <a:gd name="T35" fmla="*/ 2147483647 h 368"/>
                <a:gd name="T36" fmla="*/ 2147483647 w 520"/>
                <a:gd name="T37" fmla="*/ 2147483647 h 368"/>
                <a:gd name="T38" fmla="*/ 2147483647 w 520"/>
                <a:gd name="T39" fmla="*/ 2147483647 h 368"/>
                <a:gd name="T40" fmla="*/ 2147483647 w 520"/>
                <a:gd name="T41" fmla="*/ 2147483647 h 368"/>
                <a:gd name="T42" fmla="*/ 2147483647 w 520"/>
                <a:gd name="T43" fmla="*/ 2147483647 h 368"/>
                <a:gd name="T44" fmla="*/ 2147483647 w 520"/>
                <a:gd name="T45" fmla="*/ 2147483647 h 368"/>
                <a:gd name="T46" fmla="*/ 2147483647 w 520"/>
                <a:gd name="T47" fmla="*/ 2147483647 h 368"/>
                <a:gd name="T48" fmla="*/ 2147483647 w 520"/>
                <a:gd name="T49" fmla="*/ 2147483647 h 368"/>
                <a:gd name="T50" fmla="*/ 2147483647 w 520"/>
                <a:gd name="T51" fmla="*/ 2147483647 h 368"/>
                <a:gd name="T52" fmla="*/ 2147483647 w 520"/>
                <a:gd name="T53" fmla="*/ 2147483647 h 368"/>
                <a:gd name="T54" fmla="*/ 2147483647 w 520"/>
                <a:gd name="T55" fmla="*/ 2147483647 h 368"/>
                <a:gd name="T56" fmla="*/ 2147483647 w 520"/>
                <a:gd name="T57" fmla="*/ 2147483647 h 368"/>
                <a:gd name="T58" fmla="*/ 2147483647 w 520"/>
                <a:gd name="T59" fmla="*/ 2147483647 h 368"/>
                <a:gd name="T60" fmla="*/ 2147483647 w 520"/>
                <a:gd name="T61" fmla="*/ 2147483647 h 368"/>
                <a:gd name="T62" fmla="*/ 2147483647 w 520"/>
                <a:gd name="T63" fmla="*/ 2147483647 h 368"/>
                <a:gd name="T64" fmla="*/ 2147483647 w 520"/>
                <a:gd name="T65" fmla="*/ 2147483647 h 368"/>
                <a:gd name="T66" fmla="*/ 2147483647 w 520"/>
                <a:gd name="T67" fmla="*/ 2147483647 h 368"/>
                <a:gd name="T68" fmla="*/ 2147483647 w 520"/>
                <a:gd name="T69" fmla="*/ 2147483647 h 3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68"/>
                <a:gd name="T107" fmla="*/ 520 w 520"/>
                <a:gd name="T108" fmla="*/ 368 h 368"/>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308 w 10000"/>
                <a:gd name="connsiteY6" fmla="*/ 5652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154 w 10000"/>
                <a:gd name="connsiteY63" fmla="*/ 9130 h 10000"/>
                <a:gd name="connsiteX64" fmla="*/ 6308 w 10000"/>
                <a:gd name="connsiteY64" fmla="*/ 9130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154 w 10000"/>
                <a:gd name="connsiteY63" fmla="*/ 9130 h 10000"/>
                <a:gd name="connsiteX64" fmla="*/ 6308 w 10000"/>
                <a:gd name="connsiteY64" fmla="*/ 9130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308 w 10000"/>
                <a:gd name="connsiteY64" fmla="*/ 9130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923 w 10000"/>
                <a:gd name="connsiteY0" fmla="*/ 8696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402 w 10000"/>
                <a:gd name="connsiteY64" fmla="*/ 8863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923 w 10000"/>
                <a:gd name="connsiteY69" fmla="*/ 8696 h 10000"/>
                <a:gd name="connsiteX0" fmla="*/ 6687 w 10000"/>
                <a:gd name="connsiteY0" fmla="*/ 8829 h 10000"/>
                <a:gd name="connsiteX1" fmla="*/ 6769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402 w 10000"/>
                <a:gd name="connsiteY64" fmla="*/ 8863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687 w 10000"/>
                <a:gd name="connsiteY69" fmla="*/ 8829 h 10000"/>
                <a:gd name="connsiteX0" fmla="*/ 6687 w 10000"/>
                <a:gd name="connsiteY0" fmla="*/ 8829 h 10000"/>
                <a:gd name="connsiteX1" fmla="*/ 6651 w 10000"/>
                <a:gd name="connsiteY1" fmla="*/ 8478 h 10000"/>
                <a:gd name="connsiteX2" fmla="*/ 6769 w 10000"/>
                <a:gd name="connsiteY2" fmla="*/ 8043 h 10000"/>
                <a:gd name="connsiteX3" fmla="*/ 7385 w 10000"/>
                <a:gd name="connsiteY3" fmla="*/ 7826 h 10000"/>
                <a:gd name="connsiteX4" fmla="*/ 7846 w 10000"/>
                <a:gd name="connsiteY4" fmla="*/ 7391 h 10000"/>
                <a:gd name="connsiteX5" fmla="*/ 8673 w 10000"/>
                <a:gd name="connsiteY5" fmla="*/ 7024 h 10000"/>
                <a:gd name="connsiteX6" fmla="*/ 8450 w 10000"/>
                <a:gd name="connsiteY6" fmla="*/ 5985 h 10000"/>
                <a:gd name="connsiteX7" fmla="*/ 8769 w 10000"/>
                <a:gd name="connsiteY7" fmla="*/ 5435 h 10000"/>
                <a:gd name="connsiteX8" fmla="*/ 8923 w 10000"/>
                <a:gd name="connsiteY8" fmla="*/ 4348 h 10000"/>
                <a:gd name="connsiteX9" fmla="*/ 9538 w 10000"/>
                <a:gd name="connsiteY9" fmla="*/ 4565 h 10000"/>
                <a:gd name="connsiteX10" fmla="*/ 9692 w 10000"/>
                <a:gd name="connsiteY10" fmla="*/ 3913 h 10000"/>
                <a:gd name="connsiteX11" fmla="*/ 10000 w 10000"/>
                <a:gd name="connsiteY11" fmla="*/ 3696 h 10000"/>
                <a:gd name="connsiteX12" fmla="*/ 10000 w 10000"/>
                <a:gd name="connsiteY12" fmla="*/ 3261 h 10000"/>
                <a:gd name="connsiteX13" fmla="*/ 9385 w 10000"/>
                <a:gd name="connsiteY13" fmla="*/ 3043 h 10000"/>
                <a:gd name="connsiteX14" fmla="*/ 8769 w 10000"/>
                <a:gd name="connsiteY14" fmla="*/ 2609 h 10000"/>
                <a:gd name="connsiteX15" fmla="*/ 8000 w 10000"/>
                <a:gd name="connsiteY15" fmla="*/ 2609 h 10000"/>
                <a:gd name="connsiteX16" fmla="*/ 7692 w 10000"/>
                <a:gd name="connsiteY16" fmla="*/ 1522 h 10000"/>
                <a:gd name="connsiteX17" fmla="*/ 7385 w 10000"/>
                <a:gd name="connsiteY17" fmla="*/ 652 h 10000"/>
                <a:gd name="connsiteX18" fmla="*/ 7077 w 10000"/>
                <a:gd name="connsiteY18" fmla="*/ 652 h 10000"/>
                <a:gd name="connsiteX19" fmla="*/ 6308 w 10000"/>
                <a:gd name="connsiteY19" fmla="*/ 1087 h 10000"/>
                <a:gd name="connsiteX20" fmla="*/ 5692 w 10000"/>
                <a:gd name="connsiteY20" fmla="*/ 0 h 10000"/>
                <a:gd name="connsiteX21" fmla="*/ 4769 w 10000"/>
                <a:gd name="connsiteY21" fmla="*/ 435 h 10000"/>
                <a:gd name="connsiteX22" fmla="*/ 3846 w 10000"/>
                <a:gd name="connsiteY22" fmla="*/ 870 h 10000"/>
                <a:gd name="connsiteX23" fmla="*/ 3538 w 10000"/>
                <a:gd name="connsiteY23" fmla="*/ 1739 h 10000"/>
                <a:gd name="connsiteX24" fmla="*/ 3692 w 10000"/>
                <a:gd name="connsiteY24" fmla="*/ 2609 h 10000"/>
                <a:gd name="connsiteX25" fmla="*/ 3077 w 10000"/>
                <a:gd name="connsiteY25" fmla="*/ 2609 h 10000"/>
                <a:gd name="connsiteX26" fmla="*/ 2615 w 10000"/>
                <a:gd name="connsiteY26" fmla="*/ 2609 h 10000"/>
                <a:gd name="connsiteX27" fmla="*/ 2154 w 10000"/>
                <a:gd name="connsiteY27" fmla="*/ 2609 h 10000"/>
                <a:gd name="connsiteX28" fmla="*/ 1692 w 10000"/>
                <a:gd name="connsiteY28" fmla="*/ 2174 h 10000"/>
                <a:gd name="connsiteX29" fmla="*/ 1077 w 10000"/>
                <a:gd name="connsiteY29" fmla="*/ 2391 h 10000"/>
                <a:gd name="connsiteX30" fmla="*/ 308 w 10000"/>
                <a:gd name="connsiteY30" fmla="*/ 2826 h 10000"/>
                <a:gd name="connsiteX31" fmla="*/ 0 w 10000"/>
                <a:gd name="connsiteY31" fmla="*/ 3696 h 10000"/>
                <a:gd name="connsiteX32" fmla="*/ 308 w 10000"/>
                <a:gd name="connsiteY32" fmla="*/ 4130 h 10000"/>
                <a:gd name="connsiteX33" fmla="*/ 462 w 10000"/>
                <a:gd name="connsiteY33" fmla="*/ 4565 h 10000"/>
                <a:gd name="connsiteX34" fmla="*/ 1077 w 10000"/>
                <a:gd name="connsiteY34" fmla="*/ 4565 h 10000"/>
                <a:gd name="connsiteX35" fmla="*/ 1538 w 10000"/>
                <a:gd name="connsiteY35" fmla="*/ 4565 h 10000"/>
                <a:gd name="connsiteX36" fmla="*/ 2000 w 10000"/>
                <a:gd name="connsiteY36" fmla="*/ 5435 h 10000"/>
                <a:gd name="connsiteX37" fmla="*/ 1538 w 10000"/>
                <a:gd name="connsiteY37" fmla="*/ 5435 h 10000"/>
                <a:gd name="connsiteX38" fmla="*/ 1231 w 10000"/>
                <a:gd name="connsiteY38" fmla="*/ 5435 h 10000"/>
                <a:gd name="connsiteX39" fmla="*/ 1077 w 10000"/>
                <a:gd name="connsiteY39" fmla="*/ 5652 h 10000"/>
                <a:gd name="connsiteX40" fmla="*/ 1231 w 10000"/>
                <a:gd name="connsiteY40" fmla="*/ 6522 h 10000"/>
                <a:gd name="connsiteX41" fmla="*/ 1538 w 10000"/>
                <a:gd name="connsiteY41" fmla="*/ 6957 h 10000"/>
                <a:gd name="connsiteX42" fmla="*/ 1538 w 10000"/>
                <a:gd name="connsiteY42" fmla="*/ 7826 h 10000"/>
                <a:gd name="connsiteX43" fmla="*/ 1846 w 10000"/>
                <a:gd name="connsiteY43" fmla="*/ 8261 h 10000"/>
                <a:gd name="connsiteX44" fmla="*/ 1846 w 10000"/>
                <a:gd name="connsiteY44" fmla="*/ 9130 h 10000"/>
                <a:gd name="connsiteX45" fmla="*/ 1846 w 10000"/>
                <a:gd name="connsiteY45" fmla="*/ 8913 h 10000"/>
                <a:gd name="connsiteX46" fmla="*/ 2308 w 10000"/>
                <a:gd name="connsiteY46" fmla="*/ 8696 h 10000"/>
                <a:gd name="connsiteX47" fmla="*/ 2615 w 10000"/>
                <a:gd name="connsiteY47" fmla="*/ 8696 h 10000"/>
                <a:gd name="connsiteX48" fmla="*/ 2923 w 10000"/>
                <a:gd name="connsiteY48" fmla="*/ 8913 h 10000"/>
                <a:gd name="connsiteX49" fmla="*/ 3231 w 10000"/>
                <a:gd name="connsiteY49" fmla="*/ 9348 h 10000"/>
                <a:gd name="connsiteX50" fmla="*/ 3538 w 10000"/>
                <a:gd name="connsiteY50" fmla="*/ 9348 h 10000"/>
                <a:gd name="connsiteX51" fmla="*/ 3538 w 10000"/>
                <a:gd name="connsiteY51" fmla="*/ 9783 h 10000"/>
                <a:gd name="connsiteX52" fmla="*/ 3692 w 10000"/>
                <a:gd name="connsiteY52" fmla="*/ 9783 h 10000"/>
                <a:gd name="connsiteX53" fmla="*/ 4000 w 10000"/>
                <a:gd name="connsiteY53" fmla="*/ 10000 h 10000"/>
                <a:gd name="connsiteX54" fmla="*/ 4154 w 10000"/>
                <a:gd name="connsiteY54" fmla="*/ 9783 h 10000"/>
                <a:gd name="connsiteX55" fmla="*/ 4462 w 10000"/>
                <a:gd name="connsiteY55" fmla="*/ 9565 h 10000"/>
                <a:gd name="connsiteX56" fmla="*/ 4615 w 10000"/>
                <a:gd name="connsiteY56" fmla="*/ 8913 h 10000"/>
                <a:gd name="connsiteX57" fmla="*/ 4923 w 10000"/>
                <a:gd name="connsiteY57" fmla="*/ 9130 h 10000"/>
                <a:gd name="connsiteX58" fmla="*/ 5077 w 10000"/>
                <a:gd name="connsiteY58" fmla="*/ 9130 h 10000"/>
                <a:gd name="connsiteX59" fmla="*/ 5231 w 10000"/>
                <a:gd name="connsiteY59" fmla="*/ 9348 h 10000"/>
                <a:gd name="connsiteX60" fmla="*/ 5538 w 10000"/>
                <a:gd name="connsiteY60" fmla="*/ 9130 h 10000"/>
                <a:gd name="connsiteX61" fmla="*/ 5692 w 10000"/>
                <a:gd name="connsiteY61" fmla="*/ 8913 h 10000"/>
                <a:gd name="connsiteX62" fmla="*/ 6000 w 10000"/>
                <a:gd name="connsiteY62" fmla="*/ 8696 h 10000"/>
                <a:gd name="connsiteX63" fmla="*/ 6248 w 10000"/>
                <a:gd name="connsiteY63" fmla="*/ 8763 h 10000"/>
                <a:gd name="connsiteX64" fmla="*/ 6402 w 10000"/>
                <a:gd name="connsiteY64" fmla="*/ 8863 h 10000"/>
                <a:gd name="connsiteX65" fmla="*/ 6615 w 10000"/>
                <a:gd name="connsiteY65" fmla="*/ 8913 h 10000"/>
                <a:gd name="connsiteX66" fmla="*/ 6769 w 10000"/>
                <a:gd name="connsiteY66" fmla="*/ 8913 h 10000"/>
                <a:gd name="connsiteX67" fmla="*/ 6769 w 10000"/>
                <a:gd name="connsiteY67" fmla="*/ 9130 h 10000"/>
                <a:gd name="connsiteX68" fmla="*/ 6923 w 10000"/>
                <a:gd name="connsiteY68" fmla="*/ 8913 h 10000"/>
                <a:gd name="connsiteX69" fmla="*/ 6687 w 10000"/>
                <a:gd name="connsiteY69" fmla="*/ 882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000" h="10000">
                  <a:moveTo>
                    <a:pt x="6687" y="8829"/>
                  </a:moveTo>
                  <a:cubicBezTo>
                    <a:pt x="6636" y="8756"/>
                    <a:pt x="6702" y="8551"/>
                    <a:pt x="6651" y="8478"/>
                  </a:cubicBezTo>
                  <a:cubicBezTo>
                    <a:pt x="6690" y="8333"/>
                    <a:pt x="6730" y="8188"/>
                    <a:pt x="6769" y="8043"/>
                  </a:cubicBezTo>
                  <a:lnTo>
                    <a:pt x="7385" y="7826"/>
                  </a:lnTo>
                  <a:lnTo>
                    <a:pt x="7846" y="7391"/>
                  </a:lnTo>
                  <a:lnTo>
                    <a:pt x="8673" y="7024"/>
                  </a:lnTo>
                  <a:cubicBezTo>
                    <a:pt x="8551" y="6567"/>
                    <a:pt x="8572" y="6442"/>
                    <a:pt x="8450" y="5985"/>
                  </a:cubicBezTo>
                  <a:lnTo>
                    <a:pt x="8769" y="5435"/>
                  </a:lnTo>
                  <a:cubicBezTo>
                    <a:pt x="8820" y="5073"/>
                    <a:pt x="8872" y="4710"/>
                    <a:pt x="8923" y="4348"/>
                  </a:cubicBezTo>
                  <a:lnTo>
                    <a:pt x="9538" y="4565"/>
                  </a:lnTo>
                  <a:cubicBezTo>
                    <a:pt x="9589" y="4348"/>
                    <a:pt x="9641" y="4130"/>
                    <a:pt x="9692" y="3913"/>
                  </a:cubicBezTo>
                  <a:lnTo>
                    <a:pt x="10000" y="3696"/>
                  </a:lnTo>
                  <a:lnTo>
                    <a:pt x="10000" y="3261"/>
                  </a:lnTo>
                  <a:lnTo>
                    <a:pt x="9385" y="3043"/>
                  </a:lnTo>
                  <a:lnTo>
                    <a:pt x="8769" y="2609"/>
                  </a:lnTo>
                  <a:lnTo>
                    <a:pt x="8000" y="2609"/>
                  </a:lnTo>
                  <a:cubicBezTo>
                    <a:pt x="7897" y="2247"/>
                    <a:pt x="7795" y="1884"/>
                    <a:pt x="7692" y="1522"/>
                  </a:cubicBezTo>
                  <a:lnTo>
                    <a:pt x="7385" y="652"/>
                  </a:lnTo>
                  <a:lnTo>
                    <a:pt x="7077" y="652"/>
                  </a:lnTo>
                  <a:lnTo>
                    <a:pt x="6308" y="1087"/>
                  </a:lnTo>
                  <a:lnTo>
                    <a:pt x="5692" y="0"/>
                  </a:lnTo>
                  <a:lnTo>
                    <a:pt x="4769" y="435"/>
                  </a:lnTo>
                  <a:lnTo>
                    <a:pt x="3846" y="870"/>
                  </a:lnTo>
                  <a:lnTo>
                    <a:pt x="3538" y="1739"/>
                  </a:lnTo>
                  <a:cubicBezTo>
                    <a:pt x="3589" y="2029"/>
                    <a:pt x="3641" y="2319"/>
                    <a:pt x="3692" y="2609"/>
                  </a:cubicBezTo>
                  <a:lnTo>
                    <a:pt x="3077" y="2609"/>
                  </a:lnTo>
                  <a:lnTo>
                    <a:pt x="2615" y="2609"/>
                  </a:lnTo>
                  <a:lnTo>
                    <a:pt x="2154" y="2609"/>
                  </a:lnTo>
                  <a:lnTo>
                    <a:pt x="1692" y="2174"/>
                  </a:lnTo>
                  <a:lnTo>
                    <a:pt x="1077" y="2391"/>
                  </a:lnTo>
                  <a:lnTo>
                    <a:pt x="308" y="2826"/>
                  </a:lnTo>
                  <a:lnTo>
                    <a:pt x="0" y="3696"/>
                  </a:lnTo>
                  <a:lnTo>
                    <a:pt x="308" y="4130"/>
                  </a:lnTo>
                  <a:cubicBezTo>
                    <a:pt x="359" y="4275"/>
                    <a:pt x="411" y="4420"/>
                    <a:pt x="462" y="4565"/>
                  </a:cubicBezTo>
                  <a:lnTo>
                    <a:pt x="1077" y="4565"/>
                  </a:lnTo>
                  <a:lnTo>
                    <a:pt x="1538" y="4565"/>
                  </a:lnTo>
                  <a:lnTo>
                    <a:pt x="2000" y="5435"/>
                  </a:lnTo>
                  <a:lnTo>
                    <a:pt x="1538" y="5435"/>
                  </a:lnTo>
                  <a:lnTo>
                    <a:pt x="1231" y="5435"/>
                  </a:lnTo>
                  <a:lnTo>
                    <a:pt x="1077" y="5652"/>
                  </a:lnTo>
                  <a:cubicBezTo>
                    <a:pt x="1128" y="5942"/>
                    <a:pt x="1180" y="6232"/>
                    <a:pt x="1231" y="6522"/>
                  </a:cubicBezTo>
                  <a:lnTo>
                    <a:pt x="1538" y="6957"/>
                  </a:lnTo>
                  <a:lnTo>
                    <a:pt x="1538" y="7826"/>
                  </a:lnTo>
                  <a:lnTo>
                    <a:pt x="1846" y="8261"/>
                  </a:lnTo>
                  <a:lnTo>
                    <a:pt x="1846" y="9130"/>
                  </a:lnTo>
                  <a:lnTo>
                    <a:pt x="1846" y="8913"/>
                  </a:lnTo>
                  <a:lnTo>
                    <a:pt x="2308" y="8696"/>
                  </a:lnTo>
                  <a:lnTo>
                    <a:pt x="2615" y="8696"/>
                  </a:lnTo>
                  <a:lnTo>
                    <a:pt x="2923" y="8913"/>
                  </a:lnTo>
                  <a:lnTo>
                    <a:pt x="3231" y="9348"/>
                  </a:lnTo>
                  <a:lnTo>
                    <a:pt x="3538" y="9348"/>
                  </a:lnTo>
                  <a:lnTo>
                    <a:pt x="3538" y="9783"/>
                  </a:lnTo>
                  <a:lnTo>
                    <a:pt x="3692" y="9783"/>
                  </a:lnTo>
                  <a:lnTo>
                    <a:pt x="4000" y="10000"/>
                  </a:lnTo>
                  <a:lnTo>
                    <a:pt x="4154" y="9783"/>
                  </a:lnTo>
                  <a:lnTo>
                    <a:pt x="4462" y="9565"/>
                  </a:lnTo>
                  <a:lnTo>
                    <a:pt x="4615" y="8913"/>
                  </a:lnTo>
                  <a:lnTo>
                    <a:pt x="4923" y="9130"/>
                  </a:lnTo>
                  <a:lnTo>
                    <a:pt x="5077" y="9130"/>
                  </a:lnTo>
                  <a:cubicBezTo>
                    <a:pt x="5128" y="9203"/>
                    <a:pt x="5180" y="9275"/>
                    <a:pt x="5231" y="9348"/>
                  </a:cubicBezTo>
                  <a:lnTo>
                    <a:pt x="5538" y="9130"/>
                  </a:lnTo>
                  <a:lnTo>
                    <a:pt x="5692" y="8913"/>
                  </a:lnTo>
                  <a:lnTo>
                    <a:pt x="6000" y="8696"/>
                  </a:lnTo>
                  <a:cubicBezTo>
                    <a:pt x="6051" y="8841"/>
                    <a:pt x="6197" y="8618"/>
                    <a:pt x="6248" y="8763"/>
                  </a:cubicBezTo>
                  <a:cubicBezTo>
                    <a:pt x="6268" y="8885"/>
                    <a:pt x="6382" y="8741"/>
                    <a:pt x="6402" y="8863"/>
                  </a:cubicBezTo>
                  <a:lnTo>
                    <a:pt x="6615" y="8913"/>
                  </a:lnTo>
                  <a:lnTo>
                    <a:pt x="6769" y="8913"/>
                  </a:lnTo>
                  <a:lnTo>
                    <a:pt x="6769" y="9130"/>
                  </a:lnTo>
                  <a:lnTo>
                    <a:pt x="6923" y="8913"/>
                  </a:lnTo>
                  <a:lnTo>
                    <a:pt x="6687" y="8829"/>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5" name="Freeform 691"/>
            <p:cNvSpPr>
              <a:spLocks/>
            </p:cNvSpPr>
            <p:nvPr/>
          </p:nvSpPr>
          <p:spPr bwMode="auto">
            <a:xfrm>
              <a:off x="10131514" y="1240595"/>
              <a:ext cx="15081" cy="7938"/>
            </a:xfrm>
            <a:custGeom>
              <a:avLst/>
              <a:gdLst>
                <a:gd name="T0" fmla="*/ 0 w 16"/>
                <a:gd name="T1" fmla="*/ 0 h 8"/>
                <a:gd name="T2" fmla="*/ 0 w 16"/>
                <a:gd name="T3" fmla="*/ 2147483647 h 8"/>
                <a:gd name="T4" fmla="*/ 2147483647 w 16"/>
                <a:gd name="T5" fmla="*/ 2147483647 h 8"/>
                <a:gd name="T6" fmla="*/ 2147483647 w 16"/>
                <a:gd name="T7" fmla="*/ 2147483647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0" y="8"/>
                  </a:lnTo>
                  <a:lnTo>
                    <a:pt x="16" y="8"/>
                  </a:lnTo>
                  <a:lnTo>
                    <a:pt x="8"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6" name="Freeform 692"/>
            <p:cNvSpPr>
              <a:spLocks/>
            </p:cNvSpPr>
            <p:nvPr/>
          </p:nvSpPr>
          <p:spPr bwMode="auto">
            <a:xfrm>
              <a:off x="9727495" y="1054063"/>
              <a:ext cx="7938" cy="1588"/>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7" name="Freeform 693"/>
            <p:cNvSpPr>
              <a:spLocks/>
            </p:cNvSpPr>
            <p:nvPr/>
          </p:nvSpPr>
          <p:spPr bwMode="auto">
            <a:xfrm>
              <a:off x="10131514" y="1240595"/>
              <a:ext cx="15081" cy="7938"/>
            </a:xfrm>
            <a:custGeom>
              <a:avLst/>
              <a:gdLst>
                <a:gd name="T0" fmla="*/ 0 w 16"/>
                <a:gd name="T1" fmla="*/ 0 h 8"/>
                <a:gd name="T2" fmla="*/ 0 w 16"/>
                <a:gd name="T3" fmla="*/ 2147483647 h 8"/>
                <a:gd name="T4" fmla="*/ 2147483647 w 16"/>
                <a:gd name="T5" fmla="*/ 2147483647 h 8"/>
                <a:gd name="T6" fmla="*/ 2147483647 w 16"/>
                <a:gd name="T7" fmla="*/ 2147483647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0" y="8"/>
                  </a:lnTo>
                  <a:lnTo>
                    <a:pt x="16" y="8"/>
                  </a:lnTo>
                  <a:lnTo>
                    <a:pt x="8" y="8"/>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48" name="Rectangle 694"/>
            <p:cNvSpPr>
              <a:spLocks noChangeArrowheads="1"/>
            </p:cNvSpPr>
            <p:nvPr/>
          </p:nvSpPr>
          <p:spPr bwMode="auto">
            <a:xfrm>
              <a:off x="9727495" y="1054063"/>
              <a:ext cx="7938" cy="1588"/>
            </a:xfrm>
            <a:prstGeom prst="rect">
              <a:avLst/>
            </a:prstGeom>
            <a:solidFill>
              <a:srgbClr val="00AEEF"/>
            </a:solidFill>
            <a:ln w="28575">
              <a:solidFill>
                <a:schemeClr val="tx1">
                  <a:lumMod val="65000"/>
                  <a:lumOff val="35000"/>
                </a:schemeClr>
              </a:solidFill>
              <a:miter lim="800000"/>
              <a:headEnd/>
              <a:tailEnd/>
            </a:ln>
          </p:spPr>
          <p:txBody>
            <a:bodyPr/>
            <a:lstStyle/>
            <a:p>
              <a:pPr defTabSz="914363">
                <a:spcBef>
                  <a:spcPct val="50000"/>
                </a:spcBef>
              </a:pPr>
              <a:endParaRPr lang="en-US">
                <a:solidFill>
                  <a:srgbClr val="4D4D4D"/>
                </a:solidFill>
                <a:latin typeface="Segoe"/>
              </a:endParaRPr>
            </a:p>
          </p:txBody>
        </p:sp>
        <p:sp>
          <p:nvSpPr>
            <p:cNvPr id="449" name="Freeform 695"/>
            <p:cNvSpPr>
              <a:spLocks/>
            </p:cNvSpPr>
            <p:nvPr/>
          </p:nvSpPr>
          <p:spPr bwMode="auto">
            <a:xfrm>
              <a:off x="9641770" y="1054063"/>
              <a:ext cx="93663" cy="38893"/>
            </a:xfrm>
            <a:custGeom>
              <a:avLst/>
              <a:gdLst>
                <a:gd name="T0" fmla="*/ 2147483647 w 96"/>
                <a:gd name="T1" fmla="*/ 2147483647 h 40"/>
                <a:gd name="T2" fmla="*/ 2147483647 w 96"/>
                <a:gd name="T3" fmla="*/ 2147483647 h 40"/>
                <a:gd name="T4" fmla="*/ 2147483647 w 96"/>
                <a:gd name="T5" fmla="*/ 2147483647 h 40"/>
                <a:gd name="T6" fmla="*/ 2147483647 w 96"/>
                <a:gd name="T7" fmla="*/ 0 h 40"/>
                <a:gd name="T8" fmla="*/ 2147483647 w 96"/>
                <a:gd name="T9" fmla="*/ 0 h 40"/>
                <a:gd name="T10" fmla="*/ 2147483647 w 96"/>
                <a:gd name="T11" fmla="*/ 0 h 40"/>
                <a:gd name="T12" fmla="*/ 2147483647 w 96"/>
                <a:gd name="T13" fmla="*/ 0 h 40"/>
                <a:gd name="T14" fmla="*/ 2147483647 w 96"/>
                <a:gd name="T15" fmla="*/ 2147483647 h 40"/>
                <a:gd name="T16" fmla="*/ 2147483647 w 96"/>
                <a:gd name="T17" fmla="*/ 2147483647 h 40"/>
                <a:gd name="T18" fmla="*/ 2147483647 w 96"/>
                <a:gd name="T19" fmla="*/ 2147483647 h 40"/>
                <a:gd name="T20" fmla="*/ 2147483647 w 96"/>
                <a:gd name="T21" fmla="*/ 2147483647 h 40"/>
                <a:gd name="T22" fmla="*/ 2147483647 w 96"/>
                <a:gd name="T23" fmla="*/ 2147483647 h 40"/>
                <a:gd name="T24" fmla="*/ 2147483647 w 96"/>
                <a:gd name="T25" fmla="*/ 2147483647 h 40"/>
                <a:gd name="T26" fmla="*/ 2147483647 w 96"/>
                <a:gd name="T27" fmla="*/ 2147483647 h 40"/>
                <a:gd name="T28" fmla="*/ 2147483647 w 96"/>
                <a:gd name="T29" fmla="*/ 2147483647 h 40"/>
                <a:gd name="T30" fmla="*/ 0 w 96"/>
                <a:gd name="T31" fmla="*/ 2147483647 h 40"/>
                <a:gd name="T32" fmla="*/ 2147483647 w 96"/>
                <a:gd name="T33" fmla="*/ 2147483647 h 40"/>
                <a:gd name="T34" fmla="*/ 2147483647 w 96"/>
                <a:gd name="T35" fmla="*/ 2147483647 h 40"/>
                <a:gd name="T36" fmla="*/ 2147483647 w 96"/>
                <a:gd name="T37" fmla="*/ 2147483647 h 40"/>
                <a:gd name="T38" fmla="*/ 2147483647 w 96"/>
                <a:gd name="T39" fmla="*/ 2147483647 h 40"/>
                <a:gd name="T40" fmla="*/ 2147483647 w 96"/>
                <a:gd name="T41" fmla="*/ 2147483647 h 40"/>
                <a:gd name="T42" fmla="*/ 2147483647 w 96"/>
                <a:gd name="T43" fmla="*/ 2147483647 h 40"/>
                <a:gd name="T44" fmla="*/ 2147483647 w 96"/>
                <a:gd name="T45" fmla="*/ 2147483647 h 40"/>
                <a:gd name="T46" fmla="*/ 2147483647 w 96"/>
                <a:gd name="T47" fmla="*/ 2147483647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40"/>
                <a:gd name="T74" fmla="*/ 96 w 9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40">
                  <a:moveTo>
                    <a:pt x="96" y="24"/>
                  </a:moveTo>
                  <a:lnTo>
                    <a:pt x="96" y="16"/>
                  </a:lnTo>
                  <a:lnTo>
                    <a:pt x="96" y="8"/>
                  </a:lnTo>
                  <a:lnTo>
                    <a:pt x="96" y="0"/>
                  </a:lnTo>
                  <a:lnTo>
                    <a:pt x="88" y="0"/>
                  </a:lnTo>
                  <a:lnTo>
                    <a:pt x="72" y="0"/>
                  </a:lnTo>
                  <a:lnTo>
                    <a:pt x="56" y="0"/>
                  </a:lnTo>
                  <a:lnTo>
                    <a:pt x="56" y="8"/>
                  </a:lnTo>
                  <a:lnTo>
                    <a:pt x="48" y="8"/>
                  </a:lnTo>
                  <a:lnTo>
                    <a:pt x="48" y="16"/>
                  </a:lnTo>
                  <a:lnTo>
                    <a:pt x="48" y="24"/>
                  </a:lnTo>
                  <a:lnTo>
                    <a:pt x="40" y="24"/>
                  </a:lnTo>
                  <a:lnTo>
                    <a:pt x="24" y="24"/>
                  </a:lnTo>
                  <a:lnTo>
                    <a:pt x="16" y="24"/>
                  </a:lnTo>
                  <a:lnTo>
                    <a:pt x="8" y="24"/>
                  </a:lnTo>
                  <a:lnTo>
                    <a:pt x="0" y="24"/>
                  </a:lnTo>
                  <a:lnTo>
                    <a:pt x="8" y="32"/>
                  </a:lnTo>
                  <a:lnTo>
                    <a:pt x="16" y="40"/>
                  </a:lnTo>
                  <a:lnTo>
                    <a:pt x="24" y="40"/>
                  </a:lnTo>
                  <a:lnTo>
                    <a:pt x="40" y="40"/>
                  </a:lnTo>
                  <a:lnTo>
                    <a:pt x="56" y="40"/>
                  </a:lnTo>
                  <a:lnTo>
                    <a:pt x="72" y="40"/>
                  </a:lnTo>
                  <a:lnTo>
                    <a:pt x="88" y="32"/>
                  </a:lnTo>
                  <a:lnTo>
                    <a:pt x="96"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0" name="Freeform 696"/>
            <p:cNvSpPr>
              <a:spLocks/>
            </p:cNvSpPr>
            <p:nvPr/>
          </p:nvSpPr>
          <p:spPr bwMode="auto">
            <a:xfrm>
              <a:off x="9470320" y="1007232"/>
              <a:ext cx="156368" cy="163513"/>
            </a:xfrm>
            <a:custGeom>
              <a:avLst/>
              <a:gdLst>
                <a:gd name="T0" fmla="*/ 2147483647 w 161"/>
                <a:gd name="T1" fmla="*/ 2147483647 h 168"/>
                <a:gd name="T2" fmla="*/ 2147483647 w 161"/>
                <a:gd name="T3" fmla="*/ 2147483647 h 168"/>
                <a:gd name="T4" fmla="*/ 2147483647 w 161"/>
                <a:gd name="T5" fmla="*/ 2147483647 h 168"/>
                <a:gd name="T6" fmla="*/ 2147483647 w 161"/>
                <a:gd name="T7" fmla="*/ 2147483647 h 168"/>
                <a:gd name="T8" fmla="*/ 2147483647 w 161"/>
                <a:gd name="T9" fmla="*/ 2147483647 h 168"/>
                <a:gd name="T10" fmla="*/ 2147483647 w 161"/>
                <a:gd name="T11" fmla="*/ 2147483647 h 168"/>
                <a:gd name="T12" fmla="*/ 2147483647 w 161"/>
                <a:gd name="T13" fmla="*/ 2147483647 h 168"/>
                <a:gd name="T14" fmla="*/ 2147483647 w 161"/>
                <a:gd name="T15" fmla="*/ 2147483647 h 168"/>
                <a:gd name="T16" fmla="*/ 2147483647 w 161"/>
                <a:gd name="T17" fmla="*/ 2147483647 h 168"/>
                <a:gd name="T18" fmla="*/ 2147483647 w 161"/>
                <a:gd name="T19" fmla="*/ 2147483647 h 168"/>
                <a:gd name="T20" fmla="*/ 2147483647 w 161"/>
                <a:gd name="T21" fmla="*/ 2147483647 h 168"/>
                <a:gd name="T22" fmla="*/ 2147483647 w 161"/>
                <a:gd name="T23" fmla="*/ 2147483647 h 168"/>
                <a:gd name="T24" fmla="*/ 2147483647 w 161"/>
                <a:gd name="T25" fmla="*/ 2147483647 h 168"/>
                <a:gd name="T26" fmla="*/ 2147483647 w 161"/>
                <a:gd name="T27" fmla="*/ 2147483647 h 168"/>
                <a:gd name="T28" fmla="*/ 2147483647 w 161"/>
                <a:gd name="T29" fmla="*/ 2147483647 h 168"/>
                <a:gd name="T30" fmla="*/ 2147483647 w 161"/>
                <a:gd name="T31" fmla="*/ 2147483647 h 168"/>
                <a:gd name="T32" fmla="*/ 2147483647 w 161"/>
                <a:gd name="T33" fmla="*/ 0 h 168"/>
                <a:gd name="T34" fmla="*/ 2147483647 w 161"/>
                <a:gd name="T35" fmla="*/ 2147483647 h 168"/>
                <a:gd name="T36" fmla="*/ 2147483647 w 161"/>
                <a:gd name="T37" fmla="*/ 2147483647 h 168"/>
                <a:gd name="T38" fmla="*/ 2147483647 w 161"/>
                <a:gd name="T39" fmla="*/ 2147483647 h 168"/>
                <a:gd name="T40" fmla="*/ 2147483647 w 161"/>
                <a:gd name="T41" fmla="*/ 2147483647 h 168"/>
                <a:gd name="T42" fmla="*/ 2147483647 w 161"/>
                <a:gd name="T43" fmla="*/ 2147483647 h 168"/>
                <a:gd name="T44" fmla="*/ 2147483647 w 161"/>
                <a:gd name="T45" fmla="*/ 2147483647 h 168"/>
                <a:gd name="T46" fmla="*/ 2147483647 w 161"/>
                <a:gd name="T47" fmla="*/ 2147483647 h 168"/>
                <a:gd name="T48" fmla="*/ 2147483647 w 161"/>
                <a:gd name="T49" fmla="*/ 2147483647 h 168"/>
                <a:gd name="T50" fmla="*/ 2147483647 w 161"/>
                <a:gd name="T51" fmla="*/ 2147483647 h 168"/>
                <a:gd name="T52" fmla="*/ 2147483647 w 161"/>
                <a:gd name="T53" fmla="*/ 2147483647 h 168"/>
                <a:gd name="T54" fmla="*/ 2147483647 w 161"/>
                <a:gd name="T55" fmla="*/ 2147483647 h 168"/>
                <a:gd name="T56" fmla="*/ 2147483647 w 161"/>
                <a:gd name="T57" fmla="*/ 2147483647 h 168"/>
                <a:gd name="T58" fmla="*/ 0 w 161"/>
                <a:gd name="T59" fmla="*/ 2147483647 h 168"/>
                <a:gd name="T60" fmla="*/ 0 w 161"/>
                <a:gd name="T61" fmla="*/ 2147483647 h 168"/>
                <a:gd name="T62" fmla="*/ 2147483647 w 161"/>
                <a:gd name="T63" fmla="*/ 2147483647 h 168"/>
                <a:gd name="T64" fmla="*/ 2147483647 w 161"/>
                <a:gd name="T65" fmla="*/ 2147483647 h 168"/>
                <a:gd name="T66" fmla="*/ 2147483647 w 161"/>
                <a:gd name="T67" fmla="*/ 2147483647 h 168"/>
                <a:gd name="T68" fmla="*/ 2147483647 w 161"/>
                <a:gd name="T69" fmla="*/ 2147483647 h 168"/>
                <a:gd name="T70" fmla="*/ 2147483647 w 161"/>
                <a:gd name="T71" fmla="*/ 2147483647 h 168"/>
                <a:gd name="T72" fmla="*/ 2147483647 w 161"/>
                <a:gd name="T73" fmla="*/ 2147483647 h 168"/>
                <a:gd name="T74" fmla="*/ 2147483647 w 161"/>
                <a:gd name="T75" fmla="*/ 2147483647 h 168"/>
                <a:gd name="T76" fmla="*/ 2147483647 w 161"/>
                <a:gd name="T77" fmla="*/ 2147483647 h 168"/>
                <a:gd name="T78" fmla="*/ 2147483647 w 161"/>
                <a:gd name="T79" fmla="*/ 2147483647 h 168"/>
                <a:gd name="T80" fmla="*/ 2147483647 w 161"/>
                <a:gd name="T81" fmla="*/ 2147483647 h 168"/>
                <a:gd name="T82" fmla="*/ 2147483647 w 161"/>
                <a:gd name="T83" fmla="*/ 2147483647 h 168"/>
                <a:gd name="T84" fmla="*/ 2147483647 w 161"/>
                <a:gd name="T85" fmla="*/ 2147483647 h 168"/>
                <a:gd name="T86" fmla="*/ 2147483647 w 161"/>
                <a:gd name="T87" fmla="*/ 2147483647 h 168"/>
                <a:gd name="T88" fmla="*/ 2147483647 w 161"/>
                <a:gd name="T89" fmla="*/ 2147483647 h 168"/>
                <a:gd name="T90" fmla="*/ 2147483647 w 161"/>
                <a:gd name="T91" fmla="*/ 2147483647 h 168"/>
                <a:gd name="T92" fmla="*/ 2147483647 w 161"/>
                <a:gd name="T93" fmla="*/ 2147483647 h 168"/>
                <a:gd name="T94" fmla="*/ 2147483647 w 161"/>
                <a:gd name="T95" fmla="*/ 2147483647 h 168"/>
                <a:gd name="T96" fmla="*/ 2147483647 w 161"/>
                <a:gd name="T97" fmla="*/ 2147483647 h 168"/>
                <a:gd name="T98" fmla="*/ 2147483647 w 161"/>
                <a:gd name="T99" fmla="*/ 2147483647 h 168"/>
                <a:gd name="T100" fmla="*/ 2147483647 w 161"/>
                <a:gd name="T101" fmla="*/ 2147483647 h 168"/>
                <a:gd name="T102" fmla="*/ 2147483647 w 161"/>
                <a:gd name="T103" fmla="*/ 2147483647 h 1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168"/>
                <a:gd name="T158" fmla="*/ 161 w 161"/>
                <a:gd name="T159" fmla="*/ 168 h 1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168">
                  <a:moveTo>
                    <a:pt x="145" y="120"/>
                  </a:moveTo>
                  <a:lnTo>
                    <a:pt x="153" y="112"/>
                  </a:lnTo>
                  <a:lnTo>
                    <a:pt x="153" y="104"/>
                  </a:lnTo>
                  <a:lnTo>
                    <a:pt x="145" y="96"/>
                  </a:lnTo>
                  <a:lnTo>
                    <a:pt x="137" y="96"/>
                  </a:lnTo>
                  <a:lnTo>
                    <a:pt x="137" y="88"/>
                  </a:lnTo>
                  <a:lnTo>
                    <a:pt x="153" y="72"/>
                  </a:lnTo>
                  <a:lnTo>
                    <a:pt x="153" y="56"/>
                  </a:lnTo>
                  <a:lnTo>
                    <a:pt x="161" y="48"/>
                  </a:lnTo>
                  <a:lnTo>
                    <a:pt x="153" y="40"/>
                  </a:lnTo>
                  <a:lnTo>
                    <a:pt x="145" y="40"/>
                  </a:lnTo>
                  <a:lnTo>
                    <a:pt x="128" y="32"/>
                  </a:lnTo>
                  <a:lnTo>
                    <a:pt x="120" y="24"/>
                  </a:lnTo>
                  <a:lnTo>
                    <a:pt x="112" y="24"/>
                  </a:lnTo>
                  <a:lnTo>
                    <a:pt x="104" y="16"/>
                  </a:lnTo>
                  <a:lnTo>
                    <a:pt x="96" y="8"/>
                  </a:lnTo>
                  <a:lnTo>
                    <a:pt x="96" y="0"/>
                  </a:lnTo>
                  <a:lnTo>
                    <a:pt x="88" y="8"/>
                  </a:lnTo>
                  <a:lnTo>
                    <a:pt x="80" y="24"/>
                  </a:lnTo>
                  <a:lnTo>
                    <a:pt x="72" y="24"/>
                  </a:lnTo>
                  <a:lnTo>
                    <a:pt x="64" y="40"/>
                  </a:lnTo>
                  <a:lnTo>
                    <a:pt x="48" y="40"/>
                  </a:lnTo>
                  <a:lnTo>
                    <a:pt x="48" y="32"/>
                  </a:lnTo>
                  <a:lnTo>
                    <a:pt x="40" y="32"/>
                  </a:lnTo>
                  <a:lnTo>
                    <a:pt x="40" y="40"/>
                  </a:lnTo>
                  <a:lnTo>
                    <a:pt x="40" y="48"/>
                  </a:lnTo>
                  <a:lnTo>
                    <a:pt x="32" y="48"/>
                  </a:lnTo>
                  <a:lnTo>
                    <a:pt x="24" y="48"/>
                  </a:lnTo>
                  <a:lnTo>
                    <a:pt x="16" y="48"/>
                  </a:lnTo>
                  <a:lnTo>
                    <a:pt x="0" y="56"/>
                  </a:lnTo>
                  <a:lnTo>
                    <a:pt x="0" y="64"/>
                  </a:lnTo>
                  <a:lnTo>
                    <a:pt x="16" y="72"/>
                  </a:lnTo>
                  <a:lnTo>
                    <a:pt x="32" y="72"/>
                  </a:lnTo>
                  <a:lnTo>
                    <a:pt x="32" y="80"/>
                  </a:lnTo>
                  <a:lnTo>
                    <a:pt x="40" y="88"/>
                  </a:lnTo>
                  <a:lnTo>
                    <a:pt x="40" y="104"/>
                  </a:lnTo>
                  <a:lnTo>
                    <a:pt x="48" y="104"/>
                  </a:lnTo>
                  <a:lnTo>
                    <a:pt x="48" y="120"/>
                  </a:lnTo>
                  <a:lnTo>
                    <a:pt x="40" y="152"/>
                  </a:lnTo>
                  <a:lnTo>
                    <a:pt x="48" y="160"/>
                  </a:lnTo>
                  <a:lnTo>
                    <a:pt x="56" y="160"/>
                  </a:lnTo>
                  <a:lnTo>
                    <a:pt x="72" y="160"/>
                  </a:lnTo>
                  <a:lnTo>
                    <a:pt x="80" y="160"/>
                  </a:lnTo>
                  <a:lnTo>
                    <a:pt x="88" y="168"/>
                  </a:lnTo>
                  <a:lnTo>
                    <a:pt x="96" y="168"/>
                  </a:lnTo>
                  <a:lnTo>
                    <a:pt x="104" y="152"/>
                  </a:lnTo>
                  <a:lnTo>
                    <a:pt x="112" y="152"/>
                  </a:lnTo>
                  <a:lnTo>
                    <a:pt x="128" y="152"/>
                  </a:lnTo>
                  <a:lnTo>
                    <a:pt x="153" y="136"/>
                  </a:lnTo>
                  <a:lnTo>
                    <a:pt x="161" y="136"/>
                  </a:lnTo>
                  <a:lnTo>
                    <a:pt x="153" y="128"/>
                  </a:lnTo>
                  <a:lnTo>
                    <a:pt x="145" y="120"/>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451" name="Freeform 697"/>
            <p:cNvSpPr>
              <a:spLocks/>
            </p:cNvSpPr>
            <p:nvPr/>
          </p:nvSpPr>
          <p:spPr bwMode="auto">
            <a:xfrm>
              <a:off x="9610814" y="1092957"/>
              <a:ext cx="147638" cy="139700"/>
            </a:xfrm>
            <a:custGeom>
              <a:avLst/>
              <a:gdLst>
                <a:gd name="T0" fmla="*/ 2147483647 w 152"/>
                <a:gd name="T1" fmla="*/ 0 h 144"/>
                <a:gd name="T2" fmla="*/ 2147483647 w 152"/>
                <a:gd name="T3" fmla="*/ 0 h 144"/>
                <a:gd name="T4" fmla="*/ 2147483647 w 152"/>
                <a:gd name="T5" fmla="*/ 0 h 144"/>
                <a:gd name="T6" fmla="*/ 2147483647 w 152"/>
                <a:gd name="T7" fmla="*/ 0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0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0 h 1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2"/>
                <a:gd name="T94" fmla="*/ 0 h 144"/>
                <a:gd name="T95" fmla="*/ 152 w 152"/>
                <a:gd name="T96" fmla="*/ 144 h 1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2" h="144">
                  <a:moveTo>
                    <a:pt x="88" y="0"/>
                  </a:moveTo>
                  <a:lnTo>
                    <a:pt x="72" y="0"/>
                  </a:lnTo>
                  <a:lnTo>
                    <a:pt x="56" y="0"/>
                  </a:lnTo>
                  <a:lnTo>
                    <a:pt x="48" y="0"/>
                  </a:lnTo>
                  <a:lnTo>
                    <a:pt x="40" y="8"/>
                  </a:lnTo>
                  <a:lnTo>
                    <a:pt x="24" y="8"/>
                  </a:lnTo>
                  <a:lnTo>
                    <a:pt x="8" y="16"/>
                  </a:lnTo>
                  <a:lnTo>
                    <a:pt x="8" y="24"/>
                  </a:lnTo>
                  <a:lnTo>
                    <a:pt x="0" y="32"/>
                  </a:lnTo>
                  <a:lnTo>
                    <a:pt x="8" y="40"/>
                  </a:lnTo>
                  <a:lnTo>
                    <a:pt x="16" y="48"/>
                  </a:lnTo>
                  <a:lnTo>
                    <a:pt x="24" y="40"/>
                  </a:lnTo>
                  <a:lnTo>
                    <a:pt x="40" y="48"/>
                  </a:lnTo>
                  <a:lnTo>
                    <a:pt x="56" y="72"/>
                  </a:lnTo>
                  <a:lnTo>
                    <a:pt x="64" y="88"/>
                  </a:lnTo>
                  <a:lnTo>
                    <a:pt x="96" y="104"/>
                  </a:lnTo>
                  <a:lnTo>
                    <a:pt x="112" y="128"/>
                  </a:lnTo>
                  <a:lnTo>
                    <a:pt x="120" y="144"/>
                  </a:lnTo>
                  <a:lnTo>
                    <a:pt x="128" y="128"/>
                  </a:lnTo>
                  <a:lnTo>
                    <a:pt x="128" y="112"/>
                  </a:lnTo>
                  <a:lnTo>
                    <a:pt x="144" y="120"/>
                  </a:lnTo>
                  <a:lnTo>
                    <a:pt x="152" y="120"/>
                  </a:lnTo>
                  <a:lnTo>
                    <a:pt x="128" y="96"/>
                  </a:lnTo>
                  <a:lnTo>
                    <a:pt x="112" y="88"/>
                  </a:lnTo>
                  <a:lnTo>
                    <a:pt x="104" y="80"/>
                  </a:lnTo>
                  <a:lnTo>
                    <a:pt x="88" y="56"/>
                  </a:lnTo>
                  <a:lnTo>
                    <a:pt x="80" y="40"/>
                  </a:lnTo>
                  <a:lnTo>
                    <a:pt x="80" y="24"/>
                  </a:lnTo>
                  <a:lnTo>
                    <a:pt x="88" y="24"/>
                  </a:lnTo>
                  <a:lnTo>
                    <a:pt x="88" y="16"/>
                  </a:lnTo>
                  <a:lnTo>
                    <a:pt x="88"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2" name="Freeform 698"/>
            <p:cNvSpPr>
              <a:spLocks/>
            </p:cNvSpPr>
            <p:nvPr/>
          </p:nvSpPr>
          <p:spPr bwMode="auto">
            <a:xfrm>
              <a:off x="9594146" y="929444"/>
              <a:ext cx="117475" cy="147638"/>
            </a:xfrm>
            <a:custGeom>
              <a:avLst/>
              <a:gdLst>
                <a:gd name="T0" fmla="*/ 2147483647 w 121"/>
                <a:gd name="T1" fmla="*/ 2147483647 h 152"/>
                <a:gd name="T2" fmla="*/ 2147483647 w 121"/>
                <a:gd name="T3" fmla="*/ 2147483647 h 152"/>
                <a:gd name="T4" fmla="*/ 2147483647 w 121"/>
                <a:gd name="T5" fmla="*/ 2147483647 h 152"/>
                <a:gd name="T6" fmla="*/ 2147483647 w 121"/>
                <a:gd name="T7" fmla="*/ 2147483647 h 152"/>
                <a:gd name="T8" fmla="*/ 2147483647 w 121"/>
                <a:gd name="T9" fmla="*/ 2147483647 h 152"/>
                <a:gd name="T10" fmla="*/ 2147483647 w 121"/>
                <a:gd name="T11" fmla="*/ 2147483647 h 152"/>
                <a:gd name="T12" fmla="*/ 2147483647 w 121"/>
                <a:gd name="T13" fmla="*/ 2147483647 h 152"/>
                <a:gd name="T14" fmla="*/ 2147483647 w 121"/>
                <a:gd name="T15" fmla="*/ 2147483647 h 152"/>
                <a:gd name="T16" fmla="*/ 0 w 121"/>
                <a:gd name="T17" fmla="*/ 2147483647 h 152"/>
                <a:gd name="T18" fmla="*/ 2147483647 w 121"/>
                <a:gd name="T19" fmla="*/ 2147483647 h 152"/>
                <a:gd name="T20" fmla="*/ 2147483647 w 121"/>
                <a:gd name="T21" fmla="*/ 2147483647 h 152"/>
                <a:gd name="T22" fmla="*/ 2147483647 w 121"/>
                <a:gd name="T23" fmla="*/ 2147483647 h 152"/>
                <a:gd name="T24" fmla="*/ 2147483647 w 121"/>
                <a:gd name="T25" fmla="*/ 2147483647 h 152"/>
                <a:gd name="T26" fmla="*/ 2147483647 w 121"/>
                <a:gd name="T27" fmla="*/ 2147483647 h 152"/>
                <a:gd name="T28" fmla="*/ 2147483647 w 121"/>
                <a:gd name="T29" fmla="*/ 2147483647 h 152"/>
                <a:gd name="T30" fmla="*/ 2147483647 w 121"/>
                <a:gd name="T31" fmla="*/ 2147483647 h 152"/>
                <a:gd name="T32" fmla="*/ 2147483647 w 121"/>
                <a:gd name="T33" fmla="*/ 2147483647 h 152"/>
                <a:gd name="T34" fmla="*/ 2147483647 w 121"/>
                <a:gd name="T35" fmla="*/ 2147483647 h 152"/>
                <a:gd name="T36" fmla="*/ 2147483647 w 121"/>
                <a:gd name="T37" fmla="*/ 2147483647 h 152"/>
                <a:gd name="T38" fmla="*/ 2147483647 w 121"/>
                <a:gd name="T39" fmla="*/ 2147483647 h 152"/>
                <a:gd name="T40" fmla="*/ 2147483647 w 121"/>
                <a:gd name="T41" fmla="*/ 2147483647 h 152"/>
                <a:gd name="T42" fmla="*/ 2147483647 w 121"/>
                <a:gd name="T43" fmla="*/ 2147483647 h 152"/>
                <a:gd name="T44" fmla="*/ 2147483647 w 121"/>
                <a:gd name="T45" fmla="*/ 2147483647 h 152"/>
                <a:gd name="T46" fmla="*/ 2147483647 w 121"/>
                <a:gd name="T47" fmla="*/ 2147483647 h 152"/>
                <a:gd name="T48" fmla="*/ 2147483647 w 121"/>
                <a:gd name="T49" fmla="*/ 2147483647 h 152"/>
                <a:gd name="T50" fmla="*/ 2147483647 w 121"/>
                <a:gd name="T51" fmla="*/ 2147483647 h 152"/>
                <a:gd name="T52" fmla="*/ 2147483647 w 121"/>
                <a:gd name="T53" fmla="*/ 2147483647 h 152"/>
                <a:gd name="T54" fmla="*/ 2147483647 w 121"/>
                <a:gd name="T55" fmla="*/ 2147483647 h 152"/>
                <a:gd name="T56" fmla="*/ 2147483647 w 121"/>
                <a:gd name="T57" fmla="*/ 2147483647 h 152"/>
                <a:gd name="T58" fmla="*/ 2147483647 w 121"/>
                <a:gd name="T59" fmla="*/ 2147483647 h 152"/>
                <a:gd name="T60" fmla="*/ 2147483647 w 121"/>
                <a:gd name="T61" fmla="*/ 2147483647 h 152"/>
                <a:gd name="T62" fmla="*/ 2147483647 w 121"/>
                <a:gd name="T63" fmla="*/ 2147483647 h 152"/>
                <a:gd name="T64" fmla="*/ 2147483647 w 121"/>
                <a:gd name="T65" fmla="*/ 2147483647 h 152"/>
                <a:gd name="T66" fmla="*/ 2147483647 w 121"/>
                <a:gd name="T67" fmla="*/ 2147483647 h 152"/>
                <a:gd name="T68" fmla="*/ 2147483647 w 121"/>
                <a:gd name="T69" fmla="*/ 2147483647 h 152"/>
                <a:gd name="T70" fmla="*/ 2147483647 w 121"/>
                <a:gd name="T71" fmla="*/ 2147483647 h 152"/>
                <a:gd name="T72" fmla="*/ 2147483647 w 121"/>
                <a:gd name="T73" fmla="*/ 2147483647 h 152"/>
                <a:gd name="T74" fmla="*/ 2147483647 w 121"/>
                <a:gd name="T75" fmla="*/ 2147483647 h 152"/>
                <a:gd name="T76" fmla="*/ 2147483647 w 121"/>
                <a:gd name="T77" fmla="*/ 2147483647 h 152"/>
                <a:gd name="T78" fmla="*/ 2147483647 w 121"/>
                <a:gd name="T79" fmla="*/ 2147483647 h 152"/>
                <a:gd name="T80" fmla="*/ 2147483647 w 121"/>
                <a:gd name="T81" fmla="*/ 2147483647 h 152"/>
                <a:gd name="T82" fmla="*/ 2147483647 w 121"/>
                <a:gd name="T83" fmla="*/ 2147483647 h 152"/>
                <a:gd name="T84" fmla="*/ 2147483647 w 121"/>
                <a:gd name="T85" fmla="*/ 2147483647 h 152"/>
                <a:gd name="T86" fmla="*/ 2147483647 w 121"/>
                <a:gd name="T87" fmla="*/ 2147483647 h 152"/>
                <a:gd name="T88" fmla="*/ 2147483647 w 121"/>
                <a:gd name="T89" fmla="*/ 2147483647 h 152"/>
                <a:gd name="T90" fmla="*/ 2147483647 w 121"/>
                <a:gd name="T91" fmla="*/ 0 h 152"/>
                <a:gd name="T92" fmla="*/ 2147483647 w 121"/>
                <a:gd name="T93" fmla="*/ 2147483647 h 152"/>
                <a:gd name="T94" fmla="*/ 2147483647 w 121"/>
                <a:gd name="T95" fmla="*/ 2147483647 h 152"/>
                <a:gd name="T96" fmla="*/ 2147483647 w 121"/>
                <a:gd name="T97" fmla="*/ 2147483647 h 152"/>
                <a:gd name="T98" fmla="*/ 2147483647 w 121"/>
                <a:gd name="T99" fmla="*/ 2147483647 h 152"/>
                <a:gd name="T100" fmla="*/ 2147483647 w 121"/>
                <a:gd name="T101" fmla="*/ 2147483647 h 152"/>
                <a:gd name="T102" fmla="*/ 2147483647 w 121"/>
                <a:gd name="T103" fmla="*/ 2147483647 h 1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1"/>
                <a:gd name="T157" fmla="*/ 0 h 152"/>
                <a:gd name="T158" fmla="*/ 121 w 121"/>
                <a:gd name="T159" fmla="*/ 152 h 1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1" h="152">
                  <a:moveTo>
                    <a:pt x="25" y="40"/>
                  </a:moveTo>
                  <a:lnTo>
                    <a:pt x="17" y="48"/>
                  </a:lnTo>
                  <a:lnTo>
                    <a:pt x="17" y="64"/>
                  </a:lnTo>
                  <a:lnTo>
                    <a:pt x="9" y="72"/>
                  </a:lnTo>
                  <a:lnTo>
                    <a:pt x="9" y="80"/>
                  </a:lnTo>
                  <a:lnTo>
                    <a:pt x="9" y="88"/>
                  </a:lnTo>
                  <a:lnTo>
                    <a:pt x="9" y="96"/>
                  </a:lnTo>
                  <a:lnTo>
                    <a:pt x="9" y="104"/>
                  </a:lnTo>
                  <a:lnTo>
                    <a:pt x="0" y="112"/>
                  </a:lnTo>
                  <a:lnTo>
                    <a:pt x="17" y="120"/>
                  </a:lnTo>
                  <a:lnTo>
                    <a:pt x="25" y="120"/>
                  </a:lnTo>
                  <a:lnTo>
                    <a:pt x="33" y="128"/>
                  </a:lnTo>
                  <a:lnTo>
                    <a:pt x="25" y="136"/>
                  </a:lnTo>
                  <a:lnTo>
                    <a:pt x="25" y="152"/>
                  </a:lnTo>
                  <a:lnTo>
                    <a:pt x="33" y="152"/>
                  </a:lnTo>
                  <a:lnTo>
                    <a:pt x="41" y="152"/>
                  </a:lnTo>
                  <a:lnTo>
                    <a:pt x="49" y="152"/>
                  </a:lnTo>
                  <a:lnTo>
                    <a:pt x="57" y="152"/>
                  </a:lnTo>
                  <a:lnTo>
                    <a:pt x="65" y="152"/>
                  </a:lnTo>
                  <a:lnTo>
                    <a:pt x="73" y="152"/>
                  </a:lnTo>
                  <a:lnTo>
                    <a:pt x="89" y="152"/>
                  </a:lnTo>
                  <a:lnTo>
                    <a:pt x="97" y="152"/>
                  </a:lnTo>
                  <a:lnTo>
                    <a:pt x="97" y="144"/>
                  </a:lnTo>
                  <a:lnTo>
                    <a:pt x="97" y="136"/>
                  </a:lnTo>
                  <a:lnTo>
                    <a:pt x="105" y="136"/>
                  </a:lnTo>
                  <a:lnTo>
                    <a:pt x="105" y="128"/>
                  </a:lnTo>
                  <a:lnTo>
                    <a:pt x="97" y="112"/>
                  </a:lnTo>
                  <a:lnTo>
                    <a:pt x="89" y="104"/>
                  </a:lnTo>
                  <a:lnTo>
                    <a:pt x="81" y="104"/>
                  </a:lnTo>
                  <a:lnTo>
                    <a:pt x="89" y="96"/>
                  </a:lnTo>
                  <a:lnTo>
                    <a:pt x="97" y="96"/>
                  </a:lnTo>
                  <a:lnTo>
                    <a:pt x="105" y="88"/>
                  </a:lnTo>
                  <a:lnTo>
                    <a:pt x="113" y="88"/>
                  </a:lnTo>
                  <a:lnTo>
                    <a:pt x="121" y="88"/>
                  </a:lnTo>
                  <a:lnTo>
                    <a:pt x="121" y="72"/>
                  </a:lnTo>
                  <a:lnTo>
                    <a:pt x="113" y="56"/>
                  </a:lnTo>
                  <a:lnTo>
                    <a:pt x="113" y="48"/>
                  </a:lnTo>
                  <a:lnTo>
                    <a:pt x="113" y="40"/>
                  </a:lnTo>
                  <a:lnTo>
                    <a:pt x="113" y="32"/>
                  </a:lnTo>
                  <a:lnTo>
                    <a:pt x="113" y="24"/>
                  </a:lnTo>
                  <a:lnTo>
                    <a:pt x="97" y="16"/>
                  </a:lnTo>
                  <a:lnTo>
                    <a:pt x="81" y="24"/>
                  </a:lnTo>
                  <a:lnTo>
                    <a:pt x="73" y="16"/>
                  </a:lnTo>
                  <a:lnTo>
                    <a:pt x="73" y="8"/>
                  </a:lnTo>
                  <a:lnTo>
                    <a:pt x="57" y="8"/>
                  </a:lnTo>
                  <a:lnTo>
                    <a:pt x="49" y="0"/>
                  </a:lnTo>
                  <a:lnTo>
                    <a:pt x="49" y="8"/>
                  </a:lnTo>
                  <a:lnTo>
                    <a:pt x="41" y="24"/>
                  </a:lnTo>
                  <a:lnTo>
                    <a:pt x="41" y="32"/>
                  </a:lnTo>
                  <a:lnTo>
                    <a:pt x="33" y="32"/>
                  </a:lnTo>
                  <a:lnTo>
                    <a:pt x="25" y="32"/>
                  </a:lnTo>
                  <a:lnTo>
                    <a:pt x="25"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3" name="Freeform 699"/>
            <p:cNvSpPr>
              <a:spLocks/>
            </p:cNvSpPr>
            <p:nvPr/>
          </p:nvSpPr>
          <p:spPr bwMode="auto">
            <a:xfrm>
              <a:off x="9571127" y="961195"/>
              <a:ext cx="47625" cy="53975"/>
            </a:xfrm>
            <a:custGeom>
              <a:avLst/>
              <a:gdLst>
                <a:gd name="T0" fmla="*/ 2147483647 w 49"/>
                <a:gd name="T1" fmla="*/ 2147483647 h 56"/>
                <a:gd name="T2" fmla="*/ 2147483647 w 49"/>
                <a:gd name="T3" fmla="*/ 2147483647 h 56"/>
                <a:gd name="T4" fmla="*/ 2147483647 w 49"/>
                <a:gd name="T5" fmla="*/ 2147483647 h 56"/>
                <a:gd name="T6" fmla="*/ 2147483647 w 49"/>
                <a:gd name="T7" fmla="*/ 2147483647 h 56"/>
                <a:gd name="T8" fmla="*/ 2147483647 w 49"/>
                <a:gd name="T9" fmla="*/ 2147483647 h 56"/>
                <a:gd name="T10" fmla="*/ 2147483647 w 49"/>
                <a:gd name="T11" fmla="*/ 2147483647 h 56"/>
                <a:gd name="T12" fmla="*/ 2147483647 w 49"/>
                <a:gd name="T13" fmla="*/ 2147483647 h 56"/>
                <a:gd name="T14" fmla="*/ 2147483647 w 49"/>
                <a:gd name="T15" fmla="*/ 2147483647 h 56"/>
                <a:gd name="T16" fmla="*/ 2147483647 w 49"/>
                <a:gd name="T17" fmla="*/ 2147483647 h 56"/>
                <a:gd name="T18" fmla="*/ 2147483647 w 49"/>
                <a:gd name="T19" fmla="*/ 0 h 56"/>
                <a:gd name="T20" fmla="*/ 2147483647 w 49"/>
                <a:gd name="T21" fmla="*/ 0 h 56"/>
                <a:gd name="T22" fmla="*/ 2147483647 w 49"/>
                <a:gd name="T23" fmla="*/ 2147483647 h 56"/>
                <a:gd name="T24" fmla="*/ 2147483647 w 49"/>
                <a:gd name="T25" fmla="*/ 2147483647 h 56"/>
                <a:gd name="T26" fmla="*/ 2147483647 w 49"/>
                <a:gd name="T27" fmla="*/ 2147483647 h 56"/>
                <a:gd name="T28" fmla="*/ 2147483647 w 49"/>
                <a:gd name="T29" fmla="*/ 2147483647 h 56"/>
                <a:gd name="T30" fmla="*/ 0 w 49"/>
                <a:gd name="T31" fmla="*/ 2147483647 h 56"/>
                <a:gd name="T32" fmla="*/ 2147483647 w 49"/>
                <a:gd name="T33" fmla="*/ 2147483647 h 56"/>
                <a:gd name="T34" fmla="*/ 2147483647 w 49"/>
                <a:gd name="T35" fmla="*/ 2147483647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56"/>
                <a:gd name="T56" fmla="*/ 49 w 49"/>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56">
                  <a:moveTo>
                    <a:pt x="16" y="48"/>
                  </a:moveTo>
                  <a:lnTo>
                    <a:pt x="24" y="48"/>
                  </a:lnTo>
                  <a:lnTo>
                    <a:pt x="24" y="56"/>
                  </a:lnTo>
                  <a:lnTo>
                    <a:pt x="33" y="56"/>
                  </a:lnTo>
                  <a:lnTo>
                    <a:pt x="33" y="48"/>
                  </a:lnTo>
                  <a:lnTo>
                    <a:pt x="33" y="40"/>
                  </a:lnTo>
                  <a:lnTo>
                    <a:pt x="41" y="32"/>
                  </a:lnTo>
                  <a:lnTo>
                    <a:pt x="41" y="16"/>
                  </a:lnTo>
                  <a:lnTo>
                    <a:pt x="49" y="8"/>
                  </a:lnTo>
                  <a:lnTo>
                    <a:pt x="49" y="0"/>
                  </a:lnTo>
                  <a:lnTo>
                    <a:pt x="41" y="0"/>
                  </a:lnTo>
                  <a:lnTo>
                    <a:pt x="24" y="8"/>
                  </a:lnTo>
                  <a:lnTo>
                    <a:pt x="24" y="16"/>
                  </a:lnTo>
                  <a:lnTo>
                    <a:pt x="16" y="8"/>
                  </a:lnTo>
                  <a:lnTo>
                    <a:pt x="8" y="32"/>
                  </a:lnTo>
                  <a:lnTo>
                    <a:pt x="0" y="40"/>
                  </a:lnTo>
                  <a:lnTo>
                    <a:pt x="8" y="48"/>
                  </a:lnTo>
                  <a:lnTo>
                    <a:pt x="16" y="4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4" name="Freeform 700"/>
            <p:cNvSpPr>
              <a:spLocks/>
            </p:cNvSpPr>
            <p:nvPr/>
          </p:nvSpPr>
          <p:spPr bwMode="auto">
            <a:xfrm>
              <a:off x="9610814" y="1092957"/>
              <a:ext cx="147638" cy="139700"/>
            </a:xfrm>
            <a:custGeom>
              <a:avLst/>
              <a:gdLst>
                <a:gd name="T0" fmla="*/ 2147483647 w 152"/>
                <a:gd name="T1" fmla="*/ 0 h 144"/>
                <a:gd name="T2" fmla="*/ 2147483647 w 152"/>
                <a:gd name="T3" fmla="*/ 0 h 144"/>
                <a:gd name="T4" fmla="*/ 2147483647 w 152"/>
                <a:gd name="T5" fmla="*/ 0 h 144"/>
                <a:gd name="T6" fmla="*/ 2147483647 w 152"/>
                <a:gd name="T7" fmla="*/ 0 h 144"/>
                <a:gd name="T8" fmla="*/ 2147483647 w 152"/>
                <a:gd name="T9" fmla="*/ 0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0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2147483647 w 152"/>
                <a:gd name="T65" fmla="*/ 2147483647 h 144"/>
                <a:gd name="T66" fmla="*/ 2147483647 w 152"/>
                <a:gd name="T67" fmla="*/ 0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2"/>
                <a:gd name="T103" fmla="*/ 0 h 144"/>
                <a:gd name="T104" fmla="*/ 152 w 152"/>
                <a:gd name="T105" fmla="*/ 144 h 1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2" h="144">
                  <a:moveTo>
                    <a:pt x="88" y="0"/>
                  </a:moveTo>
                  <a:lnTo>
                    <a:pt x="72" y="0"/>
                  </a:lnTo>
                  <a:lnTo>
                    <a:pt x="56" y="0"/>
                  </a:lnTo>
                  <a:lnTo>
                    <a:pt x="48" y="0"/>
                  </a:lnTo>
                  <a:lnTo>
                    <a:pt x="40" y="8"/>
                  </a:lnTo>
                  <a:lnTo>
                    <a:pt x="24" y="8"/>
                  </a:lnTo>
                  <a:lnTo>
                    <a:pt x="8" y="16"/>
                  </a:lnTo>
                  <a:lnTo>
                    <a:pt x="8" y="24"/>
                  </a:lnTo>
                  <a:lnTo>
                    <a:pt x="0" y="32"/>
                  </a:lnTo>
                  <a:lnTo>
                    <a:pt x="8" y="40"/>
                  </a:lnTo>
                  <a:lnTo>
                    <a:pt x="16" y="48"/>
                  </a:lnTo>
                  <a:lnTo>
                    <a:pt x="24" y="40"/>
                  </a:lnTo>
                  <a:lnTo>
                    <a:pt x="40" y="48"/>
                  </a:lnTo>
                  <a:lnTo>
                    <a:pt x="56" y="72"/>
                  </a:lnTo>
                  <a:lnTo>
                    <a:pt x="64" y="88"/>
                  </a:lnTo>
                  <a:lnTo>
                    <a:pt x="96" y="104"/>
                  </a:lnTo>
                  <a:lnTo>
                    <a:pt x="112" y="128"/>
                  </a:lnTo>
                  <a:lnTo>
                    <a:pt x="120" y="144"/>
                  </a:lnTo>
                  <a:lnTo>
                    <a:pt x="128" y="128"/>
                  </a:lnTo>
                  <a:lnTo>
                    <a:pt x="128" y="112"/>
                  </a:lnTo>
                  <a:lnTo>
                    <a:pt x="144" y="120"/>
                  </a:lnTo>
                  <a:lnTo>
                    <a:pt x="152" y="120"/>
                  </a:lnTo>
                  <a:lnTo>
                    <a:pt x="128" y="96"/>
                  </a:lnTo>
                  <a:lnTo>
                    <a:pt x="112" y="88"/>
                  </a:lnTo>
                  <a:lnTo>
                    <a:pt x="104" y="80"/>
                  </a:lnTo>
                  <a:lnTo>
                    <a:pt x="88" y="56"/>
                  </a:lnTo>
                  <a:lnTo>
                    <a:pt x="80" y="40"/>
                  </a:lnTo>
                  <a:lnTo>
                    <a:pt x="80" y="24"/>
                  </a:lnTo>
                  <a:lnTo>
                    <a:pt x="88" y="24"/>
                  </a:lnTo>
                  <a:lnTo>
                    <a:pt x="88" y="16"/>
                  </a:lnTo>
                  <a:lnTo>
                    <a:pt x="88"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5" name="Freeform 701"/>
            <p:cNvSpPr>
              <a:spLocks/>
            </p:cNvSpPr>
            <p:nvPr/>
          </p:nvSpPr>
          <p:spPr bwMode="auto">
            <a:xfrm>
              <a:off x="9571127" y="961195"/>
              <a:ext cx="47625" cy="53975"/>
            </a:xfrm>
            <a:custGeom>
              <a:avLst/>
              <a:gdLst>
                <a:gd name="T0" fmla="*/ 2147483647 w 49"/>
                <a:gd name="T1" fmla="*/ 2147483647 h 56"/>
                <a:gd name="T2" fmla="*/ 2147483647 w 49"/>
                <a:gd name="T3" fmla="*/ 2147483647 h 56"/>
                <a:gd name="T4" fmla="*/ 2147483647 w 49"/>
                <a:gd name="T5" fmla="*/ 2147483647 h 56"/>
                <a:gd name="T6" fmla="*/ 2147483647 w 49"/>
                <a:gd name="T7" fmla="*/ 2147483647 h 56"/>
                <a:gd name="T8" fmla="*/ 2147483647 w 49"/>
                <a:gd name="T9" fmla="*/ 2147483647 h 56"/>
                <a:gd name="T10" fmla="*/ 2147483647 w 49"/>
                <a:gd name="T11" fmla="*/ 2147483647 h 56"/>
                <a:gd name="T12" fmla="*/ 2147483647 w 49"/>
                <a:gd name="T13" fmla="*/ 2147483647 h 56"/>
                <a:gd name="T14" fmla="*/ 2147483647 w 49"/>
                <a:gd name="T15" fmla="*/ 2147483647 h 56"/>
                <a:gd name="T16" fmla="*/ 2147483647 w 49"/>
                <a:gd name="T17" fmla="*/ 2147483647 h 56"/>
                <a:gd name="T18" fmla="*/ 2147483647 w 49"/>
                <a:gd name="T19" fmla="*/ 0 h 56"/>
                <a:gd name="T20" fmla="*/ 2147483647 w 49"/>
                <a:gd name="T21" fmla="*/ 0 h 56"/>
                <a:gd name="T22" fmla="*/ 2147483647 w 49"/>
                <a:gd name="T23" fmla="*/ 0 h 56"/>
                <a:gd name="T24" fmla="*/ 2147483647 w 49"/>
                <a:gd name="T25" fmla="*/ 2147483647 h 56"/>
                <a:gd name="T26" fmla="*/ 2147483647 w 49"/>
                <a:gd name="T27" fmla="*/ 2147483647 h 56"/>
                <a:gd name="T28" fmla="*/ 2147483647 w 49"/>
                <a:gd name="T29" fmla="*/ 2147483647 h 56"/>
                <a:gd name="T30" fmla="*/ 2147483647 w 49"/>
                <a:gd name="T31" fmla="*/ 2147483647 h 56"/>
                <a:gd name="T32" fmla="*/ 0 w 49"/>
                <a:gd name="T33" fmla="*/ 2147483647 h 56"/>
                <a:gd name="T34" fmla="*/ 2147483647 w 49"/>
                <a:gd name="T35" fmla="*/ 2147483647 h 56"/>
                <a:gd name="T36" fmla="*/ 2147483647 w 49"/>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56"/>
                <a:gd name="T59" fmla="*/ 49 w 49"/>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56">
                  <a:moveTo>
                    <a:pt x="16" y="48"/>
                  </a:moveTo>
                  <a:lnTo>
                    <a:pt x="24" y="48"/>
                  </a:lnTo>
                  <a:lnTo>
                    <a:pt x="24" y="56"/>
                  </a:lnTo>
                  <a:lnTo>
                    <a:pt x="33" y="56"/>
                  </a:lnTo>
                  <a:lnTo>
                    <a:pt x="33" y="48"/>
                  </a:lnTo>
                  <a:lnTo>
                    <a:pt x="33" y="40"/>
                  </a:lnTo>
                  <a:lnTo>
                    <a:pt x="41" y="32"/>
                  </a:lnTo>
                  <a:lnTo>
                    <a:pt x="41" y="16"/>
                  </a:lnTo>
                  <a:lnTo>
                    <a:pt x="49" y="8"/>
                  </a:lnTo>
                  <a:lnTo>
                    <a:pt x="49" y="0"/>
                  </a:lnTo>
                  <a:lnTo>
                    <a:pt x="41" y="0"/>
                  </a:lnTo>
                  <a:lnTo>
                    <a:pt x="24" y="8"/>
                  </a:lnTo>
                  <a:lnTo>
                    <a:pt x="24" y="16"/>
                  </a:lnTo>
                  <a:lnTo>
                    <a:pt x="16" y="8"/>
                  </a:lnTo>
                  <a:lnTo>
                    <a:pt x="8" y="32"/>
                  </a:lnTo>
                  <a:lnTo>
                    <a:pt x="0" y="40"/>
                  </a:lnTo>
                  <a:lnTo>
                    <a:pt x="8" y="48"/>
                  </a:lnTo>
                  <a:lnTo>
                    <a:pt x="16" y="4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6" name="Freeform 702"/>
            <p:cNvSpPr>
              <a:spLocks/>
            </p:cNvSpPr>
            <p:nvPr/>
          </p:nvSpPr>
          <p:spPr bwMode="auto">
            <a:xfrm>
              <a:off x="9774327" y="1178682"/>
              <a:ext cx="76994" cy="77788"/>
            </a:xfrm>
            <a:custGeom>
              <a:avLst/>
              <a:gdLst>
                <a:gd name="T0" fmla="*/ 2147483647 w 80"/>
                <a:gd name="T1" fmla="*/ 2147483647 h 80"/>
                <a:gd name="T2" fmla="*/ 2147483647 w 80"/>
                <a:gd name="T3" fmla="*/ 0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0 w 80"/>
                <a:gd name="T17" fmla="*/ 2147483647 h 80"/>
                <a:gd name="T18" fmla="*/ 2147483647 w 80"/>
                <a:gd name="T19" fmla="*/ 2147483647 h 80"/>
                <a:gd name="T20" fmla="*/ 2147483647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2147483647 h 80"/>
                <a:gd name="T32" fmla="*/ 2147483647 w 80"/>
                <a:gd name="T33" fmla="*/ 2147483647 h 80"/>
                <a:gd name="T34" fmla="*/ 2147483647 w 80"/>
                <a:gd name="T35" fmla="*/ 2147483647 h 80"/>
                <a:gd name="T36" fmla="*/ 2147483647 w 80"/>
                <a:gd name="T37" fmla="*/ 2147483647 h 80"/>
                <a:gd name="T38" fmla="*/ 2147483647 w 80"/>
                <a:gd name="T39" fmla="*/ 2147483647 h 80"/>
                <a:gd name="T40" fmla="*/ 2147483647 w 80"/>
                <a:gd name="T41" fmla="*/ 2147483647 h 80"/>
                <a:gd name="T42" fmla="*/ 2147483647 w 80"/>
                <a:gd name="T43" fmla="*/ 2147483647 h 80"/>
                <a:gd name="T44" fmla="*/ 2147483647 w 80"/>
                <a:gd name="T45" fmla="*/ 2147483647 h 80"/>
                <a:gd name="T46" fmla="*/ 2147483647 w 80"/>
                <a:gd name="T47" fmla="*/ 2147483647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
                <a:gd name="T73" fmla="*/ 0 h 80"/>
                <a:gd name="T74" fmla="*/ 80 w 80"/>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 h="80">
                  <a:moveTo>
                    <a:pt x="80" y="8"/>
                  </a:moveTo>
                  <a:lnTo>
                    <a:pt x="80" y="0"/>
                  </a:lnTo>
                  <a:lnTo>
                    <a:pt x="80" y="8"/>
                  </a:lnTo>
                  <a:lnTo>
                    <a:pt x="64" y="8"/>
                  </a:lnTo>
                  <a:lnTo>
                    <a:pt x="40" y="8"/>
                  </a:lnTo>
                  <a:lnTo>
                    <a:pt x="32" y="8"/>
                  </a:lnTo>
                  <a:lnTo>
                    <a:pt x="16" y="16"/>
                  </a:lnTo>
                  <a:lnTo>
                    <a:pt x="8" y="24"/>
                  </a:lnTo>
                  <a:lnTo>
                    <a:pt x="0" y="32"/>
                  </a:lnTo>
                  <a:lnTo>
                    <a:pt x="8" y="48"/>
                  </a:lnTo>
                  <a:lnTo>
                    <a:pt x="24" y="48"/>
                  </a:lnTo>
                  <a:lnTo>
                    <a:pt x="16" y="56"/>
                  </a:lnTo>
                  <a:lnTo>
                    <a:pt x="16" y="72"/>
                  </a:lnTo>
                  <a:lnTo>
                    <a:pt x="32" y="80"/>
                  </a:lnTo>
                  <a:lnTo>
                    <a:pt x="40" y="72"/>
                  </a:lnTo>
                  <a:lnTo>
                    <a:pt x="40" y="64"/>
                  </a:lnTo>
                  <a:lnTo>
                    <a:pt x="56" y="56"/>
                  </a:lnTo>
                  <a:lnTo>
                    <a:pt x="40" y="40"/>
                  </a:lnTo>
                  <a:lnTo>
                    <a:pt x="40" y="32"/>
                  </a:lnTo>
                  <a:lnTo>
                    <a:pt x="32" y="24"/>
                  </a:lnTo>
                  <a:lnTo>
                    <a:pt x="56" y="16"/>
                  </a:lnTo>
                  <a:lnTo>
                    <a:pt x="72" y="16"/>
                  </a:lnTo>
                  <a:lnTo>
                    <a:pt x="80" y="16"/>
                  </a:lnTo>
                  <a:lnTo>
                    <a:pt x="8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7" name="Freeform 703"/>
            <p:cNvSpPr>
              <a:spLocks/>
            </p:cNvSpPr>
            <p:nvPr/>
          </p:nvSpPr>
          <p:spPr bwMode="auto">
            <a:xfrm>
              <a:off x="9586209" y="479388"/>
              <a:ext cx="319881" cy="380206"/>
            </a:xfrm>
            <a:custGeom>
              <a:avLst/>
              <a:gdLst>
                <a:gd name="T0" fmla="*/ 2147483647 w 329"/>
                <a:gd name="T1" fmla="*/ 2147483647 h 392"/>
                <a:gd name="T2" fmla="*/ 2147483647 w 329"/>
                <a:gd name="T3" fmla="*/ 2147483647 h 392"/>
                <a:gd name="T4" fmla="*/ 2147483647 w 329"/>
                <a:gd name="T5" fmla="*/ 2147483647 h 392"/>
                <a:gd name="T6" fmla="*/ 2147483647 w 329"/>
                <a:gd name="T7" fmla="*/ 2147483647 h 392"/>
                <a:gd name="T8" fmla="*/ 2147483647 w 329"/>
                <a:gd name="T9" fmla="*/ 2147483647 h 392"/>
                <a:gd name="T10" fmla="*/ 2147483647 w 329"/>
                <a:gd name="T11" fmla="*/ 2147483647 h 392"/>
                <a:gd name="T12" fmla="*/ 2147483647 w 329"/>
                <a:gd name="T13" fmla="*/ 2147483647 h 392"/>
                <a:gd name="T14" fmla="*/ 2147483647 w 329"/>
                <a:gd name="T15" fmla="*/ 2147483647 h 392"/>
                <a:gd name="T16" fmla="*/ 2147483647 w 329"/>
                <a:gd name="T17" fmla="*/ 2147483647 h 392"/>
                <a:gd name="T18" fmla="*/ 2147483647 w 329"/>
                <a:gd name="T19" fmla="*/ 2147483647 h 392"/>
                <a:gd name="T20" fmla="*/ 2147483647 w 329"/>
                <a:gd name="T21" fmla="*/ 2147483647 h 392"/>
                <a:gd name="T22" fmla="*/ 2147483647 w 329"/>
                <a:gd name="T23" fmla="*/ 2147483647 h 392"/>
                <a:gd name="T24" fmla="*/ 2147483647 w 329"/>
                <a:gd name="T25" fmla="*/ 2147483647 h 392"/>
                <a:gd name="T26" fmla="*/ 2147483647 w 329"/>
                <a:gd name="T27" fmla="*/ 2147483647 h 392"/>
                <a:gd name="T28" fmla="*/ 2147483647 w 329"/>
                <a:gd name="T29" fmla="*/ 2147483647 h 392"/>
                <a:gd name="T30" fmla="*/ 2147483647 w 329"/>
                <a:gd name="T31" fmla="*/ 2147483647 h 392"/>
                <a:gd name="T32" fmla="*/ 2147483647 w 329"/>
                <a:gd name="T33" fmla="*/ 2147483647 h 392"/>
                <a:gd name="T34" fmla="*/ 2147483647 w 329"/>
                <a:gd name="T35" fmla="*/ 2147483647 h 392"/>
                <a:gd name="T36" fmla="*/ 2147483647 w 329"/>
                <a:gd name="T37" fmla="*/ 2147483647 h 392"/>
                <a:gd name="T38" fmla="*/ 2147483647 w 329"/>
                <a:gd name="T39" fmla="*/ 2147483647 h 392"/>
                <a:gd name="T40" fmla="*/ 2147483647 w 329"/>
                <a:gd name="T41" fmla="*/ 2147483647 h 392"/>
                <a:gd name="T42" fmla="*/ 2147483647 w 329"/>
                <a:gd name="T43" fmla="*/ 2147483647 h 392"/>
                <a:gd name="T44" fmla="*/ 2147483647 w 329"/>
                <a:gd name="T45" fmla="*/ 2147483647 h 392"/>
                <a:gd name="T46" fmla="*/ 2147483647 w 329"/>
                <a:gd name="T47" fmla="*/ 2147483647 h 392"/>
                <a:gd name="T48" fmla="*/ 2147483647 w 329"/>
                <a:gd name="T49" fmla="*/ 2147483647 h 392"/>
                <a:gd name="T50" fmla="*/ 2147483647 w 329"/>
                <a:gd name="T51" fmla="*/ 2147483647 h 392"/>
                <a:gd name="T52" fmla="*/ 2147483647 w 329"/>
                <a:gd name="T53" fmla="*/ 2147483647 h 392"/>
                <a:gd name="T54" fmla="*/ 2147483647 w 329"/>
                <a:gd name="T55" fmla="*/ 2147483647 h 392"/>
                <a:gd name="T56" fmla="*/ 2147483647 w 329"/>
                <a:gd name="T57" fmla="*/ 2147483647 h 392"/>
                <a:gd name="T58" fmla="*/ 2147483647 w 329"/>
                <a:gd name="T59" fmla="*/ 2147483647 h 392"/>
                <a:gd name="T60" fmla="*/ 2147483647 w 329"/>
                <a:gd name="T61" fmla="*/ 2147483647 h 392"/>
                <a:gd name="T62" fmla="*/ 2147483647 w 329"/>
                <a:gd name="T63" fmla="*/ 2147483647 h 392"/>
                <a:gd name="T64" fmla="*/ 2147483647 w 329"/>
                <a:gd name="T65" fmla="*/ 2147483647 h 392"/>
                <a:gd name="T66" fmla="*/ 2147483647 w 329"/>
                <a:gd name="T67" fmla="*/ 2147483647 h 392"/>
                <a:gd name="T68" fmla="*/ 2147483647 w 329"/>
                <a:gd name="T69" fmla="*/ 2147483647 h 392"/>
                <a:gd name="T70" fmla="*/ 2147483647 w 329"/>
                <a:gd name="T71" fmla="*/ 2147483647 h 392"/>
                <a:gd name="T72" fmla="*/ 2147483647 w 329"/>
                <a:gd name="T73" fmla="*/ 2147483647 h 392"/>
                <a:gd name="T74" fmla="*/ 2147483647 w 329"/>
                <a:gd name="T75" fmla="*/ 2147483647 h 392"/>
                <a:gd name="T76" fmla="*/ 0 w 329"/>
                <a:gd name="T77" fmla="*/ 2147483647 h 392"/>
                <a:gd name="T78" fmla="*/ 2147483647 w 329"/>
                <a:gd name="T79" fmla="*/ 2147483647 h 392"/>
                <a:gd name="T80" fmla="*/ 2147483647 w 329"/>
                <a:gd name="T81" fmla="*/ 2147483647 h 392"/>
                <a:gd name="T82" fmla="*/ 2147483647 w 329"/>
                <a:gd name="T83" fmla="*/ 2147483647 h 392"/>
                <a:gd name="T84" fmla="*/ 2147483647 w 329"/>
                <a:gd name="T85" fmla="*/ 2147483647 h 392"/>
                <a:gd name="T86" fmla="*/ 2147483647 w 329"/>
                <a:gd name="T87" fmla="*/ 2147483647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9"/>
                <a:gd name="T133" fmla="*/ 0 h 392"/>
                <a:gd name="T134" fmla="*/ 329 w 329"/>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9" h="392">
                  <a:moveTo>
                    <a:pt x="89" y="352"/>
                  </a:moveTo>
                  <a:lnTo>
                    <a:pt x="97" y="344"/>
                  </a:lnTo>
                  <a:lnTo>
                    <a:pt x="97" y="328"/>
                  </a:lnTo>
                  <a:lnTo>
                    <a:pt x="97" y="320"/>
                  </a:lnTo>
                  <a:lnTo>
                    <a:pt x="105" y="312"/>
                  </a:lnTo>
                  <a:lnTo>
                    <a:pt x="97" y="304"/>
                  </a:lnTo>
                  <a:lnTo>
                    <a:pt x="89" y="280"/>
                  </a:lnTo>
                  <a:lnTo>
                    <a:pt x="97" y="264"/>
                  </a:lnTo>
                  <a:lnTo>
                    <a:pt x="97" y="248"/>
                  </a:lnTo>
                  <a:lnTo>
                    <a:pt x="105" y="240"/>
                  </a:lnTo>
                  <a:lnTo>
                    <a:pt x="121" y="240"/>
                  </a:lnTo>
                  <a:lnTo>
                    <a:pt x="121" y="224"/>
                  </a:lnTo>
                  <a:lnTo>
                    <a:pt x="113" y="216"/>
                  </a:lnTo>
                  <a:lnTo>
                    <a:pt x="121" y="200"/>
                  </a:lnTo>
                  <a:lnTo>
                    <a:pt x="129" y="176"/>
                  </a:lnTo>
                  <a:lnTo>
                    <a:pt x="137" y="176"/>
                  </a:lnTo>
                  <a:lnTo>
                    <a:pt x="145" y="152"/>
                  </a:lnTo>
                  <a:lnTo>
                    <a:pt x="153" y="144"/>
                  </a:lnTo>
                  <a:lnTo>
                    <a:pt x="145" y="128"/>
                  </a:lnTo>
                  <a:lnTo>
                    <a:pt x="153" y="120"/>
                  </a:lnTo>
                  <a:lnTo>
                    <a:pt x="161" y="112"/>
                  </a:lnTo>
                  <a:lnTo>
                    <a:pt x="169" y="112"/>
                  </a:lnTo>
                  <a:lnTo>
                    <a:pt x="177" y="96"/>
                  </a:lnTo>
                  <a:lnTo>
                    <a:pt x="185" y="96"/>
                  </a:lnTo>
                  <a:lnTo>
                    <a:pt x="193" y="96"/>
                  </a:lnTo>
                  <a:lnTo>
                    <a:pt x="193" y="88"/>
                  </a:lnTo>
                  <a:lnTo>
                    <a:pt x="201" y="80"/>
                  </a:lnTo>
                  <a:lnTo>
                    <a:pt x="209" y="80"/>
                  </a:lnTo>
                  <a:lnTo>
                    <a:pt x="209" y="72"/>
                  </a:lnTo>
                  <a:lnTo>
                    <a:pt x="217" y="80"/>
                  </a:lnTo>
                  <a:lnTo>
                    <a:pt x="225" y="88"/>
                  </a:lnTo>
                  <a:lnTo>
                    <a:pt x="233" y="88"/>
                  </a:lnTo>
                  <a:lnTo>
                    <a:pt x="249" y="88"/>
                  </a:lnTo>
                  <a:lnTo>
                    <a:pt x="265" y="80"/>
                  </a:lnTo>
                  <a:lnTo>
                    <a:pt x="273" y="56"/>
                  </a:lnTo>
                  <a:lnTo>
                    <a:pt x="281" y="48"/>
                  </a:lnTo>
                  <a:lnTo>
                    <a:pt x="297" y="48"/>
                  </a:lnTo>
                  <a:lnTo>
                    <a:pt x="313" y="56"/>
                  </a:lnTo>
                  <a:lnTo>
                    <a:pt x="313" y="72"/>
                  </a:lnTo>
                  <a:lnTo>
                    <a:pt x="305" y="80"/>
                  </a:lnTo>
                  <a:lnTo>
                    <a:pt x="313" y="72"/>
                  </a:lnTo>
                  <a:lnTo>
                    <a:pt x="305" y="80"/>
                  </a:lnTo>
                  <a:lnTo>
                    <a:pt x="321" y="64"/>
                  </a:lnTo>
                  <a:lnTo>
                    <a:pt x="329" y="56"/>
                  </a:lnTo>
                  <a:lnTo>
                    <a:pt x="321" y="48"/>
                  </a:lnTo>
                  <a:lnTo>
                    <a:pt x="321" y="40"/>
                  </a:lnTo>
                  <a:lnTo>
                    <a:pt x="329" y="24"/>
                  </a:lnTo>
                  <a:lnTo>
                    <a:pt x="321" y="16"/>
                  </a:lnTo>
                  <a:lnTo>
                    <a:pt x="305" y="0"/>
                  </a:lnTo>
                  <a:lnTo>
                    <a:pt x="289" y="16"/>
                  </a:lnTo>
                  <a:lnTo>
                    <a:pt x="273" y="8"/>
                  </a:lnTo>
                  <a:lnTo>
                    <a:pt x="265" y="8"/>
                  </a:lnTo>
                  <a:lnTo>
                    <a:pt x="249" y="8"/>
                  </a:lnTo>
                  <a:lnTo>
                    <a:pt x="233" y="24"/>
                  </a:lnTo>
                  <a:lnTo>
                    <a:pt x="225" y="24"/>
                  </a:lnTo>
                  <a:lnTo>
                    <a:pt x="217" y="24"/>
                  </a:lnTo>
                  <a:lnTo>
                    <a:pt x="209" y="32"/>
                  </a:lnTo>
                  <a:lnTo>
                    <a:pt x="201" y="32"/>
                  </a:lnTo>
                  <a:lnTo>
                    <a:pt x="193" y="56"/>
                  </a:lnTo>
                  <a:lnTo>
                    <a:pt x="169" y="56"/>
                  </a:lnTo>
                  <a:lnTo>
                    <a:pt x="161" y="80"/>
                  </a:lnTo>
                  <a:lnTo>
                    <a:pt x="161" y="88"/>
                  </a:lnTo>
                  <a:lnTo>
                    <a:pt x="145" y="88"/>
                  </a:lnTo>
                  <a:lnTo>
                    <a:pt x="129" y="112"/>
                  </a:lnTo>
                  <a:lnTo>
                    <a:pt x="129" y="128"/>
                  </a:lnTo>
                  <a:lnTo>
                    <a:pt x="113" y="152"/>
                  </a:lnTo>
                  <a:lnTo>
                    <a:pt x="105" y="168"/>
                  </a:lnTo>
                  <a:lnTo>
                    <a:pt x="97" y="184"/>
                  </a:lnTo>
                  <a:lnTo>
                    <a:pt x="89" y="200"/>
                  </a:lnTo>
                  <a:lnTo>
                    <a:pt x="65" y="240"/>
                  </a:lnTo>
                  <a:lnTo>
                    <a:pt x="49" y="256"/>
                  </a:lnTo>
                  <a:lnTo>
                    <a:pt x="33" y="264"/>
                  </a:lnTo>
                  <a:lnTo>
                    <a:pt x="25" y="280"/>
                  </a:lnTo>
                  <a:lnTo>
                    <a:pt x="17" y="288"/>
                  </a:lnTo>
                  <a:lnTo>
                    <a:pt x="8" y="296"/>
                  </a:lnTo>
                  <a:lnTo>
                    <a:pt x="8" y="304"/>
                  </a:lnTo>
                  <a:lnTo>
                    <a:pt x="0" y="320"/>
                  </a:lnTo>
                  <a:lnTo>
                    <a:pt x="0" y="336"/>
                  </a:lnTo>
                  <a:lnTo>
                    <a:pt x="8" y="352"/>
                  </a:lnTo>
                  <a:lnTo>
                    <a:pt x="8" y="368"/>
                  </a:lnTo>
                  <a:lnTo>
                    <a:pt x="8" y="384"/>
                  </a:lnTo>
                  <a:lnTo>
                    <a:pt x="25" y="392"/>
                  </a:lnTo>
                  <a:lnTo>
                    <a:pt x="41" y="392"/>
                  </a:lnTo>
                  <a:lnTo>
                    <a:pt x="65" y="376"/>
                  </a:lnTo>
                  <a:lnTo>
                    <a:pt x="73" y="368"/>
                  </a:lnTo>
                  <a:lnTo>
                    <a:pt x="81" y="368"/>
                  </a:lnTo>
                  <a:lnTo>
                    <a:pt x="81" y="376"/>
                  </a:lnTo>
                  <a:lnTo>
                    <a:pt x="81" y="368"/>
                  </a:lnTo>
                  <a:lnTo>
                    <a:pt x="89" y="35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8" name="Freeform 704"/>
            <p:cNvSpPr>
              <a:spLocks/>
            </p:cNvSpPr>
            <p:nvPr/>
          </p:nvSpPr>
          <p:spPr bwMode="auto">
            <a:xfrm>
              <a:off x="9664789" y="557177"/>
              <a:ext cx="155575" cy="365125"/>
            </a:xfrm>
            <a:custGeom>
              <a:avLst/>
              <a:gdLst>
                <a:gd name="T0" fmla="*/ 2147483647 w 160"/>
                <a:gd name="T1" fmla="*/ 2147483647 h 376"/>
                <a:gd name="T2" fmla="*/ 2147483647 w 160"/>
                <a:gd name="T3" fmla="*/ 2147483647 h 376"/>
                <a:gd name="T4" fmla="*/ 2147483647 w 160"/>
                <a:gd name="T5" fmla="*/ 2147483647 h 376"/>
                <a:gd name="T6" fmla="*/ 2147483647 w 160"/>
                <a:gd name="T7" fmla="*/ 2147483647 h 376"/>
                <a:gd name="T8" fmla="*/ 2147483647 w 160"/>
                <a:gd name="T9" fmla="*/ 0 h 376"/>
                <a:gd name="T10" fmla="*/ 2147483647 w 160"/>
                <a:gd name="T11" fmla="*/ 2147483647 h 376"/>
                <a:gd name="T12" fmla="*/ 2147483647 w 160"/>
                <a:gd name="T13" fmla="*/ 2147483647 h 376"/>
                <a:gd name="T14" fmla="*/ 2147483647 w 160"/>
                <a:gd name="T15" fmla="*/ 2147483647 h 376"/>
                <a:gd name="T16" fmla="*/ 2147483647 w 160"/>
                <a:gd name="T17" fmla="*/ 2147483647 h 376"/>
                <a:gd name="T18" fmla="*/ 2147483647 w 160"/>
                <a:gd name="T19" fmla="*/ 2147483647 h 376"/>
                <a:gd name="T20" fmla="*/ 2147483647 w 160"/>
                <a:gd name="T21" fmla="*/ 2147483647 h 376"/>
                <a:gd name="T22" fmla="*/ 2147483647 w 160"/>
                <a:gd name="T23" fmla="*/ 2147483647 h 376"/>
                <a:gd name="T24" fmla="*/ 2147483647 w 160"/>
                <a:gd name="T25" fmla="*/ 2147483647 h 376"/>
                <a:gd name="T26" fmla="*/ 2147483647 w 160"/>
                <a:gd name="T27" fmla="*/ 2147483647 h 376"/>
                <a:gd name="T28" fmla="*/ 2147483647 w 160"/>
                <a:gd name="T29" fmla="*/ 2147483647 h 376"/>
                <a:gd name="T30" fmla="*/ 2147483647 w 160"/>
                <a:gd name="T31" fmla="*/ 2147483647 h 376"/>
                <a:gd name="T32" fmla="*/ 2147483647 w 160"/>
                <a:gd name="T33" fmla="*/ 2147483647 h 376"/>
                <a:gd name="T34" fmla="*/ 2147483647 w 160"/>
                <a:gd name="T35" fmla="*/ 2147483647 h 376"/>
                <a:gd name="T36" fmla="*/ 0 w 160"/>
                <a:gd name="T37" fmla="*/ 2147483647 h 376"/>
                <a:gd name="T38" fmla="*/ 2147483647 w 160"/>
                <a:gd name="T39" fmla="*/ 2147483647 h 376"/>
                <a:gd name="T40" fmla="*/ 2147483647 w 160"/>
                <a:gd name="T41" fmla="*/ 2147483647 h 376"/>
                <a:gd name="T42" fmla="*/ 2147483647 w 160"/>
                <a:gd name="T43" fmla="*/ 2147483647 h 376"/>
                <a:gd name="T44" fmla="*/ 2147483647 w 160"/>
                <a:gd name="T45" fmla="*/ 2147483647 h 376"/>
                <a:gd name="T46" fmla="*/ 2147483647 w 160"/>
                <a:gd name="T47" fmla="*/ 2147483647 h 376"/>
                <a:gd name="T48" fmla="*/ 2147483647 w 160"/>
                <a:gd name="T49" fmla="*/ 2147483647 h 376"/>
                <a:gd name="T50" fmla="*/ 2147483647 w 160"/>
                <a:gd name="T51" fmla="*/ 2147483647 h 376"/>
                <a:gd name="T52" fmla="*/ 2147483647 w 160"/>
                <a:gd name="T53" fmla="*/ 2147483647 h 376"/>
                <a:gd name="T54" fmla="*/ 2147483647 w 160"/>
                <a:gd name="T55" fmla="*/ 2147483647 h 376"/>
                <a:gd name="T56" fmla="*/ 2147483647 w 160"/>
                <a:gd name="T57" fmla="*/ 2147483647 h 376"/>
                <a:gd name="T58" fmla="*/ 2147483647 w 160"/>
                <a:gd name="T59" fmla="*/ 2147483647 h 376"/>
                <a:gd name="T60" fmla="*/ 2147483647 w 160"/>
                <a:gd name="T61" fmla="*/ 2147483647 h 376"/>
                <a:gd name="T62" fmla="*/ 2147483647 w 160"/>
                <a:gd name="T63" fmla="*/ 2147483647 h 376"/>
                <a:gd name="T64" fmla="*/ 2147483647 w 160"/>
                <a:gd name="T65" fmla="*/ 2147483647 h 376"/>
                <a:gd name="T66" fmla="*/ 2147483647 w 160"/>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0"/>
                <a:gd name="T103" fmla="*/ 0 h 376"/>
                <a:gd name="T104" fmla="*/ 160 w 160"/>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0" h="376">
                  <a:moveTo>
                    <a:pt x="160" y="88"/>
                  </a:moveTo>
                  <a:lnTo>
                    <a:pt x="160" y="80"/>
                  </a:lnTo>
                  <a:lnTo>
                    <a:pt x="160" y="72"/>
                  </a:lnTo>
                  <a:lnTo>
                    <a:pt x="160" y="56"/>
                  </a:lnTo>
                  <a:lnTo>
                    <a:pt x="160" y="40"/>
                  </a:lnTo>
                  <a:lnTo>
                    <a:pt x="152" y="24"/>
                  </a:lnTo>
                  <a:lnTo>
                    <a:pt x="144" y="24"/>
                  </a:lnTo>
                  <a:lnTo>
                    <a:pt x="136" y="16"/>
                  </a:lnTo>
                  <a:lnTo>
                    <a:pt x="128" y="8"/>
                  </a:lnTo>
                  <a:lnTo>
                    <a:pt x="120" y="0"/>
                  </a:lnTo>
                  <a:lnTo>
                    <a:pt x="112" y="8"/>
                  </a:lnTo>
                  <a:lnTo>
                    <a:pt x="112" y="16"/>
                  </a:lnTo>
                  <a:lnTo>
                    <a:pt x="104" y="16"/>
                  </a:lnTo>
                  <a:lnTo>
                    <a:pt x="96" y="16"/>
                  </a:lnTo>
                  <a:lnTo>
                    <a:pt x="88" y="32"/>
                  </a:lnTo>
                  <a:lnTo>
                    <a:pt x="80" y="32"/>
                  </a:lnTo>
                  <a:lnTo>
                    <a:pt x="72" y="40"/>
                  </a:lnTo>
                  <a:lnTo>
                    <a:pt x="64" y="48"/>
                  </a:lnTo>
                  <a:lnTo>
                    <a:pt x="72" y="64"/>
                  </a:lnTo>
                  <a:lnTo>
                    <a:pt x="64" y="72"/>
                  </a:lnTo>
                  <a:lnTo>
                    <a:pt x="56" y="96"/>
                  </a:lnTo>
                  <a:lnTo>
                    <a:pt x="48" y="96"/>
                  </a:lnTo>
                  <a:lnTo>
                    <a:pt x="40" y="120"/>
                  </a:lnTo>
                  <a:lnTo>
                    <a:pt x="32" y="136"/>
                  </a:lnTo>
                  <a:lnTo>
                    <a:pt x="40" y="144"/>
                  </a:lnTo>
                  <a:lnTo>
                    <a:pt x="40" y="160"/>
                  </a:lnTo>
                  <a:lnTo>
                    <a:pt x="24" y="160"/>
                  </a:lnTo>
                  <a:lnTo>
                    <a:pt x="16" y="168"/>
                  </a:lnTo>
                  <a:lnTo>
                    <a:pt x="16" y="184"/>
                  </a:lnTo>
                  <a:lnTo>
                    <a:pt x="8" y="200"/>
                  </a:lnTo>
                  <a:lnTo>
                    <a:pt x="16" y="224"/>
                  </a:lnTo>
                  <a:lnTo>
                    <a:pt x="24" y="232"/>
                  </a:lnTo>
                  <a:lnTo>
                    <a:pt x="16" y="240"/>
                  </a:lnTo>
                  <a:lnTo>
                    <a:pt x="16" y="248"/>
                  </a:lnTo>
                  <a:lnTo>
                    <a:pt x="16" y="264"/>
                  </a:lnTo>
                  <a:lnTo>
                    <a:pt x="8" y="272"/>
                  </a:lnTo>
                  <a:lnTo>
                    <a:pt x="0" y="288"/>
                  </a:lnTo>
                  <a:lnTo>
                    <a:pt x="0" y="296"/>
                  </a:lnTo>
                  <a:lnTo>
                    <a:pt x="8" y="312"/>
                  </a:lnTo>
                  <a:lnTo>
                    <a:pt x="8" y="328"/>
                  </a:lnTo>
                  <a:lnTo>
                    <a:pt x="16" y="352"/>
                  </a:lnTo>
                  <a:lnTo>
                    <a:pt x="16" y="360"/>
                  </a:lnTo>
                  <a:lnTo>
                    <a:pt x="24" y="368"/>
                  </a:lnTo>
                  <a:lnTo>
                    <a:pt x="24" y="376"/>
                  </a:lnTo>
                  <a:lnTo>
                    <a:pt x="40" y="376"/>
                  </a:lnTo>
                  <a:lnTo>
                    <a:pt x="40" y="368"/>
                  </a:lnTo>
                  <a:lnTo>
                    <a:pt x="48" y="360"/>
                  </a:lnTo>
                  <a:lnTo>
                    <a:pt x="64" y="360"/>
                  </a:lnTo>
                  <a:lnTo>
                    <a:pt x="72" y="344"/>
                  </a:lnTo>
                  <a:lnTo>
                    <a:pt x="72" y="312"/>
                  </a:lnTo>
                  <a:lnTo>
                    <a:pt x="72" y="296"/>
                  </a:lnTo>
                  <a:lnTo>
                    <a:pt x="80" y="296"/>
                  </a:lnTo>
                  <a:lnTo>
                    <a:pt x="96" y="288"/>
                  </a:lnTo>
                  <a:lnTo>
                    <a:pt x="96" y="272"/>
                  </a:lnTo>
                  <a:lnTo>
                    <a:pt x="88" y="256"/>
                  </a:lnTo>
                  <a:lnTo>
                    <a:pt x="80" y="248"/>
                  </a:lnTo>
                  <a:lnTo>
                    <a:pt x="80" y="224"/>
                  </a:lnTo>
                  <a:lnTo>
                    <a:pt x="80" y="200"/>
                  </a:lnTo>
                  <a:lnTo>
                    <a:pt x="96" y="184"/>
                  </a:lnTo>
                  <a:lnTo>
                    <a:pt x="104" y="176"/>
                  </a:lnTo>
                  <a:lnTo>
                    <a:pt x="128" y="160"/>
                  </a:lnTo>
                  <a:lnTo>
                    <a:pt x="136" y="144"/>
                  </a:lnTo>
                  <a:lnTo>
                    <a:pt x="128" y="136"/>
                  </a:lnTo>
                  <a:lnTo>
                    <a:pt x="136" y="120"/>
                  </a:lnTo>
                  <a:lnTo>
                    <a:pt x="152" y="104"/>
                  </a:lnTo>
                  <a:lnTo>
                    <a:pt x="160" y="112"/>
                  </a:lnTo>
                  <a:lnTo>
                    <a:pt x="160" y="104"/>
                  </a:lnTo>
                  <a:lnTo>
                    <a:pt x="160" y="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59" name="Freeform 705"/>
            <p:cNvSpPr>
              <a:spLocks/>
            </p:cNvSpPr>
            <p:nvPr/>
          </p:nvSpPr>
          <p:spPr bwMode="auto">
            <a:xfrm>
              <a:off x="9797346" y="984213"/>
              <a:ext cx="225425" cy="147638"/>
            </a:xfrm>
            <a:custGeom>
              <a:avLst/>
              <a:gdLst>
                <a:gd name="T0" fmla="*/ 2147483647 w 232"/>
                <a:gd name="T1" fmla="*/ 2147483647 h 152"/>
                <a:gd name="T2" fmla="*/ 2147483647 w 232"/>
                <a:gd name="T3" fmla="*/ 2147483647 h 152"/>
                <a:gd name="T4" fmla="*/ 2147483647 w 232"/>
                <a:gd name="T5" fmla="*/ 2147483647 h 152"/>
                <a:gd name="T6" fmla="*/ 2147483647 w 232"/>
                <a:gd name="T7" fmla="*/ 2147483647 h 152"/>
                <a:gd name="T8" fmla="*/ 2147483647 w 232"/>
                <a:gd name="T9" fmla="*/ 2147483647 h 152"/>
                <a:gd name="T10" fmla="*/ 2147483647 w 232"/>
                <a:gd name="T11" fmla="*/ 2147483647 h 152"/>
                <a:gd name="T12" fmla="*/ 2147483647 w 232"/>
                <a:gd name="T13" fmla="*/ 2147483647 h 152"/>
                <a:gd name="T14" fmla="*/ 2147483647 w 232"/>
                <a:gd name="T15" fmla="*/ 2147483647 h 152"/>
                <a:gd name="T16" fmla="*/ 2147483647 w 232"/>
                <a:gd name="T17" fmla="*/ 2147483647 h 152"/>
                <a:gd name="T18" fmla="*/ 2147483647 w 232"/>
                <a:gd name="T19" fmla="*/ 2147483647 h 152"/>
                <a:gd name="T20" fmla="*/ 2147483647 w 232"/>
                <a:gd name="T21" fmla="*/ 2147483647 h 152"/>
                <a:gd name="T22" fmla="*/ 2147483647 w 232"/>
                <a:gd name="T23" fmla="*/ 0 h 152"/>
                <a:gd name="T24" fmla="*/ 2147483647 w 232"/>
                <a:gd name="T25" fmla="*/ 0 h 152"/>
                <a:gd name="T26" fmla="*/ 2147483647 w 232"/>
                <a:gd name="T27" fmla="*/ 2147483647 h 152"/>
                <a:gd name="T28" fmla="*/ 2147483647 w 232"/>
                <a:gd name="T29" fmla="*/ 2147483647 h 152"/>
                <a:gd name="T30" fmla="*/ 2147483647 w 232"/>
                <a:gd name="T31" fmla="*/ 2147483647 h 152"/>
                <a:gd name="T32" fmla="*/ 2147483647 w 232"/>
                <a:gd name="T33" fmla="*/ 2147483647 h 152"/>
                <a:gd name="T34" fmla="*/ 2147483647 w 232"/>
                <a:gd name="T35" fmla="*/ 2147483647 h 152"/>
                <a:gd name="T36" fmla="*/ 2147483647 w 232"/>
                <a:gd name="T37" fmla="*/ 2147483647 h 152"/>
                <a:gd name="T38" fmla="*/ 2147483647 w 232"/>
                <a:gd name="T39" fmla="*/ 2147483647 h 152"/>
                <a:gd name="T40" fmla="*/ 2147483647 w 232"/>
                <a:gd name="T41" fmla="*/ 2147483647 h 152"/>
                <a:gd name="T42" fmla="*/ 2147483647 w 232"/>
                <a:gd name="T43" fmla="*/ 2147483647 h 152"/>
                <a:gd name="T44" fmla="*/ 0 w 232"/>
                <a:gd name="T45" fmla="*/ 2147483647 h 152"/>
                <a:gd name="T46" fmla="*/ 0 w 232"/>
                <a:gd name="T47" fmla="*/ 2147483647 h 152"/>
                <a:gd name="T48" fmla="*/ 2147483647 w 232"/>
                <a:gd name="T49" fmla="*/ 2147483647 h 152"/>
                <a:gd name="T50" fmla="*/ 2147483647 w 232"/>
                <a:gd name="T51" fmla="*/ 2147483647 h 152"/>
                <a:gd name="T52" fmla="*/ 2147483647 w 232"/>
                <a:gd name="T53" fmla="*/ 2147483647 h 152"/>
                <a:gd name="T54" fmla="*/ 2147483647 w 232"/>
                <a:gd name="T55" fmla="*/ 2147483647 h 152"/>
                <a:gd name="T56" fmla="*/ 2147483647 w 232"/>
                <a:gd name="T57" fmla="*/ 2147483647 h 152"/>
                <a:gd name="T58" fmla="*/ 2147483647 w 232"/>
                <a:gd name="T59" fmla="*/ 2147483647 h 152"/>
                <a:gd name="T60" fmla="*/ 2147483647 w 232"/>
                <a:gd name="T61" fmla="*/ 2147483647 h 152"/>
                <a:gd name="T62" fmla="*/ 2147483647 w 232"/>
                <a:gd name="T63" fmla="*/ 2147483647 h 152"/>
                <a:gd name="T64" fmla="*/ 2147483647 w 232"/>
                <a:gd name="T65" fmla="*/ 2147483647 h 152"/>
                <a:gd name="T66" fmla="*/ 2147483647 w 232"/>
                <a:gd name="T67" fmla="*/ 2147483647 h 152"/>
                <a:gd name="T68" fmla="*/ 2147483647 w 232"/>
                <a:gd name="T69" fmla="*/ 2147483647 h 152"/>
                <a:gd name="T70" fmla="*/ 2147483647 w 232"/>
                <a:gd name="T71" fmla="*/ 2147483647 h 152"/>
                <a:gd name="T72" fmla="*/ 2147483647 w 232"/>
                <a:gd name="T73" fmla="*/ 2147483647 h 152"/>
                <a:gd name="T74" fmla="*/ 2147483647 w 232"/>
                <a:gd name="T75" fmla="*/ 2147483647 h 152"/>
                <a:gd name="T76" fmla="*/ 2147483647 w 232"/>
                <a:gd name="T77" fmla="*/ 2147483647 h 152"/>
                <a:gd name="T78" fmla="*/ 2147483647 w 232"/>
                <a:gd name="T79" fmla="*/ 2147483647 h 152"/>
                <a:gd name="T80" fmla="*/ 2147483647 w 232"/>
                <a:gd name="T81" fmla="*/ 2147483647 h 152"/>
                <a:gd name="T82" fmla="*/ 2147483647 w 232"/>
                <a:gd name="T83" fmla="*/ 2147483647 h 152"/>
                <a:gd name="T84" fmla="*/ 2147483647 w 232"/>
                <a:gd name="T85" fmla="*/ 2147483647 h 152"/>
                <a:gd name="T86" fmla="*/ 2147483647 w 232"/>
                <a:gd name="T87" fmla="*/ 2147483647 h 152"/>
                <a:gd name="T88" fmla="*/ 2147483647 w 232"/>
                <a:gd name="T89" fmla="*/ 2147483647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2"/>
                <a:gd name="T136" fmla="*/ 0 h 152"/>
                <a:gd name="T137" fmla="*/ 232 w 232"/>
                <a:gd name="T138" fmla="*/ 152 h 1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2" h="152">
                  <a:moveTo>
                    <a:pt x="216" y="88"/>
                  </a:moveTo>
                  <a:lnTo>
                    <a:pt x="224" y="88"/>
                  </a:lnTo>
                  <a:lnTo>
                    <a:pt x="232" y="64"/>
                  </a:lnTo>
                  <a:lnTo>
                    <a:pt x="232" y="56"/>
                  </a:lnTo>
                  <a:lnTo>
                    <a:pt x="208" y="48"/>
                  </a:lnTo>
                  <a:lnTo>
                    <a:pt x="192" y="40"/>
                  </a:lnTo>
                  <a:lnTo>
                    <a:pt x="184" y="40"/>
                  </a:lnTo>
                  <a:lnTo>
                    <a:pt x="168" y="32"/>
                  </a:lnTo>
                  <a:lnTo>
                    <a:pt x="160" y="16"/>
                  </a:lnTo>
                  <a:lnTo>
                    <a:pt x="136" y="8"/>
                  </a:lnTo>
                  <a:lnTo>
                    <a:pt x="128" y="8"/>
                  </a:lnTo>
                  <a:lnTo>
                    <a:pt x="128" y="0"/>
                  </a:lnTo>
                  <a:lnTo>
                    <a:pt x="120" y="0"/>
                  </a:lnTo>
                  <a:lnTo>
                    <a:pt x="112" y="24"/>
                  </a:lnTo>
                  <a:lnTo>
                    <a:pt x="96" y="24"/>
                  </a:lnTo>
                  <a:lnTo>
                    <a:pt x="72" y="24"/>
                  </a:lnTo>
                  <a:lnTo>
                    <a:pt x="48" y="16"/>
                  </a:lnTo>
                  <a:lnTo>
                    <a:pt x="32" y="16"/>
                  </a:lnTo>
                  <a:lnTo>
                    <a:pt x="24" y="16"/>
                  </a:lnTo>
                  <a:lnTo>
                    <a:pt x="24" y="32"/>
                  </a:lnTo>
                  <a:lnTo>
                    <a:pt x="16" y="40"/>
                  </a:lnTo>
                  <a:lnTo>
                    <a:pt x="8" y="64"/>
                  </a:lnTo>
                  <a:lnTo>
                    <a:pt x="0" y="64"/>
                  </a:lnTo>
                  <a:lnTo>
                    <a:pt x="0" y="72"/>
                  </a:lnTo>
                  <a:lnTo>
                    <a:pt x="8" y="80"/>
                  </a:lnTo>
                  <a:lnTo>
                    <a:pt x="16" y="88"/>
                  </a:lnTo>
                  <a:lnTo>
                    <a:pt x="48" y="80"/>
                  </a:lnTo>
                  <a:lnTo>
                    <a:pt x="72" y="80"/>
                  </a:lnTo>
                  <a:lnTo>
                    <a:pt x="96" y="96"/>
                  </a:lnTo>
                  <a:lnTo>
                    <a:pt x="104" y="112"/>
                  </a:lnTo>
                  <a:lnTo>
                    <a:pt x="88" y="120"/>
                  </a:lnTo>
                  <a:lnTo>
                    <a:pt x="88" y="136"/>
                  </a:lnTo>
                  <a:lnTo>
                    <a:pt x="96" y="136"/>
                  </a:lnTo>
                  <a:lnTo>
                    <a:pt x="104" y="128"/>
                  </a:lnTo>
                  <a:lnTo>
                    <a:pt x="120" y="120"/>
                  </a:lnTo>
                  <a:lnTo>
                    <a:pt x="136" y="120"/>
                  </a:lnTo>
                  <a:lnTo>
                    <a:pt x="144" y="128"/>
                  </a:lnTo>
                  <a:lnTo>
                    <a:pt x="136" y="136"/>
                  </a:lnTo>
                  <a:lnTo>
                    <a:pt x="152" y="152"/>
                  </a:lnTo>
                  <a:lnTo>
                    <a:pt x="184" y="136"/>
                  </a:lnTo>
                  <a:lnTo>
                    <a:pt x="168" y="128"/>
                  </a:lnTo>
                  <a:lnTo>
                    <a:pt x="176" y="112"/>
                  </a:lnTo>
                  <a:lnTo>
                    <a:pt x="200" y="112"/>
                  </a:lnTo>
                  <a:lnTo>
                    <a:pt x="208" y="104"/>
                  </a:lnTo>
                  <a:lnTo>
                    <a:pt x="216" y="88"/>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460" name="Freeform 706"/>
            <p:cNvSpPr>
              <a:spLocks/>
            </p:cNvSpPr>
            <p:nvPr/>
          </p:nvSpPr>
          <p:spPr bwMode="auto">
            <a:xfrm>
              <a:off x="9929108" y="984214"/>
              <a:ext cx="23813" cy="15081"/>
            </a:xfrm>
            <a:custGeom>
              <a:avLst/>
              <a:gdLst>
                <a:gd name="T0" fmla="*/ 2147483647 w 24"/>
                <a:gd name="T1" fmla="*/ 2147483647 h 16"/>
                <a:gd name="T2" fmla="*/ 2147483647 w 24"/>
                <a:gd name="T3" fmla="*/ 0 h 16"/>
                <a:gd name="T4" fmla="*/ 0 w 24"/>
                <a:gd name="T5" fmla="*/ 2147483647 h 16"/>
                <a:gd name="T6" fmla="*/ 2147483647 w 24"/>
                <a:gd name="T7" fmla="*/ 2147483647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24" y="16"/>
                  </a:moveTo>
                  <a:lnTo>
                    <a:pt x="8" y="0"/>
                  </a:lnTo>
                  <a:lnTo>
                    <a:pt x="0" y="8"/>
                  </a:lnTo>
                  <a:lnTo>
                    <a:pt x="24"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1" name="Freeform 707"/>
            <p:cNvSpPr>
              <a:spLocks/>
            </p:cNvSpPr>
            <p:nvPr/>
          </p:nvSpPr>
          <p:spPr bwMode="auto">
            <a:xfrm>
              <a:off x="9774327" y="1178682"/>
              <a:ext cx="76994" cy="77788"/>
            </a:xfrm>
            <a:custGeom>
              <a:avLst/>
              <a:gdLst>
                <a:gd name="T0" fmla="*/ 2147483647 w 80"/>
                <a:gd name="T1" fmla="*/ 2147483647 h 80"/>
                <a:gd name="T2" fmla="*/ 2147483647 w 80"/>
                <a:gd name="T3" fmla="*/ 0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2147483647 h 80"/>
                <a:gd name="T32" fmla="*/ 2147483647 w 80"/>
                <a:gd name="T33" fmla="*/ 2147483647 h 80"/>
                <a:gd name="T34" fmla="*/ 2147483647 w 80"/>
                <a:gd name="T35" fmla="*/ 2147483647 h 80"/>
                <a:gd name="T36" fmla="*/ 2147483647 w 80"/>
                <a:gd name="T37" fmla="*/ 2147483647 h 80"/>
                <a:gd name="T38" fmla="*/ 2147483647 w 80"/>
                <a:gd name="T39" fmla="*/ 2147483647 h 80"/>
                <a:gd name="T40" fmla="*/ 2147483647 w 80"/>
                <a:gd name="T41" fmla="*/ 2147483647 h 80"/>
                <a:gd name="T42" fmla="*/ 2147483647 w 80"/>
                <a:gd name="T43" fmla="*/ 2147483647 h 80"/>
                <a:gd name="T44" fmla="*/ 2147483647 w 80"/>
                <a:gd name="T45" fmla="*/ 2147483647 h 80"/>
                <a:gd name="T46" fmla="*/ 2147483647 w 80"/>
                <a:gd name="T47" fmla="*/ 2147483647 h 80"/>
                <a:gd name="T48" fmla="*/ 2147483647 w 80"/>
                <a:gd name="T49" fmla="*/ 2147483647 h 80"/>
                <a:gd name="T50" fmla="*/ 2147483647 w 80"/>
                <a:gd name="T51" fmla="*/ 2147483647 h 80"/>
                <a:gd name="T52" fmla="*/ 2147483647 w 80"/>
                <a:gd name="T53" fmla="*/ 2147483647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80"/>
                <a:gd name="T83" fmla="*/ 80 w 80"/>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80">
                  <a:moveTo>
                    <a:pt x="80" y="8"/>
                  </a:moveTo>
                  <a:lnTo>
                    <a:pt x="80" y="0"/>
                  </a:lnTo>
                  <a:lnTo>
                    <a:pt x="80" y="8"/>
                  </a:lnTo>
                  <a:lnTo>
                    <a:pt x="64" y="8"/>
                  </a:lnTo>
                  <a:lnTo>
                    <a:pt x="40" y="8"/>
                  </a:lnTo>
                  <a:lnTo>
                    <a:pt x="32" y="8"/>
                  </a:lnTo>
                  <a:lnTo>
                    <a:pt x="16" y="16"/>
                  </a:lnTo>
                  <a:lnTo>
                    <a:pt x="8" y="24"/>
                  </a:lnTo>
                  <a:lnTo>
                    <a:pt x="0" y="32"/>
                  </a:lnTo>
                  <a:lnTo>
                    <a:pt x="8" y="48"/>
                  </a:lnTo>
                  <a:lnTo>
                    <a:pt x="24" y="48"/>
                  </a:lnTo>
                  <a:lnTo>
                    <a:pt x="16" y="56"/>
                  </a:lnTo>
                  <a:lnTo>
                    <a:pt x="16" y="72"/>
                  </a:lnTo>
                  <a:lnTo>
                    <a:pt x="32" y="80"/>
                  </a:lnTo>
                  <a:lnTo>
                    <a:pt x="40" y="72"/>
                  </a:lnTo>
                  <a:lnTo>
                    <a:pt x="40" y="64"/>
                  </a:lnTo>
                  <a:lnTo>
                    <a:pt x="56" y="56"/>
                  </a:lnTo>
                  <a:lnTo>
                    <a:pt x="40" y="40"/>
                  </a:lnTo>
                  <a:lnTo>
                    <a:pt x="40" y="32"/>
                  </a:lnTo>
                  <a:lnTo>
                    <a:pt x="32" y="24"/>
                  </a:lnTo>
                  <a:lnTo>
                    <a:pt x="56" y="16"/>
                  </a:lnTo>
                  <a:lnTo>
                    <a:pt x="72" y="16"/>
                  </a:lnTo>
                  <a:lnTo>
                    <a:pt x="80" y="16"/>
                  </a:lnTo>
                  <a:lnTo>
                    <a:pt x="8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2" name="Freeform 708"/>
            <p:cNvSpPr>
              <a:spLocks/>
            </p:cNvSpPr>
            <p:nvPr/>
          </p:nvSpPr>
          <p:spPr bwMode="auto">
            <a:xfrm>
              <a:off x="9929108" y="984214"/>
              <a:ext cx="23813" cy="15081"/>
            </a:xfrm>
            <a:custGeom>
              <a:avLst/>
              <a:gdLst>
                <a:gd name="T0" fmla="*/ 2147483647 w 24"/>
                <a:gd name="T1" fmla="*/ 2147483647 h 16"/>
                <a:gd name="T2" fmla="*/ 2147483647 w 24"/>
                <a:gd name="T3" fmla="*/ 0 h 16"/>
                <a:gd name="T4" fmla="*/ 0 w 24"/>
                <a:gd name="T5" fmla="*/ 2147483647 h 16"/>
                <a:gd name="T6" fmla="*/ 2147483647 w 24"/>
                <a:gd name="T7" fmla="*/ 2147483647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16"/>
                  </a:moveTo>
                  <a:lnTo>
                    <a:pt x="8" y="0"/>
                  </a:lnTo>
                  <a:lnTo>
                    <a:pt x="0" y="8"/>
                  </a:lnTo>
                  <a:lnTo>
                    <a:pt x="24"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3" name="Freeform 710"/>
            <p:cNvSpPr>
              <a:spLocks/>
            </p:cNvSpPr>
            <p:nvPr/>
          </p:nvSpPr>
          <p:spPr bwMode="auto">
            <a:xfrm>
              <a:off x="9774327" y="1100895"/>
              <a:ext cx="30957" cy="38894"/>
            </a:xfrm>
            <a:custGeom>
              <a:avLst/>
              <a:gdLst>
                <a:gd name="T0" fmla="*/ 2147483647 w 32"/>
                <a:gd name="T1" fmla="*/ 2147483647 h 40"/>
                <a:gd name="T2" fmla="*/ 2147483647 w 32"/>
                <a:gd name="T3" fmla="*/ 2147483647 h 40"/>
                <a:gd name="T4" fmla="*/ 0 w 32"/>
                <a:gd name="T5" fmla="*/ 0 h 40"/>
                <a:gd name="T6" fmla="*/ 2147483647 w 32"/>
                <a:gd name="T7" fmla="*/ 2147483647 h 40"/>
                <a:gd name="T8" fmla="*/ 2147483647 w 32"/>
                <a:gd name="T9" fmla="*/ 2147483647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32" y="32"/>
                  </a:moveTo>
                  <a:lnTo>
                    <a:pt x="32" y="40"/>
                  </a:lnTo>
                  <a:lnTo>
                    <a:pt x="0" y="0"/>
                  </a:lnTo>
                  <a:lnTo>
                    <a:pt x="8" y="16"/>
                  </a:lnTo>
                  <a:lnTo>
                    <a:pt x="32"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4" name="Freeform 711"/>
            <p:cNvSpPr>
              <a:spLocks/>
            </p:cNvSpPr>
            <p:nvPr/>
          </p:nvSpPr>
          <p:spPr bwMode="auto">
            <a:xfrm>
              <a:off x="9672727" y="1015170"/>
              <a:ext cx="85725" cy="46832"/>
            </a:xfrm>
            <a:custGeom>
              <a:avLst/>
              <a:gdLst>
                <a:gd name="T0" fmla="*/ 2147483647 w 88"/>
                <a:gd name="T1" fmla="*/ 2147483647 h 48"/>
                <a:gd name="T2" fmla="*/ 2147483647 w 88"/>
                <a:gd name="T3" fmla="*/ 2147483647 h 48"/>
                <a:gd name="T4" fmla="*/ 2147483647 w 88"/>
                <a:gd name="T5" fmla="*/ 2147483647 h 48"/>
                <a:gd name="T6" fmla="*/ 2147483647 w 88"/>
                <a:gd name="T7" fmla="*/ 2147483647 h 48"/>
                <a:gd name="T8" fmla="*/ 2147483647 w 88"/>
                <a:gd name="T9" fmla="*/ 2147483647 h 48"/>
                <a:gd name="T10" fmla="*/ 2147483647 w 88"/>
                <a:gd name="T11" fmla="*/ 2147483647 h 48"/>
                <a:gd name="T12" fmla="*/ 2147483647 w 88"/>
                <a:gd name="T13" fmla="*/ 2147483647 h 48"/>
                <a:gd name="T14" fmla="*/ 2147483647 w 88"/>
                <a:gd name="T15" fmla="*/ 2147483647 h 48"/>
                <a:gd name="T16" fmla="*/ 2147483647 w 88"/>
                <a:gd name="T17" fmla="*/ 2147483647 h 48"/>
                <a:gd name="T18" fmla="*/ 2147483647 w 88"/>
                <a:gd name="T19" fmla="*/ 0 h 48"/>
                <a:gd name="T20" fmla="*/ 2147483647 w 88"/>
                <a:gd name="T21" fmla="*/ 0 h 48"/>
                <a:gd name="T22" fmla="*/ 2147483647 w 88"/>
                <a:gd name="T23" fmla="*/ 0 h 48"/>
                <a:gd name="T24" fmla="*/ 2147483647 w 88"/>
                <a:gd name="T25" fmla="*/ 2147483647 h 48"/>
                <a:gd name="T26" fmla="*/ 2147483647 w 88"/>
                <a:gd name="T27" fmla="*/ 2147483647 h 48"/>
                <a:gd name="T28" fmla="*/ 0 w 88"/>
                <a:gd name="T29" fmla="*/ 2147483647 h 48"/>
                <a:gd name="T30" fmla="*/ 2147483647 w 88"/>
                <a:gd name="T31" fmla="*/ 2147483647 h 48"/>
                <a:gd name="T32" fmla="*/ 2147483647 w 88"/>
                <a:gd name="T33" fmla="*/ 2147483647 h 48"/>
                <a:gd name="T34" fmla="*/ 2147483647 w 88"/>
                <a:gd name="T35" fmla="*/ 2147483647 h 48"/>
                <a:gd name="T36" fmla="*/ 2147483647 w 88"/>
                <a:gd name="T37" fmla="*/ 2147483647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8"/>
                <a:gd name="T59" fmla="*/ 88 w 88"/>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8">
                  <a:moveTo>
                    <a:pt x="40" y="40"/>
                  </a:moveTo>
                  <a:lnTo>
                    <a:pt x="56" y="40"/>
                  </a:lnTo>
                  <a:lnTo>
                    <a:pt x="64" y="40"/>
                  </a:lnTo>
                  <a:lnTo>
                    <a:pt x="64" y="48"/>
                  </a:lnTo>
                  <a:lnTo>
                    <a:pt x="80" y="40"/>
                  </a:lnTo>
                  <a:lnTo>
                    <a:pt x="80" y="32"/>
                  </a:lnTo>
                  <a:lnTo>
                    <a:pt x="88" y="24"/>
                  </a:lnTo>
                  <a:lnTo>
                    <a:pt x="72" y="16"/>
                  </a:lnTo>
                  <a:lnTo>
                    <a:pt x="56" y="8"/>
                  </a:lnTo>
                  <a:lnTo>
                    <a:pt x="40" y="0"/>
                  </a:lnTo>
                  <a:lnTo>
                    <a:pt x="32" y="0"/>
                  </a:lnTo>
                  <a:lnTo>
                    <a:pt x="24" y="0"/>
                  </a:lnTo>
                  <a:lnTo>
                    <a:pt x="16" y="8"/>
                  </a:lnTo>
                  <a:lnTo>
                    <a:pt x="8" y="8"/>
                  </a:lnTo>
                  <a:lnTo>
                    <a:pt x="0" y="16"/>
                  </a:lnTo>
                  <a:lnTo>
                    <a:pt x="8" y="16"/>
                  </a:lnTo>
                  <a:lnTo>
                    <a:pt x="16" y="24"/>
                  </a:lnTo>
                  <a:lnTo>
                    <a:pt x="24" y="40"/>
                  </a:lnTo>
                  <a:lnTo>
                    <a:pt x="40" y="4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5" name="Freeform 712"/>
            <p:cNvSpPr>
              <a:spLocks/>
            </p:cNvSpPr>
            <p:nvPr/>
          </p:nvSpPr>
          <p:spPr bwMode="auto">
            <a:xfrm>
              <a:off x="9727495" y="1062001"/>
              <a:ext cx="77788" cy="46831"/>
            </a:xfrm>
            <a:custGeom>
              <a:avLst/>
              <a:gdLst>
                <a:gd name="T0" fmla="*/ 2147483647 w 80"/>
                <a:gd name="T1" fmla="*/ 0 h 48"/>
                <a:gd name="T2" fmla="*/ 2147483647 w 80"/>
                <a:gd name="T3" fmla="*/ 0 h 48"/>
                <a:gd name="T4" fmla="*/ 2147483647 w 80"/>
                <a:gd name="T5" fmla="*/ 2147483647 h 48"/>
                <a:gd name="T6" fmla="*/ 2147483647 w 80"/>
                <a:gd name="T7" fmla="*/ 2147483647 h 48"/>
                <a:gd name="T8" fmla="*/ 2147483647 w 80"/>
                <a:gd name="T9" fmla="*/ 2147483647 h 48"/>
                <a:gd name="T10" fmla="*/ 2147483647 w 80"/>
                <a:gd name="T11" fmla="*/ 2147483647 h 48"/>
                <a:gd name="T12" fmla="*/ 2147483647 w 80"/>
                <a:gd name="T13" fmla="*/ 2147483647 h 48"/>
                <a:gd name="T14" fmla="*/ 0 w 80"/>
                <a:gd name="T15" fmla="*/ 2147483647 h 48"/>
                <a:gd name="T16" fmla="*/ 0 w 80"/>
                <a:gd name="T17" fmla="*/ 2147483647 h 48"/>
                <a:gd name="T18" fmla="*/ 2147483647 w 80"/>
                <a:gd name="T19" fmla="*/ 2147483647 h 48"/>
                <a:gd name="T20" fmla="*/ 2147483647 w 80"/>
                <a:gd name="T21" fmla="*/ 2147483647 h 48"/>
                <a:gd name="T22" fmla="*/ 2147483647 w 80"/>
                <a:gd name="T23" fmla="*/ 2147483647 h 48"/>
                <a:gd name="T24" fmla="*/ 2147483647 w 80"/>
                <a:gd name="T25" fmla="*/ 2147483647 h 48"/>
                <a:gd name="T26" fmla="*/ 2147483647 w 80"/>
                <a:gd name="T27" fmla="*/ 2147483647 h 48"/>
                <a:gd name="T28" fmla="*/ 2147483647 w 80"/>
                <a:gd name="T29" fmla="*/ 0 h 48"/>
                <a:gd name="T30" fmla="*/ 2147483647 w 80"/>
                <a:gd name="T31" fmla="*/ 0 h 48"/>
                <a:gd name="T32" fmla="*/ 2147483647 w 80"/>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48"/>
                <a:gd name="T53" fmla="*/ 80 w 8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48">
                  <a:moveTo>
                    <a:pt x="56" y="0"/>
                  </a:moveTo>
                  <a:lnTo>
                    <a:pt x="48" y="0"/>
                  </a:lnTo>
                  <a:lnTo>
                    <a:pt x="32" y="8"/>
                  </a:lnTo>
                  <a:lnTo>
                    <a:pt x="24" y="8"/>
                  </a:lnTo>
                  <a:lnTo>
                    <a:pt x="16" y="8"/>
                  </a:lnTo>
                  <a:lnTo>
                    <a:pt x="8" y="8"/>
                  </a:lnTo>
                  <a:lnTo>
                    <a:pt x="8" y="16"/>
                  </a:lnTo>
                  <a:lnTo>
                    <a:pt x="0" y="24"/>
                  </a:lnTo>
                  <a:lnTo>
                    <a:pt x="0" y="32"/>
                  </a:lnTo>
                  <a:lnTo>
                    <a:pt x="16" y="40"/>
                  </a:lnTo>
                  <a:lnTo>
                    <a:pt x="32" y="48"/>
                  </a:lnTo>
                  <a:lnTo>
                    <a:pt x="48" y="40"/>
                  </a:lnTo>
                  <a:lnTo>
                    <a:pt x="64" y="40"/>
                  </a:lnTo>
                  <a:lnTo>
                    <a:pt x="72" y="24"/>
                  </a:lnTo>
                  <a:lnTo>
                    <a:pt x="80" y="0"/>
                  </a:lnTo>
                  <a:lnTo>
                    <a:pt x="72" y="0"/>
                  </a:lnTo>
                  <a:lnTo>
                    <a:pt x="56"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6" name="Freeform 713"/>
            <p:cNvSpPr>
              <a:spLocks/>
            </p:cNvSpPr>
            <p:nvPr/>
          </p:nvSpPr>
          <p:spPr bwMode="auto">
            <a:xfrm>
              <a:off x="9735433" y="1038188"/>
              <a:ext cx="69850" cy="31750"/>
            </a:xfrm>
            <a:custGeom>
              <a:avLst/>
              <a:gdLst>
                <a:gd name="T0" fmla="*/ 2147483647 w 72"/>
                <a:gd name="T1" fmla="*/ 2147483647 h 32"/>
                <a:gd name="T2" fmla="*/ 2147483647 w 72"/>
                <a:gd name="T3" fmla="*/ 0 h 32"/>
                <a:gd name="T4" fmla="*/ 2147483647 w 72"/>
                <a:gd name="T5" fmla="*/ 2147483647 h 32"/>
                <a:gd name="T6" fmla="*/ 2147483647 w 72"/>
                <a:gd name="T7" fmla="*/ 2147483647 h 32"/>
                <a:gd name="T8" fmla="*/ 0 w 72"/>
                <a:gd name="T9" fmla="*/ 2147483647 h 32"/>
                <a:gd name="T10" fmla="*/ 0 w 72"/>
                <a:gd name="T11" fmla="*/ 2147483647 h 32"/>
                <a:gd name="T12" fmla="*/ 2147483647 w 72"/>
                <a:gd name="T13" fmla="*/ 2147483647 h 32"/>
                <a:gd name="T14" fmla="*/ 2147483647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2147483647 w 72"/>
                <a:gd name="T27" fmla="*/ 2147483647 h 32"/>
                <a:gd name="T28" fmla="*/ 2147483647 w 72"/>
                <a:gd name="T29" fmla="*/ 2147483647 h 32"/>
                <a:gd name="T30" fmla="*/ 2147483647 w 72"/>
                <a:gd name="T31" fmla="*/ 2147483647 h 32"/>
                <a:gd name="T32" fmla="*/ 2147483647 w 72"/>
                <a:gd name="T33" fmla="*/ 2147483647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32"/>
                <a:gd name="T53" fmla="*/ 72 w 7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32">
                  <a:moveTo>
                    <a:pt x="40" y="8"/>
                  </a:moveTo>
                  <a:lnTo>
                    <a:pt x="24" y="0"/>
                  </a:lnTo>
                  <a:lnTo>
                    <a:pt x="16" y="8"/>
                  </a:lnTo>
                  <a:lnTo>
                    <a:pt x="16" y="16"/>
                  </a:lnTo>
                  <a:lnTo>
                    <a:pt x="0" y="24"/>
                  </a:lnTo>
                  <a:lnTo>
                    <a:pt x="0" y="32"/>
                  </a:lnTo>
                  <a:lnTo>
                    <a:pt x="8" y="32"/>
                  </a:lnTo>
                  <a:lnTo>
                    <a:pt x="16" y="32"/>
                  </a:lnTo>
                  <a:lnTo>
                    <a:pt x="24" y="32"/>
                  </a:lnTo>
                  <a:lnTo>
                    <a:pt x="40" y="24"/>
                  </a:lnTo>
                  <a:lnTo>
                    <a:pt x="48" y="24"/>
                  </a:lnTo>
                  <a:lnTo>
                    <a:pt x="64" y="24"/>
                  </a:lnTo>
                  <a:lnTo>
                    <a:pt x="72" y="24"/>
                  </a:lnTo>
                  <a:lnTo>
                    <a:pt x="64" y="16"/>
                  </a:lnTo>
                  <a:lnTo>
                    <a:pt x="64" y="8"/>
                  </a:lnTo>
                  <a:lnTo>
                    <a:pt x="56" y="8"/>
                  </a:lnTo>
                  <a:lnTo>
                    <a:pt x="4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7" name="Freeform 714"/>
            <p:cNvSpPr>
              <a:spLocks/>
            </p:cNvSpPr>
            <p:nvPr/>
          </p:nvSpPr>
          <p:spPr bwMode="auto">
            <a:xfrm>
              <a:off x="9774327" y="1100895"/>
              <a:ext cx="30957" cy="38894"/>
            </a:xfrm>
            <a:custGeom>
              <a:avLst/>
              <a:gdLst>
                <a:gd name="T0" fmla="*/ 2147483647 w 32"/>
                <a:gd name="T1" fmla="*/ 2147483647 h 40"/>
                <a:gd name="T2" fmla="*/ 2147483647 w 32"/>
                <a:gd name="T3" fmla="*/ 2147483647 h 40"/>
                <a:gd name="T4" fmla="*/ 0 w 32"/>
                <a:gd name="T5" fmla="*/ 0 h 40"/>
                <a:gd name="T6" fmla="*/ 2147483647 w 32"/>
                <a:gd name="T7" fmla="*/ 2147483647 h 40"/>
                <a:gd name="T8" fmla="*/ 2147483647 w 32"/>
                <a:gd name="T9" fmla="*/ 2147483647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32" y="32"/>
                  </a:moveTo>
                  <a:lnTo>
                    <a:pt x="32" y="40"/>
                  </a:lnTo>
                  <a:lnTo>
                    <a:pt x="0" y="0"/>
                  </a:lnTo>
                  <a:lnTo>
                    <a:pt x="8" y="16"/>
                  </a:lnTo>
                  <a:lnTo>
                    <a:pt x="32"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8" name="Freeform 715"/>
            <p:cNvSpPr>
              <a:spLocks/>
            </p:cNvSpPr>
            <p:nvPr/>
          </p:nvSpPr>
          <p:spPr bwMode="auto">
            <a:xfrm>
              <a:off x="9735433" y="1038188"/>
              <a:ext cx="69850" cy="31750"/>
            </a:xfrm>
            <a:custGeom>
              <a:avLst/>
              <a:gdLst>
                <a:gd name="T0" fmla="*/ 2147483647 w 72"/>
                <a:gd name="T1" fmla="*/ 2147483647 h 32"/>
                <a:gd name="T2" fmla="*/ 2147483647 w 72"/>
                <a:gd name="T3" fmla="*/ 0 h 32"/>
                <a:gd name="T4" fmla="*/ 2147483647 w 72"/>
                <a:gd name="T5" fmla="*/ 0 h 32"/>
                <a:gd name="T6" fmla="*/ 2147483647 w 72"/>
                <a:gd name="T7" fmla="*/ 2147483647 h 32"/>
                <a:gd name="T8" fmla="*/ 2147483647 w 72"/>
                <a:gd name="T9" fmla="*/ 2147483647 h 32"/>
                <a:gd name="T10" fmla="*/ 0 w 72"/>
                <a:gd name="T11" fmla="*/ 2147483647 h 32"/>
                <a:gd name="T12" fmla="*/ 0 w 72"/>
                <a:gd name="T13" fmla="*/ 2147483647 h 32"/>
                <a:gd name="T14" fmla="*/ 0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2147483647 w 72"/>
                <a:gd name="T27" fmla="*/ 2147483647 h 32"/>
                <a:gd name="T28" fmla="*/ 2147483647 w 72"/>
                <a:gd name="T29" fmla="*/ 2147483647 h 32"/>
                <a:gd name="T30" fmla="*/ 2147483647 w 72"/>
                <a:gd name="T31" fmla="*/ 2147483647 h 32"/>
                <a:gd name="T32" fmla="*/ 2147483647 w 72"/>
                <a:gd name="T33" fmla="*/ 2147483647 h 32"/>
                <a:gd name="T34" fmla="*/ 2147483647 w 72"/>
                <a:gd name="T35" fmla="*/ 2147483647 h 32"/>
                <a:gd name="T36" fmla="*/ 2147483647 w 72"/>
                <a:gd name="T37" fmla="*/ 214748364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32"/>
                <a:gd name="T59" fmla="*/ 72 w 7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32">
                  <a:moveTo>
                    <a:pt x="40" y="8"/>
                  </a:moveTo>
                  <a:lnTo>
                    <a:pt x="24" y="0"/>
                  </a:lnTo>
                  <a:lnTo>
                    <a:pt x="16" y="8"/>
                  </a:lnTo>
                  <a:lnTo>
                    <a:pt x="16" y="16"/>
                  </a:lnTo>
                  <a:lnTo>
                    <a:pt x="0" y="24"/>
                  </a:lnTo>
                  <a:lnTo>
                    <a:pt x="0" y="32"/>
                  </a:lnTo>
                  <a:lnTo>
                    <a:pt x="8" y="32"/>
                  </a:lnTo>
                  <a:lnTo>
                    <a:pt x="16" y="32"/>
                  </a:lnTo>
                  <a:lnTo>
                    <a:pt x="24" y="32"/>
                  </a:lnTo>
                  <a:lnTo>
                    <a:pt x="40" y="24"/>
                  </a:lnTo>
                  <a:lnTo>
                    <a:pt x="48" y="24"/>
                  </a:lnTo>
                  <a:lnTo>
                    <a:pt x="64" y="24"/>
                  </a:lnTo>
                  <a:lnTo>
                    <a:pt x="72" y="24"/>
                  </a:lnTo>
                  <a:lnTo>
                    <a:pt x="64" y="16"/>
                  </a:lnTo>
                  <a:lnTo>
                    <a:pt x="64" y="8"/>
                  </a:lnTo>
                  <a:lnTo>
                    <a:pt x="56" y="8"/>
                  </a:lnTo>
                  <a:lnTo>
                    <a:pt x="4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69" name="Freeform 716"/>
            <p:cNvSpPr>
              <a:spLocks/>
            </p:cNvSpPr>
            <p:nvPr/>
          </p:nvSpPr>
          <p:spPr bwMode="auto">
            <a:xfrm>
              <a:off x="9805284" y="1139788"/>
              <a:ext cx="84931" cy="69850"/>
            </a:xfrm>
            <a:custGeom>
              <a:avLst/>
              <a:gdLst>
                <a:gd name="T0" fmla="*/ 2147483647 w 88"/>
                <a:gd name="T1" fmla="*/ 0 h 72"/>
                <a:gd name="T2" fmla="*/ 2147483647 w 88"/>
                <a:gd name="T3" fmla="*/ 0 h 72"/>
                <a:gd name="T4" fmla="*/ 0 w 88"/>
                <a:gd name="T5" fmla="*/ 0 h 72"/>
                <a:gd name="T6" fmla="*/ 0 w 88"/>
                <a:gd name="T7" fmla="*/ 2147483647 h 72"/>
                <a:gd name="T8" fmla="*/ 2147483647 w 88"/>
                <a:gd name="T9" fmla="*/ 2147483647 h 72"/>
                <a:gd name="T10" fmla="*/ 0 w 88"/>
                <a:gd name="T11" fmla="*/ 2147483647 h 72"/>
                <a:gd name="T12" fmla="*/ 2147483647 w 88"/>
                <a:gd name="T13" fmla="*/ 2147483647 h 72"/>
                <a:gd name="T14" fmla="*/ 2147483647 w 88"/>
                <a:gd name="T15" fmla="*/ 2147483647 h 72"/>
                <a:gd name="T16" fmla="*/ 2147483647 w 88"/>
                <a:gd name="T17" fmla="*/ 2147483647 h 72"/>
                <a:gd name="T18" fmla="*/ 2147483647 w 88"/>
                <a:gd name="T19" fmla="*/ 2147483647 h 72"/>
                <a:gd name="T20" fmla="*/ 2147483647 w 88"/>
                <a:gd name="T21" fmla="*/ 2147483647 h 72"/>
                <a:gd name="T22" fmla="*/ 2147483647 w 88"/>
                <a:gd name="T23" fmla="*/ 2147483647 h 72"/>
                <a:gd name="T24" fmla="*/ 2147483647 w 88"/>
                <a:gd name="T25" fmla="*/ 2147483647 h 72"/>
                <a:gd name="T26" fmla="*/ 2147483647 w 88"/>
                <a:gd name="T27" fmla="*/ 2147483647 h 72"/>
                <a:gd name="T28" fmla="*/ 2147483647 w 88"/>
                <a:gd name="T29" fmla="*/ 2147483647 h 72"/>
                <a:gd name="T30" fmla="*/ 2147483647 w 88"/>
                <a:gd name="T31" fmla="*/ 2147483647 h 72"/>
                <a:gd name="T32" fmla="*/ 2147483647 w 88"/>
                <a:gd name="T33" fmla="*/ 2147483647 h 72"/>
                <a:gd name="T34" fmla="*/ 2147483647 w 88"/>
                <a:gd name="T35" fmla="*/ 2147483647 h 72"/>
                <a:gd name="T36" fmla="*/ 2147483647 w 88"/>
                <a:gd name="T37" fmla="*/ 2147483647 h 72"/>
                <a:gd name="T38" fmla="*/ 2147483647 w 88"/>
                <a:gd name="T39" fmla="*/ 2147483647 h 72"/>
                <a:gd name="T40" fmla="*/ 2147483647 w 88"/>
                <a:gd name="T41" fmla="*/ 2147483647 h 72"/>
                <a:gd name="T42" fmla="*/ 2147483647 w 88"/>
                <a:gd name="T43" fmla="*/ 0 h 72"/>
                <a:gd name="T44" fmla="*/ 2147483647 w 88"/>
                <a:gd name="T45" fmla="*/ 0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72"/>
                <a:gd name="T71" fmla="*/ 88 w 88"/>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72">
                  <a:moveTo>
                    <a:pt x="32" y="0"/>
                  </a:moveTo>
                  <a:lnTo>
                    <a:pt x="8" y="0"/>
                  </a:lnTo>
                  <a:lnTo>
                    <a:pt x="0" y="0"/>
                  </a:lnTo>
                  <a:lnTo>
                    <a:pt x="0" y="8"/>
                  </a:lnTo>
                  <a:lnTo>
                    <a:pt x="8" y="16"/>
                  </a:lnTo>
                  <a:lnTo>
                    <a:pt x="0" y="32"/>
                  </a:lnTo>
                  <a:lnTo>
                    <a:pt x="8" y="40"/>
                  </a:lnTo>
                  <a:lnTo>
                    <a:pt x="8" y="48"/>
                  </a:lnTo>
                  <a:lnTo>
                    <a:pt x="32" y="48"/>
                  </a:lnTo>
                  <a:lnTo>
                    <a:pt x="48" y="48"/>
                  </a:lnTo>
                  <a:lnTo>
                    <a:pt x="48" y="40"/>
                  </a:lnTo>
                  <a:lnTo>
                    <a:pt x="48" y="48"/>
                  </a:lnTo>
                  <a:lnTo>
                    <a:pt x="48" y="56"/>
                  </a:lnTo>
                  <a:lnTo>
                    <a:pt x="40" y="56"/>
                  </a:lnTo>
                  <a:lnTo>
                    <a:pt x="48" y="72"/>
                  </a:lnTo>
                  <a:lnTo>
                    <a:pt x="64" y="64"/>
                  </a:lnTo>
                  <a:lnTo>
                    <a:pt x="80" y="64"/>
                  </a:lnTo>
                  <a:lnTo>
                    <a:pt x="88" y="48"/>
                  </a:lnTo>
                  <a:lnTo>
                    <a:pt x="64" y="40"/>
                  </a:lnTo>
                  <a:lnTo>
                    <a:pt x="64" y="24"/>
                  </a:lnTo>
                  <a:lnTo>
                    <a:pt x="80" y="8"/>
                  </a:lnTo>
                  <a:lnTo>
                    <a:pt x="56" y="0"/>
                  </a:lnTo>
                  <a:lnTo>
                    <a:pt x="32"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0" name="Freeform 717"/>
            <p:cNvSpPr>
              <a:spLocks/>
            </p:cNvSpPr>
            <p:nvPr/>
          </p:nvSpPr>
          <p:spPr bwMode="auto">
            <a:xfrm>
              <a:off x="9750514" y="1100895"/>
              <a:ext cx="61913" cy="108744"/>
            </a:xfrm>
            <a:custGeom>
              <a:avLst/>
              <a:gdLst>
                <a:gd name="T0" fmla="*/ 2147483647 w 64"/>
                <a:gd name="T1" fmla="*/ 2147483647 h 112"/>
                <a:gd name="T2" fmla="*/ 2147483647 w 64"/>
                <a:gd name="T3" fmla="*/ 2147483647 h 112"/>
                <a:gd name="T4" fmla="*/ 2147483647 w 64"/>
                <a:gd name="T5" fmla="*/ 2147483647 h 112"/>
                <a:gd name="T6" fmla="*/ 2147483647 w 64"/>
                <a:gd name="T7" fmla="*/ 2147483647 h 112"/>
                <a:gd name="T8" fmla="*/ 2147483647 w 64"/>
                <a:gd name="T9" fmla="*/ 2147483647 h 112"/>
                <a:gd name="T10" fmla="*/ 2147483647 w 64"/>
                <a:gd name="T11" fmla="*/ 2147483647 h 112"/>
                <a:gd name="T12" fmla="*/ 2147483647 w 64"/>
                <a:gd name="T13" fmla="*/ 2147483647 h 112"/>
                <a:gd name="T14" fmla="*/ 2147483647 w 64"/>
                <a:gd name="T15" fmla="*/ 2147483647 h 112"/>
                <a:gd name="T16" fmla="*/ 2147483647 w 64"/>
                <a:gd name="T17" fmla="*/ 2147483647 h 112"/>
                <a:gd name="T18" fmla="*/ 2147483647 w 64"/>
                <a:gd name="T19" fmla="*/ 2147483647 h 112"/>
                <a:gd name="T20" fmla="*/ 2147483647 w 64"/>
                <a:gd name="T21" fmla="*/ 0 h 112"/>
                <a:gd name="T22" fmla="*/ 2147483647 w 64"/>
                <a:gd name="T23" fmla="*/ 2147483647 h 112"/>
                <a:gd name="T24" fmla="*/ 2147483647 w 64"/>
                <a:gd name="T25" fmla="*/ 2147483647 h 112"/>
                <a:gd name="T26" fmla="*/ 2147483647 w 64"/>
                <a:gd name="T27" fmla="*/ 2147483647 h 112"/>
                <a:gd name="T28" fmla="*/ 2147483647 w 64"/>
                <a:gd name="T29" fmla="*/ 2147483647 h 112"/>
                <a:gd name="T30" fmla="*/ 2147483647 w 64"/>
                <a:gd name="T31" fmla="*/ 2147483647 h 112"/>
                <a:gd name="T32" fmla="*/ 0 w 64"/>
                <a:gd name="T33" fmla="*/ 2147483647 h 112"/>
                <a:gd name="T34" fmla="*/ 2147483647 w 64"/>
                <a:gd name="T35" fmla="*/ 2147483647 h 112"/>
                <a:gd name="T36" fmla="*/ 2147483647 w 64"/>
                <a:gd name="T37" fmla="*/ 2147483647 h 112"/>
                <a:gd name="T38" fmla="*/ 2147483647 w 64"/>
                <a:gd name="T39" fmla="*/ 2147483647 h 112"/>
                <a:gd name="T40" fmla="*/ 2147483647 w 64"/>
                <a:gd name="T41" fmla="*/ 2147483647 h 112"/>
                <a:gd name="T42" fmla="*/ 2147483647 w 64"/>
                <a:gd name="T43" fmla="*/ 2147483647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112"/>
                <a:gd name="T68" fmla="*/ 64 w 64"/>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112">
                  <a:moveTo>
                    <a:pt x="40" y="96"/>
                  </a:moveTo>
                  <a:lnTo>
                    <a:pt x="56" y="88"/>
                  </a:lnTo>
                  <a:lnTo>
                    <a:pt x="64" y="88"/>
                  </a:lnTo>
                  <a:lnTo>
                    <a:pt x="64" y="80"/>
                  </a:lnTo>
                  <a:lnTo>
                    <a:pt x="56" y="72"/>
                  </a:lnTo>
                  <a:lnTo>
                    <a:pt x="64" y="56"/>
                  </a:lnTo>
                  <a:lnTo>
                    <a:pt x="56" y="48"/>
                  </a:lnTo>
                  <a:lnTo>
                    <a:pt x="56" y="40"/>
                  </a:lnTo>
                  <a:lnTo>
                    <a:pt x="56" y="32"/>
                  </a:lnTo>
                  <a:lnTo>
                    <a:pt x="32" y="16"/>
                  </a:lnTo>
                  <a:lnTo>
                    <a:pt x="24" y="0"/>
                  </a:lnTo>
                  <a:lnTo>
                    <a:pt x="8" y="8"/>
                  </a:lnTo>
                  <a:lnTo>
                    <a:pt x="16" y="16"/>
                  </a:lnTo>
                  <a:lnTo>
                    <a:pt x="16" y="24"/>
                  </a:lnTo>
                  <a:lnTo>
                    <a:pt x="16" y="40"/>
                  </a:lnTo>
                  <a:lnTo>
                    <a:pt x="8" y="56"/>
                  </a:lnTo>
                  <a:lnTo>
                    <a:pt x="0" y="72"/>
                  </a:lnTo>
                  <a:lnTo>
                    <a:pt x="16" y="88"/>
                  </a:lnTo>
                  <a:lnTo>
                    <a:pt x="16" y="96"/>
                  </a:lnTo>
                  <a:lnTo>
                    <a:pt x="24" y="112"/>
                  </a:lnTo>
                  <a:lnTo>
                    <a:pt x="32" y="104"/>
                  </a:lnTo>
                  <a:lnTo>
                    <a:pt x="40" y="9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1" name="Freeform 718"/>
            <p:cNvSpPr>
              <a:spLocks/>
            </p:cNvSpPr>
            <p:nvPr/>
          </p:nvSpPr>
          <p:spPr bwMode="auto">
            <a:xfrm>
              <a:off x="9696539" y="1085020"/>
              <a:ext cx="69850" cy="85725"/>
            </a:xfrm>
            <a:custGeom>
              <a:avLst/>
              <a:gdLst>
                <a:gd name="T0" fmla="*/ 2147483647 w 72"/>
                <a:gd name="T1" fmla="*/ 2147483647 h 88"/>
                <a:gd name="T2" fmla="*/ 2147483647 w 72"/>
                <a:gd name="T3" fmla="*/ 2147483647 h 88"/>
                <a:gd name="T4" fmla="*/ 2147483647 w 72"/>
                <a:gd name="T5" fmla="*/ 2147483647 h 88"/>
                <a:gd name="T6" fmla="*/ 2147483647 w 72"/>
                <a:gd name="T7" fmla="*/ 2147483647 h 88"/>
                <a:gd name="T8" fmla="*/ 2147483647 w 72"/>
                <a:gd name="T9" fmla="*/ 2147483647 h 88"/>
                <a:gd name="T10" fmla="*/ 2147483647 w 72"/>
                <a:gd name="T11" fmla="*/ 2147483647 h 88"/>
                <a:gd name="T12" fmla="*/ 2147483647 w 72"/>
                <a:gd name="T13" fmla="*/ 0 h 88"/>
                <a:gd name="T14" fmla="*/ 2147483647 w 72"/>
                <a:gd name="T15" fmla="*/ 2147483647 h 88"/>
                <a:gd name="T16" fmla="*/ 0 w 72"/>
                <a:gd name="T17" fmla="*/ 2147483647 h 88"/>
                <a:gd name="T18" fmla="*/ 0 w 72"/>
                <a:gd name="T19" fmla="*/ 2147483647 h 88"/>
                <a:gd name="T20" fmla="*/ 0 w 72"/>
                <a:gd name="T21" fmla="*/ 2147483647 h 88"/>
                <a:gd name="T22" fmla="*/ 2147483647 w 72"/>
                <a:gd name="T23" fmla="*/ 2147483647 h 88"/>
                <a:gd name="T24" fmla="*/ 2147483647 w 72"/>
                <a:gd name="T25" fmla="*/ 2147483647 h 88"/>
                <a:gd name="T26" fmla="*/ 2147483647 w 72"/>
                <a:gd name="T27" fmla="*/ 2147483647 h 88"/>
                <a:gd name="T28" fmla="*/ 2147483647 w 72"/>
                <a:gd name="T29" fmla="*/ 2147483647 h 88"/>
                <a:gd name="T30" fmla="*/ 2147483647 w 72"/>
                <a:gd name="T31" fmla="*/ 2147483647 h 88"/>
                <a:gd name="T32" fmla="*/ 2147483647 w 72"/>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88"/>
                <a:gd name="T53" fmla="*/ 72 w 72"/>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88">
                  <a:moveTo>
                    <a:pt x="72" y="56"/>
                  </a:moveTo>
                  <a:lnTo>
                    <a:pt x="72" y="40"/>
                  </a:lnTo>
                  <a:lnTo>
                    <a:pt x="72" y="32"/>
                  </a:lnTo>
                  <a:lnTo>
                    <a:pt x="64" y="24"/>
                  </a:lnTo>
                  <a:lnTo>
                    <a:pt x="48" y="16"/>
                  </a:lnTo>
                  <a:lnTo>
                    <a:pt x="32" y="8"/>
                  </a:lnTo>
                  <a:lnTo>
                    <a:pt x="32" y="0"/>
                  </a:lnTo>
                  <a:lnTo>
                    <a:pt x="16" y="8"/>
                  </a:lnTo>
                  <a:lnTo>
                    <a:pt x="0" y="8"/>
                  </a:lnTo>
                  <a:lnTo>
                    <a:pt x="0" y="24"/>
                  </a:lnTo>
                  <a:lnTo>
                    <a:pt x="0" y="32"/>
                  </a:lnTo>
                  <a:lnTo>
                    <a:pt x="8" y="32"/>
                  </a:lnTo>
                  <a:lnTo>
                    <a:pt x="24" y="48"/>
                  </a:lnTo>
                  <a:lnTo>
                    <a:pt x="32" y="72"/>
                  </a:lnTo>
                  <a:lnTo>
                    <a:pt x="56" y="88"/>
                  </a:lnTo>
                  <a:lnTo>
                    <a:pt x="64" y="72"/>
                  </a:lnTo>
                  <a:lnTo>
                    <a:pt x="72"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2" name="Freeform 719"/>
            <p:cNvSpPr>
              <a:spLocks/>
            </p:cNvSpPr>
            <p:nvPr/>
          </p:nvSpPr>
          <p:spPr bwMode="auto">
            <a:xfrm>
              <a:off x="9774327" y="922301"/>
              <a:ext cx="38100" cy="23019"/>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0 h 24"/>
                <a:gd name="T10" fmla="*/ 2147483647 w 40"/>
                <a:gd name="T11" fmla="*/ 0 h 24"/>
                <a:gd name="T12" fmla="*/ 0 w 40"/>
                <a:gd name="T13" fmla="*/ 2147483647 h 24"/>
                <a:gd name="T14" fmla="*/ 0 w 40"/>
                <a:gd name="T15" fmla="*/ 2147483647 h 24"/>
                <a:gd name="T16" fmla="*/ 2147483647 w 40"/>
                <a:gd name="T17" fmla="*/ 2147483647 h 24"/>
                <a:gd name="T18" fmla="*/ 2147483647 w 40"/>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2" y="24"/>
                  </a:moveTo>
                  <a:lnTo>
                    <a:pt x="40" y="16"/>
                  </a:lnTo>
                  <a:lnTo>
                    <a:pt x="32" y="8"/>
                  </a:lnTo>
                  <a:lnTo>
                    <a:pt x="24" y="8"/>
                  </a:lnTo>
                  <a:lnTo>
                    <a:pt x="16" y="0"/>
                  </a:lnTo>
                  <a:lnTo>
                    <a:pt x="8" y="0"/>
                  </a:lnTo>
                  <a:lnTo>
                    <a:pt x="0" y="8"/>
                  </a:lnTo>
                  <a:lnTo>
                    <a:pt x="0" y="16"/>
                  </a:lnTo>
                  <a:lnTo>
                    <a:pt x="8" y="24"/>
                  </a:lnTo>
                  <a:lnTo>
                    <a:pt x="32"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3" name="Freeform 720"/>
            <p:cNvSpPr>
              <a:spLocks/>
            </p:cNvSpPr>
            <p:nvPr/>
          </p:nvSpPr>
          <p:spPr bwMode="auto">
            <a:xfrm>
              <a:off x="9805284" y="1139788"/>
              <a:ext cx="84931" cy="69850"/>
            </a:xfrm>
            <a:custGeom>
              <a:avLst/>
              <a:gdLst>
                <a:gd name="T0" fmla="*/ 2147483647 w 88"/>
                <a:gd name="T1" fmla="*/ 0 h 72"/>
                <a:gd name="T2" fmla="*/ 2147483647 w 88"/>
                <a:gd name="T3" fmla="*/ 0 h 72"/>
                <a:gd name="T4" fmla="*/ 0 w 88"/>
                <a:gd name="T5" fmla="*/ 0 h 72"/>
                <a:gd name="T6" fmla="*/ 0 w 88"/>
                <a:gd name="T7" fmla="*/ 2147483647 h 72"/>
                <a:gd name="T8" fmla="*/ 2147483647 w 88"/>
                <a:gd name="T9" fmla="*/ 2147483647 h 72"/>
                <a:gd name="T10" fmla="*/ 0 w 88"/>
                <a:gd name="T11" fmla="*/ 2147483647 h 72"/>
                <a:gd name="T12" fmla="*/ 2147483647 w 88"/>
                <a:gd name="T13" fmla="*/ 2147483647 h 72"/>
                <a:gd name="T14" fmla="*/ 2147483647 w 88"/>
                <a:gd name="T15" fmla="*/ 2147483647 h 72"/>
                <a:gd name="T16" fmla="*/ 2147483647 w 88"/>
                <a:gd name="T17" fmla="*/ 2147483647 h 72"/>
                <a:gd name="T18" fmla="*/ 2147483647 w 88"/>
                <a:gd name="T19" fmla="*/ 2147483647 h 72"/>
                <a:gd name="T20" fmla="*/ 2147483647 w 88"/>
                <a:gd name="T21" fmla="*/ 2147483647 h 72"/>
                <a:gd name="T22" fmla="*/ 2147483647 w 88"/>
                <a:gd name="T23" fmla="*/ 2147483647 h 72"/>
                <a:gd name="T24" fmla="*/ 2147483647 w 88"/>
                <a:gd name="T25" fmla="*/ 2147483647 h 72"/>
                <a:gd name="T26" fmla="*/ 2147483647 w 88"/>
                <a:gd name="T27" fmla="*/ 2147483647 h 72"/>
                <a:gd name="T28" fmla="*/ 2147483647 w 88"/>
                <a:gd name="T29" fmla="*/ 2147483647 h 72"/>
                <a:gd name="T30" fmla="*/ 2147483647 w 88"/>
                <a:gd name="T31" fmla="*/ 2147483647 h 72"/>
                <a:gd name="T32" fmla="*/ 2147483647 w 88"/>
                <a:gd name="T33" fmla="*/ 2147483647 h 72"/>
                <a:gd name="T34" fmla="*/ 2147483647 w 88"/>
                <a:gd name="T35" fmla="*/ 2147483647 h 72"/>
                <a:gd name="T36" fmla="*/ 2147483647 w 88"/>
                <a:gd name="T37" fmla="*/ 2147483647 h 72"/>
                <a:gd name="T38" fmla="*/ 2147483647 w 88"/>
                <a:gd name="T39" fmla="*/ 2147483647 h 72"/>
                <a:gd name="T40" fmla="*/ 2147483647 w 88"/>
                <a:gd name="T41" fmla="*/ 2147483647 h 72"/>
                <a:gd name="T42" fmla="*/ 2147483647 w 88"/>
                <a:gd name="T43" fmla="*/ 2147483647 h 72"/>
                <a:gd name="T44" fmla="*/ 2147483647 w 88"/>
                <a:gd name="T45" fmla="*/ 2147483647 h 72"/>
                <a:gd name="T46" fmla="*/ 2147483647 w 88"/>
                <a:gd name="T47" fmla="*/ 2147483647 h 72"/>
                <a:gd name="T48" fmla="*/ 2147483647 w 88"/>
                <a:gd name="T49" fmla="*/ 0 h 72"/>
                <a:gd name="T50" fmla="*/ 2147483647 w 88"/>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72"/>
                <a:gd name="T80" fmla="*/ 88 w 88"/>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72">
                  <a:moveTo>
                    <a:pt x="32" y="0"/>
                  </a:moveTo>
                  <a:lnTo>
                    <a:pt x="8" y="0"/>
                  </a:lnTo>
                  <a:lnTo>
                    <a:pt x="0" y="0"/>
                  </a:lnTo>
                  <a:lnTo>
                    <a:pt x="0" y="8"/>
                  </a:lnTo>
                  <a:lnTo>
                    <a:pt x="8" y="16"/>
                  </a:lnTo>
                  <a:lnTo>
                    <a:pt x="0" y="32"/>
                  </a:lnTo>
                  <a:lnTo>
                    <a:pt x="8" y="40"/>
                  </a:lnTo>
                  <a:lnTo>
                    <a:pt x="8" y="48"/>
                  </a:lnTo>
                  <a:lnTo>
                    <a:pt x="32" y="48"/>
                  </a:lnTo>
                  <a:lnTo>
                    <a:pt x="48" y="48"/>
                  </a:lnTo>
                  <a:lnTo>
                    <a:pt x="48" y="40"/>
                  </a:lnTo>
                  <a:lnTo>
                    <a:pt x="48" y="48"/>
                  </a:lnTo>
                  <a:lnTo>
                    <a:pt x="48" y="56"/>
                  </a:lnTo>
                  <a:lnTo>
                    <a:pt x="40" y="56"/>
                  </a:lnTo>
                  <a:lnTo>
                    <a:pt x="48" y="72"/>
                  </a:lnTo>
                  <a:lnTo>
                    <a:pt x="64" y="64"/>
                  </a:lnTo>
                  <a:lnTo>
                    <a:pt x="80" y="64"/>
                  </a:lnTo>
                  <a:lnTo>
                    <a:pt x="88" y="48"/>
                  </a:lnTo>
                  <a:lnTo>
                    <a:pt x="64" y="40"/>
                  </a:lnTo>
                  <a:lnTo>
                    <a:pt x="64" y="24"/>
                  </a:lnTo>
                  <a:lnTo>
                    <a:pt x="80" y="8"/>
                  </a:lnTo>
                  <a:lnTo>
                    <a:pt x="56" y="0"/>
                  </a:lnTo>
                  <a:lnTo>
                    <a:pt x="32"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4" name="Freeform 721"/>
            <p:cNvSpPr>
              <a:spLocks/>
            </p:cNvSpPr>
            <p:nvPr/>
          </p:nvSpPr>
          <p:spPr bwMode="auto">
            <a:xfrm>
              <a:off x="9774327" y="922301"/>
              <a:ext cx="38100" cy="23019"/>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0 h 24"/>
                <a:gd name="T10" fmla="*/ 2147483647 w 40"/>
                <a:gd name="T11" fmla="*/ 0 h 24"/>
                <a:gd name="T12" fmla="*/ 0 w 40"/>
                <a:gd name="T13" fmla="*/ 2147483647 h 24"/>
                <a:gd name="T14" fmla="*/ 0 w 40"/>
                <a:gd name="T15" fmla="*/ 2147483647 h 24"/>
                <a:gd name="T16" fmla="*/ 2147483647 w 40"/>
                <a:gd name="T17" fmla="*/ 2147483647 h 24"/>
                <a:gd name="T18" fmla="*/ 2147483647 w 40"/>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2" y="24"/>
                  </a:moveTo>
                  <a:lnTo>
                    <a:pt x="40" y="16"/>
                  </a:lnTo>
                  <a:lnTo>
                    <a:pt x="32" y="8"/>
                  </a:lnTo>
                  <a:lnTo>
                    <a:pt x="24" y="8"/>
                  </a:lnTo>
                  <a:lnTo>
                    <a:pt x="16" y="0"/>
                  </a:lnTo>
                  <a:lnTo>
                    <a:pt x="8" y="0"/>
                  </a:lnTo>
                  <a:lnTo>
                    <a:pt x="0" y="8"/>
                  </a:lnTo>
                  <a:lnTo>
                    <a:pt x="0" y="16"/>
                  </a:lnTo>
                  <a:lnTo>
                    <a:pt x="8" y="24"/>
                  </a:lnTo>
                  <a:lnTo>
                    <a:pt x="32"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5" name="Freeform 722"/>
            <p:cNvSpPr>
              <a:spLocks/>
            </p:cNvSpPr>
            <p:nvPr/>
          </p:nvSpPr>
          <p:spPr bwMode="auto">
            <a:xfrm>
              <a:off x="9703684" y="937382"/>
              <a:ext cx="116681" cy="108744"/>
            </a:xfrm>
            <a:custGeom>
              <a:avLst/>
              <a:gdLst>
                <a:gd name="T0" fmla="*/ 0 w 120"/>
                <a:gd name="T1" fmla="*/ 2147483647 h 112"/>
                <a:gd name="T2" fmla="*/ 0 w 120"/>
                <a:gd name="T3" fmla="*/ 2147483647 h 112"/>
                <a:gd name="T4" fmla="*/ 0 w 120"/>
                <a:gd name="T5" fmla="*/ 2147483647 h 112"/>
                <a:gd name="T6" fmla="*/ 2147483647 w 120"/>
                <a:gd name="T7" fmla="*/ 2147483647 h 112"/>
                <a:gd name="T8" fmla="*/ 2147483647 w 120"/>
                <a:gd name="T9" fmla="*/ 2147483647 h 112"/>
                <a:gd name="T10" fmla="*/ 2147483647 w 120"/>
                <a:gd name="T11" fmla="*/ 2147483647 h 112"/>
                <a:gd name="T12" fmla="*/ 2147483647 w 120"/>
                <a:gd name="T13" fmla="*/ 2147483647 h 112"/>
                <a:gd name="T14" fmla="*/ 2147483647 w 120"/>
                <a:gd name="T15" fmla="*/ 2147483647 h 112"/>
                <a:gd name="T16" fmla="*/ 2147483647 w 120"/>
                <a:gd name="T17" fmla="*/ 2147483647 h 112"/>
                <a:gd name="T18" fmla="*/ 2147483647 w 120"/>
                <a:gd name="T19" fmla="*/ 2147483647 h 112"/>
                <a:gd name="T20" fmla="*/ 2147483647 w 120"/>
                <a:gd name="T21" fmla="*/ 2147483647 h 112"/>
                <a:gd name="T22" fmla="*/ 2147483647 w 120"/>
                <a:gd name="T23" fmla="*/ 2147483647 h 112"/>
                <a:gd name="T24" fmla="*/ 2147483647 w 120"/>
                <a:gd name="T25" fmla="*/ 2147483647 h 112"/>
                <a:gd name="T26" fmla="*/ 2147483647 w 120"/>
                <a:gd name="T27" fmla="*/ 2147483647 h 112"/>
                <a:gd name="T28" fmla="*/ 2147483647 w 120"/>
                <a:gd name="T29" fmla="*/ 2147483647 h 112"/>
                <a:gd name="T30" fmla="*/ 2147483647 w 120"/>
                <a:gd name="T31" fmla="*/ 2147483647 h 112"/>
                <a:gd name="T32" fmla="*/ 2147483647 w 120"/>
                <a:gd name="T33" fmla="*/ 2147483647 h 112"/>
                <a:gd name="T34" fmla="*/ 2147483647 w 120"/>
                <a:gd name="T35" fmla="*/ 2147483647 h 112"/>
                <a:gd name="T36" fmla="*/ 2147483647 w 120"/>
                <a:gd name="T37" fmla="*/ 2147483647 h 112"/>
                <a:gd name="T38" fmla="*/ 2147483647 w 120"/>
                <a:gd name="T39" fmla="*/ 2147483647 h 112"/>
                <a:gd name="T40" fmla="*/ 2147483647 w 120"/>
                <a:gd name="T41" fmla="*/ 2147483647 h 112"/>
                <a:gd name="T42" fmla="*/ 2147483647 w 120"/>
                <a:gd name="T43" fmla="*/ 2147483647 h 112"/>
                <a:gd name="T44" fmla="*/ 2147483647 w 120"/>
                <a:gd name="T45" fmla="*/ 0 h 112"/>
                <a:gd name="T46" fmla="*/ 2147483647 w 120"/>
                <a:gd name="T47" fmla="*/ 0 h 112"/>
                <a:gd name="T48" fmla="*/ 2147483647 w 120"/>
                <a:gd name="T49" fmla="*/ 0 h 112"/>
                <a:gd name="T50" fmla="*/ 2147483647 w 120"/>
                <a:gd name="T51" fmla="*/ 2147483647 h 112"/>
                <a:gd name="T52" fmla="*/ 0 w 120"/>
                <a:gd name="T53" fmla="*/ 2147483647 h 112"/>
                <a:gd name="T54" fmla="*/ 0 w 120"/>
                <a:gd name="T55" fmla="*/ 2147483647 h 112"/>
                <a:gd name="T56" fmla="*/ 0 w 120"/>
                <a:gd name="T57" fmla="*/ 2147483647 h 1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12"/>
                <a:gd name="T89" fmla="*/ 120 w 120"/>
                <a:gd name="T90" fmla="*/ 112 h 1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12">
                  <a:moveTo>
                    <a:pt x="0" y="32"/>
                  </a:moveTo>
                  <a:lnTo>
                    <a:pt x="0" y="40"/>
                  </a:lnTo>
                  <a:lnTo>
                    <a:pt x="0" y="48"/>
                  </a:lnTo>
                  <a:lnTo>
                    <a:pt x="8" y="64"/>
                  </a:lnTo>
                  <a:lnTo>
                    <a:pt x="8" y="80"/>
                  </a:lnTo>
                  <a:lnTo>
                    <a:pt x="24" y="88"/>
                  </a:lnTo>
                  <a:lnTo>
                    <a:pt x="40" y="96"/>
                  </a:lnTo>
                  <a:lnTo>
                    <a:pt x="56" y="104"/>
                  </a:lnTo>
                  <a:lnTo>
                    <a:pt x="72" y="112"/>
                  </a:lnTo>
                  <a:lnTo>
                    <a:pt x="88" y="112"/>
                  </a:lnTo>
                  <a:lnTo>
                    <a:pt x="96" y="112"/>
                  </a:lnTo>
                  <a:lnTo>
                    <a:pt x="104" y="112"/>
                  </a:lnTo>
                  <a:lnTo>
                    <a:pt x="112" y="88"/>
                  </a:lnTo>
                  <a:lnTo>
                    <a:pt x="120" y="80"/>
                  </a:lnTo>
                  <a:lnTo>
                    <a:pt x="120" y="64"/>
                  </a:lnTo>
                  <a:lnTo>
                    <a:pt x="120" y="56"/>
                  </a:lnTo>
                  <a:lnTo>
                    <a:pt x="112" y="48"/>
                  </a:lnTo>
                  <a:lnTo>
                    <a:pt x="120" y="40"/>
                  </a:lnTo>
                  <a:lnTo>
                    <a:pt x="120" y="24"/>
                  </a:lnTo>
                  <a:lnTo>
                    <a:pt x="112" y="8"/>
                  </a:lnTo>
                  <a:lnTo>
                    <a:pt x="104" y="8"/>
                  </a:lnTo>
                  <a:lnTo>
                    <a:pt x="80" y="8"/>
                  </a:lnTo>
                  <a:lnTo>
                    <a:pt x="72" y="0"/>
                  </a:lnTo>
                  <a:lnTo>
                    <a:pt x="56" y="0"/>
                  </a:lnTo>
                  <a:lnTo>
                    <a:pt x="48" y="0"/>
                  </a:lnTo>
                  <a:lnTo>
                    <a:pt x="16" y="8"/>
                  </a:lnTo>
                  <a:lnTo>
                    <a:pt x="0" y="16"/>
                  </a:lnTo>
                  <a:lnTo>
                    <a:pt x="0" y="24"/>
                  </a:lnTo>
                  <a:lnTo>
                    <a:pt x="0"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6" name="Freeform 723"/>
            <p:cNvSpPr>
              <a:spLocks/>
            </p:cNvSpPr>
            <p:nvPr/>
          </p:nvSpPr>
          <p:spPr bwMode="auto">
            <a:xfrm>
              <a:off x="9602877" y="1077082"/>
              <a:ext cx="54769" cy="31750"/>
            </a:xfrm>
            <a:custGeom>
              <a:avLst/>
              <a:gdLst>
                <a:gd name="T0" fmla="*/ 2147483647 w 56"/>
                <a:gd name="T1" fmla="*/ 2147483647 h 32"/>
                <a:gd name="T2" fmla="*/ 2147483647 w 56"/>
                <a:gd name="T3" fmla="*/ 0 h 32"/>
                <a:gd name="T4" fmla="*/ 2147483647 w 56"/>
                <a:gd name="T5" fmla="*/ 0 h 32"/>
                <a:gd name="T6" fmla="*/ 2147483647 w 56"/>
                <a:gd name="T7" fmla="*/ 0 h 32"/>
                <a:gd name="T8" fmla="*/ 2147483647 w 56"/>
                <a:gd name="T9" fmla="*/ 0 h 32"/>
                <a:gd name="T10" fmla="*/ 0 w 56"/>
                <a:gd name="T11" fmla="*/ 2147483647 h 32"/>
                <a:gd name="T12" fmla="*/ 0 w 56"/>
                <a:gd name="T13" fmla="*/ 2147483647 h 32"/>
                <a:gd name="T14" fmla="*/ 2147483647 w 56"/>
                <a:gd name="T15" fmla="*/ 2147483647 h 32"/>
                <a:gd name="T16" fmla="*/ 2147483647 w 56"/>
                <a:gd name="T17" fmla="*/ 2147483647 h 32"/>
                <a:gd name="T18" fmla="*/ 2147483647 w 56"/>
                <a:gd name="T19" fmla="*/ 2147483647 h 32"/>
                <a:gd name="T20" fmla="*/ 2147483647 w 56"/>
                <a:gd name="T21" fmla="*/ 2147483647 h 32"/>
                <a:gd name="T22" fmla="*/ 2147483647 w 56"/>
                <a:gd name="T23" fmla="*/ 2147483647 h 32"/>
                <a:gd name="T24" fmla="*/ 2147483647 w 56"/>
                <a:gd name="T25" fmla="*/ 2147483647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32"/>
                <a:gd name="T41" fmla="*/ 56 w 56"/>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32">
                  <a:moveTo>
                    <a:pt x="48" y="8"/>
                  </a:moveTo>
                  <a:lnTo>
                    <a:pt x="40" y="0"/>
                  </a:lnTo>
                  <a:lnTo>
                    <a:pt x="32" y="0"/>
                  </a:lnTo>
                  <a:lnTo>
                    <a:pt x="24" y="0"/>
                  </a:lnTo>
                  <a:lnTo>
                    <a:pt x="16" y="0"/>
                  </a:lnTo>
                  <a:lnTo>
                    <a:pt x="0" y="16"/>
                  </a:lnTo>
                  <a:lnTo>
                    <a:pt x="0" y="24"/>
                  </a:lnTo>
                  <a:lnTo>
                    <a:pt x="8" y="24"/>
                  </a:lnTo>
                  <a:lnTo>
                    <a:pt x="16" y="32"/>
                  </a:lnTo>
                  <a:lnTo>
                    <a:pt x="32" y="24"/>
                  </a:lnTo>
                  <a:lnTo>
                    <a:pt x="48" y="24"/>
                  </a:lnTo>
                  <a:lnTo>
                    <a:pt x="56" y="16"/>
                  </a:lnTo>
                  <a:lnTo>
                    <a:pt x="4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7" name="Freeform 724"/>
            <p:cNvSpPr>
              <a:spLocks/>
            </p:cNvSpPr>
            <p:nvPr/>
          </p:nvSpPr>
          <p:spPr bwMode="auto">
            <a:xfrm>
              <a:off x="9626689" y="875469"/>
              <a:ext cx="38100" cy="61913"/>
            </a:xfrm>
            <a:custGeom>
              <a:avLst/>
              <a:gdLst>
                <a:gd name="T0" fmla="*/ 2147483647 w 40"/>
                <a:gd name="T1" fmla="*/ 2147483647 h 64"/>
                <a:gd name="T2" fmla="*/ 2147483647 w 40"/>
                <a:gd name="T3" fmla="*/ 2147483647 h 64"/>
                <a:gd name="T4" fmla="*/ 2147483647 w 40"/>
                <a:gd name="T5" fmla="*/ 2147483647 h 64"/>
                <a:gd name="T6" fmla="*/ 2147483647 w 40"/>
                <a:gd name="T7" fmla="*/ 2147483647 h 64"/>
                <a:gd name="T8" fmla="*/ 2147483647 w 40"/>
                <a:gd name="T9" fmla="*/ 2147483647 h 64"/>
                <a:gd name="T10" fmla="*/ 2147483647 w 40"/>
                <a:gd name="T11" fmla="*/ 2147483647 h 64"/>
                <a:gd name="T12" fmla="*/ 2147483647 w 40"/>
                <a:gd name="T13" fmla="*/ 2147483647 h 64"/>
                <a:gd name="T14" fmla="*/ 2147483647 w 40"/>
                <a:gd name="T15" fmla="*/ 0 h 64"/>
                <a:gd name="T16" fmla="*/ 2147483647 w 40"/>
                <a:gd name="T17" fmla="*/ 2147483647 h 64"/>
                <a:gd name="T18" fmla="*/ 2147483647 w 40"/>
                <a:gd name="T19" fmla="*/ 2147483647 h 64"/>
                <a:gd name="T20" fmla="*/ 0 w 40"/>
                <a:gd name="T21" fmla="*/ 2147483647 h 64"/>
                <a:gd name="T22" fmla="*/ 0 w 40"/>
                <a:gd name="T23" fmla="*/ 2147483647 h 64"/>
                <a:gd name="T24" fmla="*/ 2147483647 w 40"/>
                <a:gd name="T25" fmla="*/ 2147483647 h 64"/>
                <a:gd name="T26" fmla="*/ 2147483647 w 40"/>
                <a:gd name="T27" fmla="*/ 2147483647 h 64"/>
                <a:gd name="T28" fmla="*/ 2147483647 w 40"/>
                <a:gd name="T29" fmla="*/ 2147483647 h 64"/>
                <a:gd name="T30" fmla="*/ 2147483647 w 40"/>
                <a:gd name="T31" fmla="*/ 2147483647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64"/>
                <a:gd name="T50" fmla="*/ 40 w 4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64">
                  <a:moveTo>
                    <a:pt x="24" y="64"/>
                  </a:moveTo>
                  <a:lnTo>
                    <a:pt x="24" y="48"/>
                  </a:lnTo>
                  <a:lnTo>
                    <a:pt x="24" y="32"/>
                  </a:lnTo>
                  <a:lnTo>
                    <a:pt x="32" y="32"/>
                  </a:lnTo>
                  <a:lnTo>
                    <a:pt x="40" y="24"/>
                  </a:lnTo>
                  <a:lnTo>
                    <a:pt x="32" y="24"/>
                  </a:lnTo>
                  <a:lnTo>
                    <a:pt x="32" y="16"/>
                  </a:lnTo>
                  <a:lnTo>
                    <a:pt x="32" y="0"/>
                  </a:lnTo>
                  <a:lnTo>
                    <a:pt x="16" y="8"/>
                  </a:lnTo>
                  <a:lnTo>
                    <a:pt x="8" y="8"/>
                  </a:lnTo>
                  <a:lnTo>
                    <a:pt x="0" y="24"/>
                  </a:lnTo>
                  <a:lnTo>
                    <a:pt x="0" y="40"/>
                  </a:lnTo>
                  <a:lnTo>
                    <a:pt x="8" y="48"/>
                  </a:lnTo>
                  <a:lnTo>
                    <a:pt x="16" y="64"/>
                  </a:lnTo>
                  <a:lnTo>
                    <a:pt x="16" y="56"/>
                  </a:lnTo>
                  <a:lnTo>
                    <a:pt x="24" y="6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8" name="Freeform 725"/>
            <p:cNvSpPr>
              <a:spLocks/>
            </p:cNvSpPr>
            <p:nvPr/>
          </p:nvSpPr>
          <p:spPr bwMode="auto">
            <a:xfrm>
              <a:off x="9563189" y="999295"/>
              <a:ext cx="39688" cy="38894"/>
            </a:xfrm>
            <a:custGeom>
              <a:avLst/>
              <a:gdLst>
                <a:gd name="T0" fmla="*/ 2147483647 w 41"/>
                <a:gd name="T1" fmla="*/ 2147483647 h 40"/>
                <a:gd name="T2" fmla="*/ 2147483647 w 41"/>
                <a:gd name="T3" fmla="*/ 2147483647 h 40"/>
                <a:gd name="T4" fmla="*/ 2147483647 w 41"/>
                <a:gd name="T5" fmla="*/ 2147483647 h 40"/>
                <a:gd name="T6" fmla="*/ 2147483647 w 41"/>
                <a:gd name="T7" fmla="*/ 2147483647 h 40"/>
                <a:gd name="T8" fmla="*/ 2147483647 w 41"/>
                <a:gd name="T9" fmla="*/ 2147483647 h 40"/>
                <a:gd name="T10" fmla="*/ 2147483647 w 41"/>
                <a:gd name="T11" fmla="*/ 2147483647 h 40"/>
                <a:gd name="T12" fmla="*/ 2147483647 w 41"/>
                <a:gd name="T13" fmla="*/ 2147483647 h 40"/>
                <a:gd name="T14" fmla="*/ 2147483647 w 41"/>
                <a:gd name="T15" fmla="*/ 2147483647 h 40"/>
                <a:gd name="T16" fmla="*/ 2147483647 w 41"/>
                <a:gd name="T17" fmla="*/ 2147483647 h 40"/>
                <a:gd name="T18" fmla="*/ 2147483647 w 41"/>
                <a:gd name="T19" fmla="*/ 2147483647 h 40"/>
                <a:gd name="T20" fmla="*/ 2147483647 w 41"/>
                <a:gd name="T21" fmla="*/ 2147483647 h 40"/>
                <a:gd name="T22" fmla="*/ 2147483647 w 41"/>
                <a:gd name="T23" fmla="*/ 0 h 40"/>
                <a:gd name="T24" fmla="*/ 0 w 41"/>
                <a:gd name="T25" fmla="*/ 2147483647 h 40"/>
                <a:gd name="T26" fmla="*/ 0 w 41"/>
                <a:gd name="T27" fmla="*/ 2147483647 h 40"/>
                <a:gd name="T28" fmla="*/ 2147483647 w 41"/>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0"/>
                <a:gd name="T47" fmla="*/ 41 w 41"/>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0">
                  <a:moveTo>
                    <a:pt x="8" y="24"/>
                  </a:moveTo>
                  <a:lnTo>
                    <a:pt x="16" y="32"/>
                  </a:lnTo>
                  <a:lnTo>
                    <a:pt x="24" y="32"/>
                  </a:lnTo>
                  <a:lnTo>
                    <a:pt x="32" y="40"/>
                  </a:lnTo>
                  <a:lnTo>
                    <a:pt x="41" y="32"/>
                  </a:lnTo>
                  <a:lnTo>
                    <a:pt x="41" y="24"/>
                  </a:lnTo>
                  <a:lnTo>
                    <a:pt x="41" y="16"/>
                  </a:lnTo>
                  <a:lnTo>
                    <a:pt x="32" y="16"/>
                  </a:lnTo>
                  <a:lnTo>
                    <a:pt x="32" y="8"/>
                  </a:lnTo>
                  <a:lnTo>
                    <a:pt x="24" y="8"/>
                  </a:lnTo>
                  <a:lnTo>
                    <a:pt x="16" y="8"/>
                  </a:lnTo>
                  <a:lnTo>
                    <a:pt x="8" y="0"/>
                  </a:lnTo>
                  <a:lnTo>
                    <a:pt x="0" y="8"/>
                  </a:lnTo>
                  <a:lnTo>
                    <a:pt x="0" y="16"/>
                  </a:lnTo>
                  <a:lnTo>
                    <a:pt x="8"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79" name="Freeform 726"/>
            <p:cNvSpPr>
              <a:spLocks/>
            </p:cNvSpPr>
            <p:nvPr/>
          </p:nvSpPr>
          <p:spPr bwMode="auto">
            <a:xfrm>
              <a:off x="9602877" y="1077082"/>
              <a:ext cx="54769" cy="31750"/>
            </a:xfrm>
            <a:custGeom>
              <a:avLst/>
              <a:gdLst>
                <a:gd name="T0" fmla="*/ 2147483647 w 56"/>
                <a:gd name="T1" fmla="*/ 2147483647 h 32"/>
                <a:gd name="T2" fmla="*/ 2147483647 w 56"/>
                <a:gd name="T3" fmla="*/ 0 h 32"/>
                <a:gd name="T4" fmla="*/ 2147483647 w 56"/>
                <a:gd name="T5" fmla="*/ 0 h 32"/>
                <a:gd name="T6" fmla="*/ 2147483647 w 56"/>
                <a:gd name="T7" fmla="*/ 0 h 32"/>
                <a:gd name="T8" fmla="*/ 2147483647 w 56"/>
                <a:gd name="T9" fmla="*/ 0 h 32"/>
                <a:gd name="T10" fmla="*/ 2147483647 w 56"/>
                <a:gd name="T11" fmla="*/ 0 h 32"/>
                <a:gd name="T12" fmla="*/ 2147483647 w 56"/>
                <a:gd name="T13" fmla="*/ 0 h 32"/>
                <a:gd name="T14" fmla="*/ 0 w 56"/>
                <a:gd name="T15" fmla="*/ 2147483647 h 32"/>
                <a:gd name="T16" fmla="*/ 0 w 56"/>
                <a:gd name="T17" fmla="*/ 2147483647 h 32"/>
                <a:gd name="T18" fmla="*/ 2147483647 w 56"/>
                <a:gd name="T19" fmla="*/ 2147483647 h 32"/>
                <a:gd name="T20" fmla="*/ 2147483647 w 56"/>
                <a:gd name="T21" fmla="*/ 2147483647 h 32"/>
                <a:gd name="T22" fmla="*/ 2147483647 w 56"/>
                <a:gd name="T23" fmla="*/ 2147483647 h 32"/>
                <a:gd name="T24" fmla="*/ 2147483647 w 56"/>
                <a:gd name="T25" fmla="*/ 2147483647 h 32"/>
                <a:gd name="T26" fmla="*/ 2147483647 w 56"/>
                <a:gd name="T27" fmla="*/ 2147483647 h 32"/>
                <a:gd name="T28" fmla="*/ 2147483647 w 56"/>
                <a:gd name="T29" fmla="*/ 2147483647 h 32"/>
                <a:gd name="T30" fmla="*/ 2147483647 w 56"/>
                <a:gd name="T31" fmla="*/ 2147483647 h 32"/>
                <a:gd name="T32" fmla="*/ 2147483647 w 56"/>
                <a:gd name="T33" fmla="*/ 2147483647 h 32"/>
                <a:gd name="T34" fmla="*/ 2147483647 w 56"/>
                <a:gd name="T35" fmla="*/ 2147483647 h 32"/>
                <a:gd name="T36" fmla="*/ 2147483647 w 56"/>
                <a:gd name="T37" fmla="*/ 2147483647 h 32"/>
                <a:gd name="T38" fmla="*/ 2147483647 w 56"/>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32"/>
                <a:gd name="T62" fmla="*/ 56 w 56"/>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32">
                  <a:moveTo>
                    <a:pt x="48" y="8"/>
                  </a:moveTo>
                  <a:lnTo>
                    <a:pt x="40" y="0"/>
                  </a:lnTo>
                  <a:lnTo>
                    <a:pt x="32" y="0"/>
                  </a:lnTo>
                  <a:lnTo>
                    <a:pt x="24" y="0"/>
                  </a:lnTo>
                  <a:lnTo>
                    <a:pt x="16" y="0"/>
                  </a:lnTo>
                  <a:lnTo>
                    <a:pt x="0" y="16"/>
                  </a:lnTo>
                  <a:lnTo>
                    <a:pt x="0" y="24"/>
                  </a:lnTo>
                  <a:lnTo>
                    <a:pt x="8" y="24"/>
                  </a:lnTo>
                  <a:lnTo>
                    <a:pt x="16" y="32"/>
                  </a:lnTo>
                  <a:lnTo>
                    <a:pt x="32" y="24"/>
                  </a:lnTo>
                  <a:lnTo>
                    <a:pt x="48" y="24"/>
                  </a:lnTo>
                  <a:lnTo>
                    <a:pt x="56" y="16"/>
                  </a:lnTo>
                  <a:lnTo>
                    <a:pt x="48" y="8"/>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480" name="Freeform 727"/>
            <p:cNvSpPr>
              <a:spLocks/>
            </p:cNvSpPr>
            <p:nvPr/>
          </p:nvSpPr>
          <p:spPr bwMode="auto">
            <a:xfrm>
              <a:off x="9563189" y="999295"/>
              <a:ext cx="39688" cy="38894"/>
            </a:xfrm>
            <a:custGeom>
              <a:avLst/>
              <a:gdLst>
                <a:gd name="T0" fmla="*/ 2147483647 w 41"/>
                <a:gd name="T1" fmla="*/ 2147483647 h 40"/>
                <a:gd name="T2" fmla="*/ 2147483647 w 41"/>
                <a:gd name="T3" fmla="*/ 2147483647 h 40"/>
                <a:gd name="T4" fmla="*/ 2147483647 w 41"/>
                <a:gd name="T5" fmla="*/ 2147483647 h 40"/>
                <a:gd name="T6" fmla="*/ 2147483647 w 41"/>
                <a:gd name="T7" fmla="*/ 2147483647 h 40"/>
                <a:gd name="T8" fmla="*/ 2147483647 w 41"/>
                <a:gd name="T9" fmla="*/ 2147483647 h 40"/>
                <a:gd name="T10" fmla="*/ 2147483647 w 41"/>
                <a:gd name="T11" fmla="*/ 2147483647 h 40"/>
                <a:gd name="T12" fmla="*/ 2147483647 w 41"/>
                <a:gd name="T13" fmla="*/ 2147483647 h 40"/>
                <a:gd name="T14" fmla="*/ 2147483647 w 41"/>
                <a:gd name="T15" fmla="*/ 2147483647 h 40"/>
                <a:gd name="T16" fmla="*/ 2147483647 w 41"/>
                <a:gd name="T17" fmla="*/ 2147483647 h 40"/>
                <a:gd name="T18" fmla="*/ 2147483647 w 41"/>
                <a:gd name="T19" fmla="*/ 2147483647 h 40"/>
                <a:gd name="T20" fmla="*/ 2147483647 w 41"/>
                <a:gd name="T21" fmla="*/ 2147483647 h 40"/>
                <a:gd name="T22" fmla="*/ 2147483647 w 41"/>
                <a:gd name="T23" fmla="*/ 2147483647 h 40"/>
                <a:gd name="T24" fmla="*/ 2147483647 w 41"/>
                <a:gd name="T25" fmla="*/ 2147483647 h 40"/>
                <a:gd name="T26" fmla="*/ 2147483647 w 41"/>
                <a:gd name="T27" fmla="*/ 0 h 40"/>
                <a:gd name="T28" fmla="*/ 0 w 41"/>
                <a:gd name="T29" fmla="*/ 2147483647 h 40"/>
                <a:gd name="T30" fmla="*/ 0 w 41"/>
                <a:gd name="T31" fmla="*/ 2147483647 h 40"/>
                <a:gd name="T32" fmla="*/ 0 w 41"/>
                <a:gd name="T33" fmla="*/ 2147483647 h 40"/>
                <a:gd name="T34" fmla="*/ 2147483647 w 41"/>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40"/>
                <a:gd name="T56" fmla="*/ 41 w 41"/>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40">
                  <a:moveTo>
                    <a:pt x="8" y="24"/>
                  </a:moveTo>
                  <a:lnTo>
                    <a:pt x="16" y="32"/>
                  </a:lnTo>
                  <a:lnTo>
                    <a:pt x="24" y="32"/>
                  </a:lnTo>
                  <a:lnTo>
                    <a:pt x="32" y="40"/>
                  </a:lnTo>
                  <a:lnTo>
                    <a:pt x="41" y="32"/>
                  </a:lnTo>
                  <a:lnTo>
                    <a:pt x="41" y="24"/>
                  </a:lnTo>
                  <a:lnTo>
                    <a:pt x="41" y="16"/>
                  </a:lnTo>
                  <a:lnTo>
                    <a:pt x="32" y="16"/>
                  </a:lnTo>
                  <a:lnTo>
                    <a:pt x="32" y="8"/>
                  </a:lnTo>
                  <a:lnTo>
                    <a:pt x="24" y="8"/>
                  </a:lnTo>
                  <a:lnTo>
                    <a:pt x="16" y="8"/>
                  </a:lnTo>
                  <a:lnTo>
                    <a:pt x="8" y="0"/>
                  </a:lnTo>
                  <a:lnTo>
                    <a:pt x="0" y="8"/>
                  </a:lnTo>
                  <a:lnTo>
                    <a:pt x="0" y="16"/>
                  </a:lnTo>
                  <a:lnTo>
                    <a:pt x="8"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1" name="Freeform 728"/>
            <p:cNvSpPr>
              <a:spLocks/>
            </p:cNvSpPr>
            <p:nvPr/>
          </p:nvSpPr>
          <p:spPr bwMode="auto">
            <a:xfrm>
              <a:off x="9532233" y="1442207"/>
              <a:ext cx="195263" cy="147638"/>
            </a:xfrm>
            <a:custGeom>
              <a:avLst/>
              <a:gdLst>
                <a:gd name="T0" fmla="*/ 2147483647 w 201"/>
                <a:gd name="T1" fmla="*/ 2147483647 h 152"/>
                <a:gd name="T2" fmla="*/ 2147483647 w 201"/>
                <a:gd name="T3" fmla="*/ 2147483647 h 152"/>
                <a:gd name="T4" fmla="*/ 2147483647 w 201"/>
                <a:gd name="T5" fmla="*/ 2147483647 h 152"/>
                <a:gd name="T6" fmla="*/ 2147483647 w 201"/>
                <a:gd name="T7" fmla="*/ 2147483647 h 152"/>
                <a:gd name="T8" fmla="*/ 2147483647 w 201"/>
                <a:gd name="T9" fmla="*/ 2147483647 h 152"/>
                <a:gd name="T10" fmla="*/ 2147483647 w 201"/>
                <a:gd name="T11" fmla="*/ 2147483647 h 152"/>
                <a:gd name="T12" fmla="*/ 2147483647 w 201"/>
                <a:gd name="T13" fmla="*/ 2147483647 h 152"/>
                <a:gd name="T14" fmla="*/ 2147483647 w 201"/>
                <a:gd name="T15" fmla="*/ 2147483647 h 152"/>
                <a:gd name="T16" fmla="*/ 2147483647 w 201"/>
                <a:gd name="T17" fmla="*/ 2147483647 h 152"/>
                <a:gd name="T18" fmla="*/ 2147483647 w 201"/>
                <a:gd name="T19" fmla="*/ 2147483647 h 152"/>
                <a:gd name="T20" fmla="*/ 2147483647 w 201"/>
                <a:gd name="T21" fmla="*/ 2147483647 h 152"/>
                <a:gd name="T22" fmla="*/ 2147483647 w 201"/>
                <a:gd name="T23" fmla="*/ 2147483647 h 152"/>
                <a:gd name="T24" fmla="*/ 2147483647 w 201"/>
                <a:gd name="T25" fmla="*/ 2147483647 h 152"/>
                <a:gd name="T26" fmla="*/ 2147483647 w 201"/>
                <a:gd name="T27" fmla="*/ 0 h 152"/>
                <a:gd name="T28" fmla="*/ 2147483647 w 201"/>
                <a:gd name="T29" fmla="*/ 2147483647 h 152"/>
                <a:gd name="T30" fmla="*/ 2147483647 w 201"/>
                <a:gd name="T31" fmla="*/ 2147483647 h 152"/>
                <a:gd name="T32" fmla="*/ 2147483647 w 201"/>
                <a:gd name="T33" fmla="*/ 2147483647 h 152"/>
                <a:gd name="T34" fmla="*/ 2147483647 w 201"/>
                <a:gd name="T35" fmla="*/ 2147483647 h 152"/>
                <a:gd name="T36" fmla="*/ 2147483647 w 201"/>
                <a:gd name="T37" fmla="*/ 2147483647 h 152"/>
                <a:gd name="T38" fmla="*/ 0 w 201"/>
                <a:gd name="T39" fmla="*/ 2147483647 h 152"/>
                <a:gd name="T40" fmla="*/ 2147483647 w 201"/>
                <a:gd name="T41" fmla="*/ 2147483647 h 152"/>
                <a:gd name="T42" fmla="*/ 2147483647 w 201"/>
                <a:gd name="T43" fmla="*/ 2147483647 h 152"/>
                <a:gd name="T44" fmla="*/ 2147483647 w 201"/>
                <a:gd name="T45" fmla="*/ 2147483647 h 152"/>
                <a:gd name="T46" fmla="*/ 2147483647 w 201"/>
                <a:gd name="T47" fmla="*/ 2147483647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
                <a:gd name="T73" fmla="*/ 0 h 152"/>
                <a:gd name="T74" fmla="*/ 201 w 201"/>
                <a:gd name="T75" fmla="*/ 152 h 1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 h="152">
                  <a:moveTo>
                    <a:pt x="40" y="152"/>
                  </a:move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2" name="Freeform 729"/>
            <p:cNvSpPr>
              <a:spLocks/>
            </p:cNvSpPr>
            <p:nvPr/>
          </p:nvSpPr>
          <p:spPr bwMode="auto">
            <a:xfrm>
              <a:off x="9376658" y="1427126"/>
              <a:ext cx="202406" cy="186531"/>
            </a:xfrm>
            <a:custGeom>
              <a:avLst/>
              <a:gdLst>
                <a:gd name="T0" fmla="*/ 2147483647 w 208"/>
                <a:gd name="T1" fmla="*/ 2147483647 h 192"/>
                <a:gd name="T2" fmla="*/ 2147483647 w 208"/>
                <a:gd name="T3" fmla="*/ 2147483647 h 192"/>
                <a:gd name="T4" fmla="*/ 2147483647 w 208"/>
                <a:gd name="T5" fmla="*/ 2147483647 h 192"/>
                <a:gd name="T6" fmla="*/ 2147483647 w 208"/>
                <a:gd name="T7" fmla="*/ 2147483647 h 192"/>
                <a:gd name="T8" fmla="*/ 2147483647 w 208"/>
                <a:gd name="T9" fmla="*/ 2147483647 h 192"/>
                <a:gd name="T10" fmla="*/ 2147483647 w 208"/>
                <a:gd name="T11" fmla="*/ 2147483647 h 192"/>
                <a:gd name="T12" fmla="*/ 2147483647 w 208"/>
                <a:gd name="T13" fmla="*/ 2147483647 h 192"/>
                <a:gd name="T14" fmla="*/ 2147483647 w 208"/>
                <a:gd name="T15" fmla="*/ 2147483647 h 192"/>
                <a:gd name="T16" fmla="*/ 2147483647 w 208"/>
                <a:gd name="T17" fmla="*/ 2147483647 h 192"/>
                <a:gd name="T18" fmla="*/ 2147483647 w 208"/>
                <a:gd name="T19" fmla="*/ 2147483647 h 192"/>
                <a:gd name="T20" fmla="*/ 2147483647 w 208"/>
                <a:gd name="T21" fmla="*/ 2147483647 h 192"/>
                <a:gd name="T22" fmla="*/ 2147483647 w 208"/>
                <a:gd name="T23" fmla="*/ 0 h 192"/>
                <a:gd name="T24" fmla="*/ 2147483647 w 208"/>
                <a:gd name="T25" fmla="*/ 0 h 192"/>
                <a:gd name="T26" fmla="*/ 2147483647 w 208"/>
                <a:gd name="T27" fmla="*/ 2147483647 h 192"/>
                <a:gd name="T28" fmla="*/ 2147483647 w 208"/>
                <a:gd name="T29" fmla="*/ 2147483647 h 192"/>
                <a:gd name="T30" fmla="*/ 2147483647 w 208"/>
                <a:gd name="T31" fmla="*/ 2147483647 h 192"/>
                <a:gd name="T32" fmla="*/ 2147483647 w 208"/>
                <a:gd name="T33" fmla="*/ 2147483647 h 192"/>
                <a:gd name="T34" fmla="*/ 2147483647 w 208"/>
                <a:gd name="T35" fmla="*/ 2147483647 h 192"/>
                <a:gd name="T36" fmla="*/ 0 w 208"/>
                <a:gd name="T37" fmla="*/ 2147483647 h 192"/>
                <a:gd name="T38" fmla="*/ 2147483647 w 208"/>
                <a:gd name="T39" fmla="*/ 2147483647 h 192"/>
                <a:gd name="T40" fmla="*/ 2147483647 w 208"/>
                <a:gd name="T41" fmla="*/ 2147483647 h 192"/>
                <a:gd name="T42" fmla="*/ 2147483647 w 208"/>
                <a:gd name="T43" fmla="*/ 2147483647 h 192"/>
                <a:gd name="T44" fmla="*/ 2147483647 w 208"/>
                <a:gd name="T45" fmla="*/ 2147483647 h 192"/>
                <a:gd name="T46" fmla="*/ 2147483647 w 208"/>
                <a:gd name="T47" fmla="*/ 2147483647 h 192"/>
                <a:gd name="T48" fmla="*/ 2147483647 w 208"/>
                <a:gd name="T49" fmla="*/ 2147483647 h 192"/>
                <a:gd name="T50" fmla="*/ 2147483647 w 208"/>
                <a:gd name="T51" fmla="*/ 2147483647 h 192"/>
                <a:gd name="T52" fmla="*/ 2147483647 w 208"/>
                <a:gd name="T53" fmla="*/ 2147483647 h 192"/>
                <a:gd name="T54" fmla="*/ 2147483647 w 208"/>
                <a:gd name="T55" fmla="*/ 2147483647 h 192"/>
                <a:gd name="T56" fmla="*/ 2147483647 w 208"/>
                <a:gd name="T57" fmla="*/ 2147483647 h 192"/>
                <a:gd name="T58" fmla="*/ 2147483647 w 208"/>
                <a:gd name="T59" fmla="*/ 2147483647 h 192"/>
                <a:gd name="T60" fmla="*/ 2147483647 w 208"/>
                <a:gd name="T61" fmla="*/ 2147483647 h 192"/>
                <a:gd name="T62" fmla="*/ 2147483647 w 208"/>
                <a:gd name="T63" fmla="*/ 2147483647 h 192"/>
                <a:gd name="T64" fmla="*/ 2147483647 w 208"/>
                <a:gd name="T65" fmla="*/ 2147483647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8"/>
                <a:gd name="T100" fmla="*/ 0 h 192"/>
                <a:gd name="T101" fmla="*/ 208 w 208"/>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8" h="192">
                  <a:moveTo>
                    <a:pt x="96" y="176"/>
                  </a:moveTo>
                  <a:lnTo>
                    <a:pt x="112" y="160"/>
                  </a:lnTo>
                  <a:lnTo>
                    <a:pt x="128" y="144"/>
                  </a:lnTo>
                  <a:lnTo>
                    <a:pt x="152" y="128"/>
                  </a:lnTo>
                  <a:lnTo>
                    <a:pt x="160" y="128"/>
                  </a:lnTo>
                  <a:lnTo>
                    <a:pt x="176" y="128"/>
                  </a:lnTo>
                  <a:lnTo>
                    <a:pt x="200" y="128"/>
                  </a:lnTo>
                  <a:lnTo>
                    <a:pt x="208" y="112"/>
                  </a:lnTo>
                  <a:lnTo>
                    <a:pt x="208" y="80"/>
                  </a:lnTo>
                  <a:lnTo>
                    <a:pt x="200" y="80"/>
                  </a:lnTo>
                  <a:lnTo>
                    <a:pt x="192" y="72"/>
                  </a:lnTo>
                  <a:lnTo>
                    <a:pt x="88" y="0"/>
                  </a:lnTo>
                  <a:lnTo>
                    <a:pt x="72" y="0"/>
                  </a:lnTo>
                  <a:lnTo>
                    <a:pt x="88" y="112"/>
                  </a:lnTo>
                  <a:lnTo>
                    <a:pt x="96" y="120"/>
                  </a:lnTo>
                  <a:lnTo>
                    <a:pt x="80" y="128"/>
                  </a:lnTo>
                  <a:lnTo>
                    <a:pt x="24" y="128"/>
                  </a:lnTo>
                  <a:lnTo>
                    <a:pt x="16" y="120"/>
                  </a:lnTo>
                  <a:lnTo>
                    <a:pt x="0" y="136"/>
                  </a:lnTo>
                  <a:lnTo>
                    <a:pt x="8" y="152"/>
                  </a:lnTo>
                  <a:lnTo>
                    <a:pt x="16" y="168"/>
                  </a:lnTo>
                  <a:lnTo>
                    <a:pt x="8" y="168"/>
                  </a:lnTo>
                  <a:lnTo>
                    <a:pt x="24" y="168"/>
                  </a:lnTo>
                  <a:lnTo>
                    <a:pt x="40" y="168"/>
                  </a:lnTo>
                  <a:lnTo>
                    <a:pt x="48" y="176"/>
                  </a:lnTo>
                  <a:lnTo>
                    <a:pt x="56" y="192"/>
                  </a:lnTo>
                  <a:lnTo>
                    <a:pt x="64" y="192"/>
                  </a:lnTo>
                  <a:lnTo>
                    <a:pt x="72" y="192"/>
                  </a:lnTo>
                  <a:lnTo>
                    <a:pt x="80" y="192"/>
                  </a:lnTo>
                  <a:lnTo>
                    <a:pt x="88" y="192"/>
                  </a:lnTo>
                  <a:lnTo>
                    <a:pt x="96" y="192"/>
                  </a:lnTo>
                  <a:lnTo>
                    <a:pt x="96" y="184"/>
                  </a:lnTo>
                  <a:lnTo>
                    <a:pt x="96" y="17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3" name="Freeform 730"/>
            <p:cNvSpPr>
              <a:spLocks/>
            </p:cNvSpPr>
            <p:nvPr/>
          </p:nvSpPr>
          <p:spPr bwMode="auto">
            <a:xfrm>
              <a:off x="10037852" y="1597782"/>
              <a:ext cx="116682" cy="163513"/>
            </a:xfrm>
            <a:custGeom>
              <a:avLst/>
              <a:gdLst>
                <a:gd name="T0" fmla="*/ 2147483647 w 120"/>
                <a:gd name="T1" fmla="*/ 2147483647 h 168"/>
                <a:gd name="T2" fmla="*/ 2147483647 w 120"/>
                <a:gd name="T3" fmla="*/ 2147483647 h 168"/>
                <a:gd name="T4" fmla="*/ 2147483647 w 120"/>
                <a:gd name="T5" fmla="*/ 2147483647 h 168"/>
                <a:gd name="T6" fmla="*/ 2147483647 w 120"/>
                <a:gd name="T7" fmla="*/ 2147483647 h 168"/>
                <a:gd name="T8" fmla="*/ 2147483647 w 120"/>
                <a:gd name="T9" fmla="*/ 2147483647 h 168"/>
                <a:gd name="T10" fmla="*/ 2147483647 w 120"/>
                <a:gd name="T11" fmla="*/ 2147483647 h 168"/>
                <a:gd name="T12" fmla="*/ 2147483647 w 120"/>
                <a:gd name="T13" fmla="*/ 2147483647 h 168"/>
                <a:gd name="T14" fmla="*/ 2147483647 w 120"/>
                <a:gd name="T15" fmla="*/ 2147483647 h 168"/>
                <a:gd name="T16" fmla="*/ 2147483647 w 120"/>
                <a:gd name="T17" fmla="*/ 2147483647 h 168"/>
                <a:gd name="T18" fmla="*/ 2147483647 w 120"/>
                <a:gd name="T19" fmla="*/ 2147483647 h 168"/>
                <a:gd name="T20" fmla="*/ 2147483647 w 120"/>
                <a:gd name="T21" fmla="*/ 2147483647 h 168"/>
                <a:gd name="T22" fmla="*/ 2147483647 w 120"/>
                <a:gd name="T23" fmla="*/ 2147483647 h 168"/>
                <a:gd name="T24" fmla="*/ 0 w 120"/>
                <a:gd name="T25" fmla="*/ 2147483647 h 168"/>
                <a:gd name="T26" fmla="*/ 0 w 120"/>
                <a:gd name="T27" fmla="*/ 2147483647 h 168"/>
                <a:gd name="T28" fmla="*/ 2147483647 w 120"/>
                <a:gd name="T29" fmla="*/ 2147483647 h 168"/>
                <a:gd name="T30" fmla="*/ 2147483647 w 120"/>
                <a:gd name="T31" fmla="*/ 2147483647 h 168"/>
                <a:gd name="T32" fmla="*/ 2147483647 w 120"/>
                <a:gd name="T33" fmla="*/ 2147483647 h 168"/>
                <a:gd name="T34" fmla="*/ 2147483647 w 120"/>
                <a:gd name="T35" fmla="*/ 2147483647 h 168"/>
                <a:gd name="T36" fmla="*/ 2147483647 w 120"/>
                <a:gd name="T37" fmla="*/ 2147483647 h 168"/>
                <a:gd name="T38" fmla="*/ 2147483647 w 120"/>
                <a:gd name="T39" fmla="*/ 0 h 168"/>
                <a:gd name="T40" fmla="*/ 2147483647 w 120"/>
                <a:gd name="T41" fmla="*/ 214748364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0"/>
                <a:gd name="T64" fmla="*/ 0 h 168"/>
                <a:gd name="T65" fmla="*/ 120 w 120"/>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0" h="168">
                  <a:moveTo>
                    <a:pt x="48" y="16"/>
                  </a:moveTo>
                  <a:lnTo>
                    <a:pt x="32" y="8"/>
                  </a:lnTo>
                  <a:lnTo>
                    <a:pt x="16" y="16"/>
                  </a:lnTo>
                  <a:lnTo>
                    <a:pt x="24" y="24"/>
                  </a:lnTo>
                  <a:lnTo>
                    <a:pt x="56" y="40"/>
                  </a:lnTo>
                  <a:lnTo>
                    <a:pt x="80" y="48"/>
                  </a:lnTo>
                  <a:lnTo>
                    <a:pt x="48" y="80"/>
                  </a:lnTo>
                  <a:lnTo>
                    <a:pt x="24" y="88"/>
                  </a:lnTo>
                  <a:lnTo>
                    <a:pt x="8" y="96"/>
                  </a:lnTo>
                  <a:lnTo>
                    <a:pt x="16" y="104"/>
                  </a:lnTo>
                  <a:lnTo>
                    <a:pt x="8" y="96"/>
                  </a:lnTo>
                  <a:lnTo>
                    <a:pt x="8" y="104"/>
                  </a:lnTo>
                  <a:lnTo>
                    <a:pt x="0" y="112"/>
                  </a:lnTo>
                  <a:lnTo>
                    <a:pt x="0" y="152"/>
                  </a:lnTo>
                  <a:lnTo>
                    <a:pt x="8" y="168"/>
                  </a:lnTo>
                  <a:lnTo>
                    <a:pt x="24" y="136"/>
                  </a:lnTo>
                  <a:lnTo>
                    <a:pt x="56" y="120"/>
                  </a:lnTo>
                  <a:lnTo>
                    <a:pt x="88" y="88"/>
                  </a:lnTo>
                  <a:lnTo>
                    <a:pt x="112" y="32"/>
                  </a:lnTo>
                  <a:lnTo>
                    <a:pt x="120" y="0"/>
                  </a:lnTo>
                  <a:lnTo>
                    <a:pt x="48"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4" name="Freeform 731"/>
            <p:cNvSpPr>
              <a:spLocks/>
            </p:cNvSpPr>
            <p:nvPr/>
          </p:nvSpPr>
          <p:spPr bwMode="auto">
            <a:xfrm>
              <a:off x="9532233" y="1442207"/>
              <a:ext cx="195263" cy="147638"/>
            </a:xfrm>
            <a:custGeom>
              <a:avLst/>
              <a:gdLst>
                <a:gd name="T0" fmla="*/ 2147483647 w 201"/>
                <a:gd name="T1" fmla="*/ 2147483647 h 152"/>
                <a:gd name="T2" fmla="*/ 2147483647 w 201"/>
                <a:gd name="T3" fmla="*/ 2147483647 h 152"/>
                <a:gd name="T4" fmla="*/ 2147483647 w 201"/>
                <a:gd name="T5" fmla="*/ 2147483647 h 152"/>
                <a:gd name="T6" fmla="*/ 2147483647 w 201"/>
                <a:gd name="T7" fmla="*/ 2147483647 h 152"/>
                <a:gd name="T8" fmla="*/ 2147483647 w 201"/>
                <a:gd name="T9" fmla="*/ 2147483647 h 152"/>
                <a:gd name="T10" fmla="*/ 2147483647 w 201"/>
                <a:gd name="T11" fmla="*/ 2147483647 h 152"/>
                <a:gd name="T12" fmla="*/ 2147483647 w 201"/>
                <a:gd name="T13" fmla="*/ 2147483647 h 152"/>
                <a:gd name="T14" fmla="*/ 2147483647 w 201"/>
                <a:gd name="T15" fmla="*/ 2147483647 h 152"/>
                <a:gd name="T16" fmla="*/ 2147483647 w 201"/>
                <a:gd name="T17" fmla="*/ 2147483647 h 152"/>
                <a:gd name="T18" fmla="*/ 2147483647 w 201"/>
                <a:gd name="T19" fmla="*/ 2147483647 h 152"/>
                <a:gd name="T20" fmla="*/ 2147483647 w 201"/>
                <a:gd name="T21" fmla="*/ 2147483647 h 152"/>
                <a:gd name="T22" fmla="*/ 2147483647 w 201"/>
                <a:gd name="T23" fmla="*/ 2147483647 h 152"/>
                <a:gd name="T24" fmla="*/ 2147483647 w 201"/>
                <a:gd name="T25" fmla="*/ 2147483647 h 152"/>
                <a:gd name="T26" fmla="*/ 2147483647 w 201"/>
                <a:gd name="T27" fmla="*/ 2147483647 h 152"/>
                <a:gd name="T28" fmla="*/ 2147483647 w 201"/>
                <a:gd name="T29" fmla="*/ 2147483647 h 152"/>
                <a:gd name="T30" fmla="*/ 2147483647 w 201"/>
                <a:gd name="T31" fmla="*/ 0 h 152"/>
                <a:gd name="T32" fmla="*/ 2147483647 w 201"/>
                <a:gd name="T33" fmla="*/ 2147483647 h 152"/>
                <a:gd name="T34" fmla="*/ 2147483647 w 201"/>
                <a:gd name="T35" fmla="*/ 2147483647 h 152"/>
                <a:gd name="T36" fmla="*/ 2147483647 w 201"/>
                <a:gd name="T37" fmla="*/ 2147483647 h 152"/>
                <a:gd name="T38" fmla="*/ 2147483647 w 201"/>
                <a:gd name="T39" fmla="*/ 2147483647 h 152"/>
                <a:gd name="T40" fmla="*/ 2147483647 w 201"/>
                <a:gd name="T41" fmla="*/ 2147483647 h 152"/>
                <a:gd name="T42" fmla="*/ 2147483647 w 201"/>
                <a:gd name="T43" fmla="*/ 2147483647 h 152"/>
                <a:gd name="T44" fmla="*/ 0 w 201"/>
                <a:gd name="T45" fmla="*/ 2147483647 h 152"/>
                <a:gd name="T46" fmla="*/ 2147483647 w 201"/>
                <a:gd name="T47" fmla="*/ 2147483647 h 152"/>
                <a:gd name="T48" fmla="*/ 2147483647 w 201"/>
                <a:gd name="T49" fmla="*/ 2147483647 h 152"/>
                <a:gd name="T50" fmla="*/ 2147483647 w 201"/>
                <a:gd name="T51" fmla="*/ 2147483647 h 152"/>
                <a:gd name="T52" fmla="*/ 2147483647 w 201"/>
                <a:gd name="T53" fmla="*/ 2147483647 h 152"/>
                <a:gd name="T54" fmla="*/ 2147483647 w 201"/>
                <a:gd name="T55" fmla="*/ 2147483647 h 152"/>
                <a:gd name="T56" fmla="*/ 2147483647 w 201"/>
                <a:gd name="T57" fmla="*/ 2147483647 h 152"/>
                <a:gd name="T58" fmla="*/ 2147483647 w 201"/>
                <a:gd name="T59" fmla="*/ 2147483647 h 152"/>
                <a:gd name="T60" fmla="*/ 2147483647 w 201"/>
                <a:gd name="T61" fmla="*/ 2147483647 h 152"/>
                <a:gd name="T62" fmla="*/ 2147483647 w 201"/>
                <a:gd name="T63" fmla="*/ 2147483647 h 152"/>
                <a:gd name="T64" fmla="*/ 2147483647 w 201"/>
                <a:gd name="T65" fmla="*/ 2147483647 h 152"/>
                <a:gd name="T66" fmla="*/ 2147483647 w 201"/>
                <a:gd name="T67" fmla="*/ 2147483647 h 152"/>
                <a:gd name="T68" fmla="*/ 2147483647 w 201"/>
                <a:gd name="T69" fmla="*/ 2147483647 h 152"/>
                <a:gd name="T70" fmla="*/ 2147483647 w 201"/>
                <a:gd name="T71" fmla="*/ 2147483647 h 152"/>
                <a:gd name="T72" fmla="*/ 2147483647 w 201"/>
                <a:gd name="T73" fmla="*/ 2147483647 h 152"/>
                <a:gd name="T74" fmla="*/ 2147483647 w 201"/>
                <a:gd name="T75" fmla="*/ 2147483647 h 152"/>
                <a:gd name="T76" fmla="*/ 2147483647 w 201"/>
                <a:gd name="T77" fmla="*/ 2147483647 h 152"/>
                <a:gd name="T78" fmla="*/ 2147483647 w 201"/>
                <a:gd name="T79" fmla="*/ 2147483647 h 152"/>
                <a:gd name="T80" fmla="*/ 2147483647 w 201"/>
                <a:gd name="T81" fmla="*/ 2147483647 h 152"/>
                <a:gd name="T82" fmla="*/ 2147483647 w 201"/>
                <a:gd name="T83" fmla="*/ 2147483647 h 152"/>
                <a:gd name="T84" fmla="*/ 2147483647 w 201"/>
                <a:gd name="T85" fmla="*/ 0 h 152"/>
                <a:gd name="T86" fmla="*/ 2147483647 w 201"/>
                <a:gd name="T87" fmla="*/ 2147483647 h 152"/>
                <a:gd name="T88" fmla="*/ 2147483647 w 201"/>
                <a:gd name="T89" fmla="*/ 2147483647 h 152"/>
                <a:gd name="T90" fmla="*/ 2147483647 w 201"/>
                <a:gd name="T91" fmla="*/ 2147483647 h 152"/>
                <a:gd name="T92" fmla="*/ 2147483647 w 201"/>
                <a:gd name="T93" fmla="*/ 2147483647 h 152"/>
                <a:gd name="T94" fmla="*/ 2147483647 w 201"/>
                <a:gd name="T95" fmla="*/ 2147483647 h 152"/>
                <a:gd name="T96" fmla="*/ 2147483647 w 201"/>
                <a:gd name="T97" fmla="*/ 2147483647 h 152"/>
                <a:gd name="T98" fmla="*/ 0 w 201"/>
                <a:gd name="T99" fmla="*/ 2147483647 h 152"/>
                <a:gd name="T100" fmla="*/ 2147483647 w 201"/>
                <a:gd name="T101" fmla="*/ 2147483647 h 152"/>
                <a:gd name="T102" fmla="*/ 2147483647 w 201"/>
                <a:gd name="T103" fmla="*/ 2147483647 h 152"/>
                <a:gd name="T104" fmla="*/ 2147483647 w 201"/>
                <a:gd name="T105" fmla="*/ 2147483647 h 152"/>
                <a:gd name="T106" fmla="*/ 2147483647 w 201"/>
                <a:gd name="T107" fmla="*/ 2147483647 h 152"/>
                <a:gd name="T108" fmla="*/ 2147483647 w 201"/>
                <a:gd name="T109" fmla="*/ 2147483647 h 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
                <a:gd name="T166" fmla="*/ 0 h 152"/>
                <a:gd name="T167" fmla="*/ 201 w 201"/>
                <a:gd name="T168" fmla="*/ 152 h 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 h="152">
                  <a:moveTo>
                    <a:pt x="40" y="152"/>
                  </a:move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5" name="Freeform 732"/>
            <p:cNvSpPr>
              <a:spLocks/>
            </p:cNvSpPr>
            <p:nvPr/>
          </p:nvSpPr>
          <p:spPr bwMode="auto">
            <a:xfrm>
              <a:off x="10037852" y="1597782"/>
              <a:ext cx="116682" cy="163513"/>
            </a:xfrm>
            <a:custGeom>
              <a:avLst/>
              <a:gdLst>
                <a:gd name="T0" fmla="*/ 2147483647 w 120"/>
                <a:gd name="T1" fmla="*/ 2147483647 h 168"/>
                <a:gd name="T2" fmla="*/ 2147483647 w 120"/>
                <a:gd name="T3" fmla="*/ 2147483647 h 168"/>
                <a:gd name="T4" fmla="*/ 2147483647 w 120"/>
                <a:gd name="T5" fmla="*/ 2147483647 h 168"/>
                <a:gd name="T6" fmla="*/ 2147483647 w 120"/>
                <a:gd name="T7" fmla="*/ 2147483647 h 168"/>
                <a:gd name="T8" fmla="*/ 2147483647 w 120"/>
                <a:gd name="T9" fmla="*/ 2147483647 h 168"/>
                <a:gd name="T10" fmla="*/ 2147483647 w 120"/>
                <a:gd name="T11" fmla="*/ 2147483647 h 168"/>
                <a:gd name="T12" fmla="*/ 2147483647 w 120"/>
                <a:gd name="T13" fmla="*/ 2147483647 h 168"/>
                <a:gd name="T14" fmla="*/ 2147483647 w 120"/>
                <a:gd name="T15" fmla="*/ 2147483647 h 168"/>
                <a:gd name="T16" fmla="*/ 2147483647 w 120"/>
                <a:gd name="T17" fmla="*/ 2147483647 h 168"/>
                <a:gd name="T18" fmla="*/ 2147483647 w 120"/>
                <a:gd name="T19" fmla="*/ 2147483647 h 168"/>
                <a:gd name="T20" fmla="*/ 2147483647 w 120"/>
                <a:gd name="T21" fmla="*/ 2147483647 h 168"/>
                <a:gd name="T22" fmla="*/ 2147483647 w 120"/>
                <a:gd name="T23" fmla="*/ 2147483647 h 168"/>
                <a:gd name="T24" fmla="*/ 2147483647 w 120"/>
                <a:gd name="T25" fmla="*/ 2147483647 h 168"/>
                <a:gd name="T26" fmla="*/ 0 w 120"/>
                <a:gd name="T27" fmla="*/ 2147483647 h 168"/>
                <a:gd name="T28" fmla="*/ 0 w 120"/>
                <a:gd name="T29" fmla="*/ 2147483647 h 168"/>
                <a:gd name="T30" fmla="*/ 2147483647 w 120"/>
                <a:gd name="T31" fmla="*/ 2147483647 h 168"/>
                <a:gd name="T32" fmla="*/ 2147483647 w 120"/>
                <a:gd name="T33" fmla="*/ 2147483647 h 168"/>
                <a:gd name="T34" fmla="*/ 2147483647 w 120"/>
                <a:gd name="T35" fmla="*/ 2147483647 h 168"/>
                <a:gd name="T36" fmla="*/ 2147483647 w 120"/>
                <a:gd name="T37" fmla="*/ 2147483647 h 168"/>
                <a:gd name="T38" fmla="*/ 2147483647 w 120"/>
                <a:gd name="T39" fmla="*/ 2147483647 h 168"/>
                <a:gd name="T40" fmla="*/ 2147483647 w 120"/>
                <a:gd name="T41" fmla="*/ 0 h 168"/>
                <a:gd name="T42" fmla="*/ 2147483647 w 120"/>
                <a:gd name="T43" fmla="*/ 2147483647 h 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68"/>
                <a:gd name="T68" fmla="*/ 120 w 120"/>
                <a:gd name="T69" fmla="*/ 168 h 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68">
                  <a:moveTo>
                    <a:pt x="48" y="16"/>
                  </a:moveTo>
                  <a:lnTo>
                    <a:pt x="32" y="8"/>
                  </a:lnTo>
                  <a:lnTo>
                    <a:pt x="16" y="16"/>
                  </a:lnTo>
                  <a:lnTo>
                    <a:pt x="24" y="24"/>
                  </a:lnTo>
                  <a:lnTo>
                    <a:pt x="56" y="40"/>
                  </a:lnTo>
                  <a:lnTo>
                    <a:pt x="80" y="48"/>
                  </a:lnTo>
                  <a:lnTo>
                    <a:pt x="48" y="80"/>
                  </a:lnTo>
                  <a:lnTo>
                    <a:pt x="24" y="88"/>
                  </a:lnTo>
                  <a:lnTo>
                    <a:pt x="8" y="96"/>
                  </a:lnTo>
                  <a:lnTo>
                    <a:pt x="16" y="104"/>
                  </a:lnTo>
                  <a:lnTo>
                    <a:pt x="8" y="96"/>
                  </a:lnTo>
                  <a:lnTo>
                    <a:pt x="8" y="104"/>
                  </a:lnTo>
                  <a:lnTo>
                    <a:pt x="0" y="112"/>
                  </a:lnTo>
                  <a:lnTo>
                    <a:pt x="0" y="152"/>
                  </a:lnTo>
                  <a:lnTo>
                    <a:pt x="8" y="168"/>
                  </a:lnTo>
                  <a:lnTo>
                    <a:pt x="24" y="136"/>
                  </a:lnTo>
                  <a:lnTo>
                    <a:pt x="56" y="120"/>
                  </a:lnTo>
                  <a:lnTo>
                    <a:pt x="88" y="88"/>
                  </a:lnTo>
                  <a:lnTo>
                    <a:pt x="112" y="32"/>
                  </a:lnTo>
                  <a:lnTo>
                    <a:pt x="120" y="0"/>
                  </a:lnTo>
                  <a:lnTo>
                    <a:pt x="48"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6" name="Freeform 733"/>
            <p:cNvSpPr>
              <a:spLocks/>
            </p:cNvSpPr>
            <p:nvPr/>
          </p:nvSpPr>
          <p:spPr bwMode="auto">
            <a:xfrm>
              <a:off x="9703684" y="1589845"/>
              <a:ext cx="15875" cy="62706"/>
            </a:xfrm>
            <a:custGeom>
              <a:avLst/>
              <a:gdLst>
                <a:gd name="T0" fmla="*/ 2147483647 w 16"/>
                <a:gd name="T1" fmla="*/ 0 h 64"/>
                <a:gd name="T2" fmla="*/ 2147483647 w 16"/>
                <a:gd name="T3" fmla="*/ 2147483647 h 64"/>
                <a:gd name="T4" fmla="*/ 0 w 16"/>
                <a:gd name="T5" fmla="*/ 2147483647 h 64"/>
                <a:gd name="T6" fmla="*/ 0 w 16"/>
                <a:gd name="T7" fmla="*/ 2147483647 h 64"/>
                <a:gd name="T8" fmla="*/ 2147483647 w 16"/>
                <a:gd name="T9" fmla="*/ 2147483647 h 64"/>
                <a:gd name="T10" fmla="*/ 2147483647 w 16"/>
                <a:gd name="T11" fmla="*/ 2147483647 h 64"/>
                <a:gd name="T12" fmla="*/ 2147483647 w 16"/>
                <a:gd name="T13" fmla="*/ 0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16" y="24"/>
                  </a:lnTo>
                  <a:lnTo>
                    <a:pt x="0" y="32"/>
                  </a:lnTo>
                  <a:lnTo>
                    <a:pt x="0" y="40"/>
                  </a:lnTo>
                  <a:lnTo>
                    <a:pt x="8" y="64"/>
                  </a:lnTo>
                  <a:lnTo>
                    <a:pt x="16" y="64"/>
                  </a:lnTo>
                  <a:lnTo>
                    <a:pt x="8"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7" name="Freeform 734"/>
            <p:cNvSpPr>
              <a:spLocks/>
            </p:cNvSpPr>
            <p:nvPr/>
          </p:nvSpPr>
          <p:spPr bwMode="auto">
            <a:xfrm>
              <a:off x="9703684" y="1589845"/>
              <a:ext cx="15875" cy="62706"/>
            </a:xfrm>
            <a:custGeom>
              <a:avLst/>
              <a:gdLst>
                <a:gd name="T0" fmla="*/ 2147483647 w 16"/>
                <a:gd name="T1" fmla="*/ 0 h 64"/>
                <a:gd name="T2" fmla="*/ 2147483647 w 16"/>
                <a:gd name="T3" fmla="*/ 0 h 64"/>
                <a:gd name="T4" fmla="*/ 2147483647 w 16"/>
                <a:gd name="T5" fmla="*/ 2147483647 h 64"/>
                <a:gd name="T6" fmla="*/ 0 w 16"/>
                <a:gd name="T7" fmla="*/ 2147483647 h 64"/>
                <a:gd name="T8" fmla="*/ 0 w 16"/>
                <a:gd name="T9" fmla="*/ 2147483647 h 64"/>
                <a:gd name="T10" fmla="*/ 2147483647 w 16"/>
                <a:gd name="T11" fmla="*/ 2147483647 h 64"/>
                <a:gd name="T12" fmla="*/ 2147483647 w 16"/>
                <a:gd name="T13" fmla="*/ 2147483647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8" y="0"/>
                  </a:lnTo>
                  <a:lnTo>
                    <a:pt x="16" y="24"/>
                  </a:lnTo>
                  <a:lnTo>
                    <a:pt x="0" y="32"/>
                  </a:lnTo>
                  <a:lnTo>
                    <a:pt x="0" y="40"/>
                  </a:lnTo>
                  <a:lnTo>
                    <a:pt x="8" y="64"/>
                  </a:lnTo>
                  <a:lnTo>
                    <a:pt x="16" y="64"/>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8" name="Freeform 735"/>
            <p:cNvSpPr>
              <a:spLocks/>
            </p:cNvSpPr>
            <p:nvPr/>
          </p:nvSpPr>
          <p:spPr bwMode="auto">
            <a:xfrm>
              <a:off x="9703684" y="1589845"/>
              <a:ext cx="15875" cy="62706"/>
            </a:xfrm>
            <a:custGeom>
              <a:avLst/>
              <a:gdLst>
                <a:gd name="T0" fmla="*/ 2147483647 w 16"/>
                <a:gd name="T1" fmla="*/ 0 h 64"/>
                <a:gd name="T2" fmla="*/ 2147483647 w 16"/>
                <a:gd name="T3" fmla="*/ 0 h 64"/>
                <a:gd name="T4" fmla="*/ 2147483647 w 16"/>
                <a:gd name="T5" fmla="*/ 2147483647 h 64"/>
                <a:gd name="T6" fmla="*/ 0 w 16"/>
                <a:gd name="T7" fmla="*/ 2147483647 h 64"/>
                <a:gd name="T8" fmla="*/ 0 w 16"/>
                <a:gd name="T9" fmla="*/ 2147483647 h 64"/>
                <a:gd name="T10" fmla="*/ 2147483647 w 16"/>
                <a:gd name="T11" fmla="*/ 2147483647 h 64"/>
                <a:gd name="T12" fmla="*/ 2147483647 w 16"/>
                <a:gd name="T13" fmla="*/ 2147483647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8" y="0"/>
                  </a:lnTo>
                  <a:lnTo>
                    <a:pt x="16" y="24"/>
                  </a:lnTo>
                  <a:lnTo>
                    <a:pt x="0" y="32"/>
                  </a:lnTo>
                  <a:lnTo>
                    <a:pt x="0" y="40"/>
                  </a:lnTo>
                  <a:lnTo>
                    <a:pt x="8" y="64"/>
                  </a:lnTo>
                  <a:lnTo>
                    <a:pt x="16" y="64"/>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89" name="Freeform 736"/>
            <p:cNvSpPr>
              <a:spLocks/>
            </p:cNvSpPr>
            <p:nvPr/>
          </p:nvSpPr>
          <p:spPr bwMode="auto">
            <a:xfrm>
              <a:off x="9696539" y="1450145"/>
              <a:ext cx="123825" cy="202407"/>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0 h 208"/>
                <a:gd name="T24" fmla="*/ 2147483647 w 128"/>
                <a:gd name="T25" fmla="*/ 2147483647 h 208"/>
                <a:gd name="T26" fmla="*/ 2147483647 w 128"/>
                <a:gd name="T27" fmla="*/ 2147483647 h 208"/>
                <a:gd name="T28" fmla="*/ 2147483647 w 128"/>
                <a:gd name="T29" fmla="*/ 2147483647 h 208"/>
                <a:gd name="T30" fmla="*/ 2147483647 w 128"/>
                <a:gd name="T31" fmla="*/ 2147483647 h 208"/>
                <a:gd name="T32" fmla="*/ 0 w 128"/>
                <a:gd name="T33" fmla="*/ 2147483647 h 208"/>
                <a:gd name="T34" fmla="*/ 2147483647 w 128"/>
                <a:gd name="T35" fmla="*/ 2147483647 h 208"/>
                <a:gd name="T36" fmla="*/ 0 w 128"/>
                <a:gd name="T37" fmla="*/ 2147483647 h 208"/>
                <a:gd name="T38" fmla="*/ 2147483647 w 128"/>
                <a:gd name="T39" fmla="*/ 2147483647 h 208"/>
                <a:gd name="T40" fmla="*/ 2147483647 w 128"/>
                <a:gd name="T41" fmla="*/ 2147483647 h 208"/>
                <a:gd name="T42" fmla="*/ 2147483647 w 128"/>
                <a:gd name="T43" fmla="*/ 2147483647 h 208"/>
                <a:gd name="T44" fmla="*/ 2147483647 w 128"/>
                <a:gd name="T45" fmla="*/ 214748364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208"/>
                <a:gd name="T71" fmla="*/ 128 w 128"/>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lnTo>
                    <a:pt x="24" y="20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0" name="Freeform 737"/>
            <p:cNvSpPr>
              <a:spLocks/>
            </p:cNvSpPr>
            <p:nvPr/>
          </p:nvSpPr>
          <p:spPr bwMode="auto">
            <a:xfrm>
              <a:off x="9696539" y="1450145"/>
              <a:ext cx="123825" cy="202407"/>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2147483647 h 208"/>
                <a:gd name="T24" fmla="*/ 2147483647 w 128"/>
                <a:gd name="T25" fmla="*/ 0 h 208"/>
                <a:gd name="T26" fmla="*/ 2147483647 w 128"/>
                <a:gd name="T27" fmla="*/ 2147483647 h 208"/>
                <a:gd name="T28" fmla="*/ 2147483647 w 128"/>
                <a:gd name="T29" fmla="*/ 2147483647 h 208"/>
                <a:gd name="T30" fmla="*/ 2147483647 w 128"/>
                <a:gd name="T31" fmla="*/ 2147483647 h 208"/>
                <a:gd name="T32" fmla="*/ 2147483647 w 128"/>
                <a:gd name="T33" fmla="*/ 2147483647 h 208"/>
                <a:gd name="T34" fmla="*/ 2147483647 w 128"/>
                <a:gd name="T35" fmla="*/ 2147483647 h 208"/>
                <a:gd name="T36" fmla="*/ 0 w 128"/>
                <a:gd name="T37" fmla="*/ 2147483647 h 208"/>
                <a:gd name="T38" fmla="*/ 2147483647 w 128"/>
                <a:gd name="T39" fmla="*/ 2147483647 h 208"/>
                <a:gd name="T40" fmla="*/ 0 w 128"/>
                <a:gd name="T41" fmla="*/ 2147483647 h 208"/>
                <a:gd name="T42" fmla="*/ 0 w 128"/>
                <a:gd name="T43" fmla="*/ 2147483647 h 208"/>
                <a:gd name="T44" fmla="*/ 2147483647 w 128"/>
                <a:gd name="T45" fmla="*/ 2147483647 h 208"/>
                <a:gd name="T46" fmla="*/ 2147483647 w 128"/>
                <a:gd name="T47" fmla="*/ 2147483647 h 208"/>
                <a:gd name="T48" fmla="*/ 2147483647 w 128"/>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208"/>
                <a:gd name="T77" fmla="*/ 128 w 128"/>
                <a:gd name="T78" fmla="*/ 208 h 2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1" name="Freeform 738"/>
            <p:cNvSpPr>
              <a:spLocks/>
            </p:cNvSpPr>
            <p:nvPr/>
          </p:nvSpPr>
          <p:spPr bwMode="auto">
            <a:xfrm>
              <a:off x="9696539" y="1450145"/>
              <a:ext cx="123825" cy="202407"/>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2147483647 h 208"/>
                <a:gd name="T24" fmla="*/ 2147483647 w 128"/>
                <a:gd name="T25" fmla="*/ 0 h 208"/>
                <a:gd name="T26" fmla="*/ 2147483647 w 128"/>
                <a:gd name="T27" fmla="*/ 2147483647 h 208"/>
                <a:gd name="T28" fmla="*/ 2147483647 w 128"/>
                <a:gd name="T29" fmla="*/ 2147483647 h 208"/>
                <a:gd name="T30" fmla="*/ 2147483647 w 128"/>
                <a:gd name="T31" fmla="*/ 2147483647 h 208"/>
                <a:gd name="T32" fmla="*/ 2147483647 w 128"/>
                <a:gd name="T33" fmla="*/ 2147483647 h 208"/>
                <a:gd name="T34" fmla="*/ 2147483647 w 128"/>
                <a:gd name="T35" fmla="*/ 2147483647 h 208"/>
                <a:gd name="T36" fmla="*/ 0 w 128"/>
                <a:gd name="T37" fmla="*/ 2147483647 h 208"/>
                <a:gd name="T38" fmla="*/ 2147483647 w 128"/>
                <a:gd name="T39" fmla="*/ 2147483647 h 208"/>
                <a:gd name="T40" fmla="*/ 0 w 128"/>
                <a:gd name="T41" fmla="*/ 2147483647 h 208"/>
                <a:gd name="T42" fmla="*/ 0 w 128"/>
                <a:gd name="T43" fmla="*/ 2147483647 h 208"/>
                <a:gd name="T44" fmla="*/ 2147483647 w 128"/>
                <a:gd name="T45" fmla="*/ 2147483647 h 208"/>
                <a:gd name="T46" fmla="*/ 2147483647 w 128"/>
                <a:gd name="T47" fmla="*/ 2147483647 h 208"/>
                <a:gd name="T48" fmla="*/ 2147483647 w 128"/>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208"/>
                <a:gd name="T77" fmla="*/ 128 w 128"/>
                <a:gd name="T78" fmla="*/ 208 h 2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2" name="Freeform 739"/>
            <p:cNvSpPr>
              <a:spLocks/>
            </p:cNvSpPr>
            <p:nvPr/>
          </p:nvSpPr>
          <p:spPr bwMode="auto">
            <a:xfrm>
              <a:off x="9735434" y="2017676"/>
              <a:ext cx="193675" cy="178593"/>
            </a:xfrm>
            <a:custGeom>
              <a:avLst/>
              <a:gdLst>
                <a:gd name="T0" fmla="*/ 2147483647 w 200"/>
                <a:gd name="T1" fmla="*/ 2147483647 h 184"/>
                <a:gd name="T2" fmla="*/ 2147483647 w 200"/>
                <a:gd name="T3" fmla="*/ 2147483647 h 184"/>
                <a:gd name="T4" fmla="*/ 2147483647 w 200"/>
                <a:gd name="T5" fmla="*/ 0 h 184"/>
                <a:gd name="T6" fmla="*/ 2147483647 w 200"/>
                <a:gd name="T7" fmla="*/ 2147483647 h 184"/>
                <a:gd name="T8" fmla="*/ 2147483647 w 200"/>
                <a:gd name="T9" fmla="*/ 2147483647 h 184"/>
                <a:gd name="T10" fmla="*/ 2147483647 w 200"/>
                <a:gd name="T11" fmla="*/ 2147483647 h 184"/>
                <a:gd name="T12" fmla="*/ 2147483647 w 200"/>
                <a:gd name="T13" fmla="*/ 2147483647 h 184"/>
                <a:gd name="T14" fmla="*/ 2147483647 w 200"/>
                <a:gd name="T15" fmla="*/ 2147483647 h 184"/>
                <a:gd name="T16" fmla="*/ 2147483647 w 200"/>
                <a:gd name="T17" fmla="*/ 2147483647 h 184"/>
                <a:gd name="T18" fmla="*/ 2147483647 w 200"/>
                <a:gd name="T19" fmla="*/ 2147483647 h 184"/>
                <a:gd name="T20" fmla="*/ 2147483647 w 200"/>
                <a:gd name="T21" fmla="*/ 2147483647 h 184"/>
                <a:gd name="T22" fmla="*/ 2147483647 w 200"/>
                <a:gd name="T23" fmla="*/ 2147483647 h 184"/>
                <a:gd name="T24" fmla="*/ 2147483647 w 200"/>
                <a:gd name="T25" fmla="*/ 2147483647 h 184"/>
                <a:gd name="T26" fmla="*/ 2147483647 w 200"/>
                <a:gd name="T27" fmla="*/ 2147483647 h 184"/>
                <a:gd name="T28" fmla="*/ 0 w 200"/>
                <a:gd name="T29" fmla="*/ 2147483647 h 184"/>
                <a:gd name="T30" fmla="*/ 0 w 200"/>
                <a:gd name="T31" fmla="*/ 2147483647 h 184"/>
                <a:gd name="T32" fmla="*/ 2147483647 w 200"/>
                <a:gd name="T33" fmla="*/ 2147483647 h 184"/>
                <a:gd name="T34" fmla="*/ 2147483647 w 200"/>
                <a:gd name="T35" fmla="*/ 2147483647 h 184"/>
                <a:gd name="T36" fmla="*/ 2147483647 w 200"/>
                <a:gd name="T37" fmla="*/ 2147483647 h 184"/>
                <a:gd name="T38" fmla="*/ 2147483647 w 200"/>
                <a:gd name="T39" fmla="*/ 2147483647 h 184"/>
                <a:gd name="T40" fmla="*/ 2147483647 w 200"/>
                <a:gd name="T41" fmla="*/ 2147483647 h 184"/>
                <a:gd name="T42" fmla="*/ 2147483647 w 200"/>
                <a:gd name="T43" fmla="*/ 2147483647 h 184"/>
                <a:gd name="T44" fmla="*/ 2147483647 w 200"/>
                <a:gd name="T45" fmla="*/ 2147483647 h 184"/>
                <a:gd name="T46" fmla="*/ 2147483647 w 200"/>
                <a:gd name="T47" fmla="*/ 2147483647 h 184"/>
                <a:gd name="T48" fmla="*/ 2147483647 w 200"/>
                <a:gd name="T49" fmla="*/ 2147483647 h 184"/>
                <a:gd name="T50" fmla="*/ 2147483647 w 200"/>
                <a:gd name="T51" fmla="*/ 2147483647 h 184"/>
                <a:gd name="T52" fmla="*/ 2147483647 w 200"/>
                <a:gd name="T53" fmla="*/ 2147483647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
                <a:gd name="T82" fmla="*/ 0 h 184"/>
                <a:gd name="T83" fmla="*/ 200 w 200"/>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 h="184">
                  <a:moveTo>
                    <a:pt x="192" y="8"/>
                  </a:moveTo>
                  <a:lnTo>
                    <a:pt x="184" y="8"/>
                  </a:lnTo>
                  <a:lnTo>
                    <a:pt x="160" y="0"/>
                  </a:lnTo>
                  <a:lnTo>
                    <a:pt x="136" y="24"/>
                  </a:lnTo>
                  <a:lnTo>
                    <a:pt x="104" y="48"/>
                  </a:lnTo>
                  <a:lnTo>
                    <a:pt x="88" y="48"/>
                  </a:lnTo>
                  <a:lnTo>
                    <a:pt x="64" y="64"/>
                  </a:lnTo>
                  <a:lnTo>
                    <a:pt x="56" y="64"/>
                  </a:lnTo>
                  <a:lnTo>
                    <a:pt x="48" y="56"/>
                  </a:lnTo>
                  <a:lnTo>
                    <a:pt x="40" y="40"/>
                  </a:lnTo>
                  <a:lnTo>
                    <a:pt x="40" y="48"/>
                  </a:lnTo>
                  <a:lnTo>
                    <a:pt x="40" y="40"/>
                  </a:lnTo>
                  <a:lnTo>
                    <a:pt x="32" y="96"/>
                  </a:lnTo>
                  <a:lnTo>
                    <a:pt x="24" y="96"/>
                  </a:lnTo>
                  <a:lnTo>
                    <a:pt x="0" y="88"/>
                  </a:lnTo>
                  <a:lnTo>
                    <a:pt x="0" y="96"/>
                  </a:lnTo>
                  <a:lnTo>
                    <a:pt x="8" y="112"/>
                  </a:lnTo>
                  <a:lnTo>
                    <a:pt x="16" y="144"/>
                  </a:lnTo>
                  <a:lnTo>
                    <a:pt x="16" y="160"/>
                  </a:lnTo>
                  <a:lnTo>
                    <a:pt x="32" y="184"/>
                  </a:lnTo>
                  <a:lnTo>
                    <a:pt x="64" y="176"/>
                  </a:lnTo>
                  <a:lnTo>
                    <a:pt x="96" y="168"/>
                  </a:lnTo>
                  <a:lnTo>
                    <a:pt x="128" y="168"/>
                  </a:lnTo>
                  <a:lnTo>
                    <a:pt x="184" y="104"/>
                  </a:lnTo>
                  <a:lnTo>
                    <a:pt x="200" y="64"/>
                  </a:lnTo>
                  <a:lnTo>
                    <a:pt x="192" y="64"/>
                  </a:lnTo>
                  <a:lnTo>
                    <a:pt x="192"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3" name="Freeform 740"/>
            <p:cNvSpPr>
              <a:spLocks/>
            </p:cNvSpPr>
            <p:nvPr/>
          </p:nvSpPr>
          <p:spPr bwMode="auto">
            <a:xfrm>
              <a:off x="9774327" y="1962907"/>
              <a:ext cx="115888" cy="116682"/>
            </a:xfrm>
            <a:custGeom>
              <a:avLst/>
              <a:gdLst>
                <a:gd name="T0" fmla="*/ 2147483647 w 120"/>
                <a:gd name="T1" fmla="*/ 2147483647 h 120"/>
                <a:gd name="T2" fmla="*/ 2147483647 w 120"/>
                <a:gd name="T3" fmla="*/ 2147483647 h 120"/>
                <a:gd name="T4" fmla="*/ 2147483647 w 120"/>
                <a:gd name="T5" fmla="*/ 2147483647 h 120"/>
                <a:gd name="T6" fmla="*/ 2147483647 w 120"/>
                <a:gd name="T7" fmla="*/ 0 h 120"/>
                <a:gd name="T8" fmla="*/ 2147483647 w 120"/>
                <a:gd name="T9" fmla="*/ 0 h 120"/>
                <a:gd name="T10" fmla="*/ 2147483647 w 120"/>
                <a:gd name="T11" fmla="*/ 2147483647 h 120"/>
                <a:gd name="T12" fmla="*/ 2147483647 w 120"/>
                <a:gd name="T13" fmla="*/ 0 h 120"/>
                <a:gd name="T14" fmla="*/ 2147483647 w 120"/>
                <a:gd name="T15" fmla="*/ 0 h 120"/>
                <a:gd name="T16" fmla="*/ 2147483647 w 120"/>
                <a:gd name="T17" fmla="*/ 0 h 120"/>
                <a:gd name="T18" fmla="*/ 2147483647 w 120"/>
                <a:gd name="T19" fmla="*/ 2147483647 h 120"/>
                <a:gd name="T20" fmla="*/ 2147483647 w 120"/>
                <a:gd name="T21" fmla="*/ 2147483647 h 120"/>
                <a:gd name="T22" fmla="*/ 0 w 120"/>
                <a:gd name="T23" fmla="*/ 2147483647 h 120"/>
                <a:gd name="T24" fmla="*/ 0 w 120"/>
                <a:gd name="T25" fmla="*/ 2147483647 h 120"/>
                <a:gd name="T26" fmla="*/ 2147483647 w 120"/>
                <a:gd name="T27" fmla="*/ 2147483647 h 120"/>
                <a:gd name="T28" fmla="*/ 2147483647 w 120"/>
                <a:gd name="T29" fmla="*/ 2147483647 h 120"/>
                <a:gd name="T30" fmla="*/ 2147483647 w 120"/>
                <a:gd name="T31" fmla="*/ 2147483647 h 120"/>
                <a:gd name="T32" fmla="*/ 2147483647 w 120"/>
                <a:gd name="T33" fmla="*/ 2147483647 h 120"/>
                <a:gd name="T34" fmla="*/ 2147483647 w 120"/>
                <a:gd name="T35" fmla="*/ 2147483647 h 120"/>
                <a:gd name="T36" fmla="*/ 2147483647 w 120"/>
                <a:gd name="T37" fmla="*/ 2147483647 h 120"/>
                <a:gd name="T38" fmla="*/ 2147483647 w 120"/>
                <a:gd name="T39" fmla="*/ 2147483647 h 120"/>
                <a:gd name="T40" fmla="*/ 2147483647 w 120"/>
                <a:gd name="T41" fmla="*/ 2147483647 h 120"/>
                <a:gd name="T42" fmla="*/ 2147483647 w 120"/>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20"/>
                <a:gd name="T68" fmla="*/ 120 w 120"/>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20">
                  <a:moveTo>
                    <a:pt x="96" y="32"/>
                  </a:moveTo>
                  <a:lnTo>
                    <a:pt x="88" y="32"/>
                  </a:lnTo>
                  <a:lnTo>
                    <a:pt x="80" y="16"/>
                  </a:lnTo>
                  <a:lnTo>
                    <a:pt x="72" y="0"/>
                  </a:lnTo>
                  <a:lnTo>
                    <a:pt x="64" y="0"/>
                  </a:lnTo>
                  <a:lnTo>
                    <a:pt x="56" y="8"/>
                  </a:lnTo>
                  <a:lnTo>
                    <a:pt x="64" y="0"/>
                  </a:lnTo>
                  <a:lnTo>
                    <a:pt x="56" y="0"/>
                  </a:lnTo>
                  <a:lnTo>
                    <a:pt x="48" y="0"/>
                  </a:lnTo>
                  <a:lnTo>
                    <a:pt x="16" y="8"/>
                  </a:lnTo>
                  <a:lnTo>
                    <a:pt x="8" y="56"/>
                  </a:lnTo>
                  <a:lnTo>
                    <a:pt x="0" y="56"/>
                  </a:lnTo>
                  <a:lnTo>
                    <a:pt x="0" y="96"/>
                  </a:lnTo>
                  <a:lnTo>
                    <a:pt x="8" y="112"/>
                  </a:lnTo>
                  <a:lnTo>
                    <a:pt x="16" y="120"/>
                  </a:lnTo>
                  <a:lnTo>
                    <a:pt x="24" y="120"/>
                  </a:lnTo>
                  <a:lnTo>
                    <a:pt x="48" y="104"/>
                  </a:lnTo>
                  <a:lnTo>
                    <a:pt x="64" y="104"/>
                  </a:lnTo>
                  <a:lnTo>
                    <a:pt x="96" y="80"/>
                  </a:lnTo>
                  <a:lnTo>
                    <a:pt x="120" y="56"/>
                  </a:lnTo>
                  <a:lnTo>
                    <a:pt x="104" y="48"/>
                  </a:lnTo>
                  <a:lnTo>
                    <a:pt x="96"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4" name="Freeform 741"/>
            <p:cNvSpPr>
              <a:spLocks/>
            </p:cNvSpPr>
            <p:nvPr/>
          </p:nvSpPr>
          <p:spPr bwMode="auto">
            <a:xfrm>
              <a:off x="9898152" y="1870039"/>
              <a:ext cx="132557" cy="209550"/>
            </a:xfrm>
            <a:custGeom>
              <a:avLst/>
              <a:gdLst>
                <a:gd name="T0" fmla="*/ 2147483647 w 136"/>
                <a:gd name="T1" fmla="*/ 2147483647 h 216"/>
                <a:gd name="T2" fmla="*/ 2147483647 w 136"/>
                <a:gd name="T3" fmla="*/ 2147483647 h 216"/>
                <a:gd name="T4" fmla="*/ 2147483647 w 136"/>
                <a:gd name="T5" fmla="*/ 2147483647 h 216"/>
                <a:gd name="T6" fmla="*/ 2147483647 w 136"/>
                <a:gd name="T7" fmla="*/ 2147483647 h 216"/>
                <a:gd name="T8" fmla="*/ 2147483647 w 136"/>
                <a:gd name="T9" fmla="*/ 2147483647 h 216"/>
                <a:gd name="T10" fmla="*/ 2147483647 w 136"/>
                <a:gd name="T11" fmla="*/ 2147483647 h 216"/>
                <a:gd name="T12" fmla="*/ 2147483647 w 136"/>
                <a:gd name="T13" fmla="*/ 2147483647 h 216"/>
                <a:gd name="T14" fmla="*/ 2147483647 w 136"/>
                <a:gd name="T15" fmla="*/ 2147483647 h 216"/>
                <a:gd name="T16" fmla="*/ 2147483647 w 136"/>
                <a:gd name="T17" fmla="*/ 2147483647 h 216"/>
                <a:gd name="T18" fmla="*/ 0 w 136"/>
                <a:gd name="T19" fmla="*/ 2147483647 h 216"/>
                <a:gd name="T20" fmla="*/ 2147483647 w 136"/>
                <a:gd name="T21" fmla="*/ 2147483647 h 216"/>
                <a:gd name="T22" fmla="*/ 0 w 136"/>
                <a:gd name="T23" fmla="*/ 2147483647 h 216"/>
                <a:gd name="T24" fmla="*/ 2147483647 w 136"/>
                <a:gd name="T25" fmla="*/ 2147483647 h 216"/>
                <a:gd name="T26" fmla="*/ 2147483647 w 136"/>
                <a:gd name="T27" fmla="*/ 2147483647 h 216"/>
                <a:gd name="T28" fmla="*/ 2147483647 w 136"/>
                <a:gd name="T29" fmla="*/ 2147483647 h 216"/>
                <a:gd name="T30" fmla="*/ 2147483647 w 136"/>
                <a:gd name="T31" fmla="*/ 2147483647 h 216"/>
                <a:gd name="T32" fmla="*/ 2147483647 w 136"/>
                <a:gd name="T33" fmla="*/ 2147483647 h 216"/>
                <a:gd name="T34" fmla="*/ 2147483647 w 136"/>
                <a:gd name="T35" fmla="*/ 2147483647 h 216"/>
                <a:gd name="T36" fmla="*/ 2147483647 w 136"/>
                <a:gd name="T37" fmla="*/ 2147483647 h 216"/>
                <a:gd name="T38" fmla="*/ 2147483647 w 136"/>
                <a:gd name="T39" fmla="*/ 2147483647 h 216"/>
                <a:gd name="T40" fmla="*/ 2147483647 w 136"/>
                <a:gd name="T41" fmla="*/ 2147483647 h 216"/>
                <a:gd name="T42" fmla="*/ 2147483647 w 136"/>
                <a:gd name="T43" fmla="*/ 2147483647 h 216"/>
                <a:gd name="T44" fmla="*/ 2147483647 w 136"/>
                <a:gd name="T45" fmla="*/ 2147483647 h 216"/>
                <a:gd name="T46" fmla="*/ 2147483647 w 136"/>
                <a:gd name="T47" fmla="*/ 2147483647 h 216"/>
                <a:gd name="T48" fmla="*/ 2147483647 w 136"/>
                <a:gd name="T49" fmla="*/ 2147483647 h 216"/>
                <a:gd name="T50" fmla="*/ 2147483647 w 136"/>
                <a:gd name="T51" fmla="*/ 2147483647 h 216"/>
                <a:gd name="T52" fmla="*/ 2147483647 w 136"/>
                <a:gd name="T53" fmla="*/ 2147483647 h 216"/>
                <a:gd name="T54" fmla="*/ 2147483647 w 136"/>
                <a:gd name="T55" fmla="*/ 2147483647 h 216"/>
                <a:gd name="T56" fmla="*/ 2147483647 w 136"/>
                <a:gd name="T57" fmla="*/ 2147483647 h 216"/>
                <a:gd name="T58" fmla="*/ 2147483647 w 136"/>
                <a:gd name="T59" fmla="*/ 0 h 216"/>
                <a:gd name="T60" fmla="*/ 2147483647 w 136"/>
                <a:gd name="T61" fmla="*/ 2147483647 h 216"/>
                <a:gd name="T62" fmla="*/ 2147483647 w 136"/>
                <a:gd name="T63" fmla="*/ 2147483647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216"/>
                <a:gd name="T98" fmla="*/ 136 w 136"/>
                <a:gd name="T99" fmla="*/ 216 h 2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216">
                  <a:moveTo>
                    <a:pt x="88" y="8"/>
                  </a:moveTo>
                  <a:lnTo>
                    <a:pt x="64" y="16"/>
                  </a:lnTo>
                  <a:lnTo>
                    <a:pt x="64" y="32"/>
                  </a:lnTo>
                  <a:lnTo>
                    <a:pt x="72" y="56"/>
                  </a:lnTo>
                  <a:lnTo>
                    <a:pt x="72" y="64"/>
                  </a:lnTo>
                  <a:lnTo>
                    <a:pt x="64" y="72"/>
                  </a:lnTo>
                  <a:lnTo>
                    <a:pt x="56" y="64"/>
                  </a:lnTo>
                  <a:lnTo>
                    <a:pt x="48" y="56"/>
                  </a:lnTo>
                  <a:lnTo>
                    <a:pt x="32" y="48"/>
                  </a:lnTo>
                  <a:lnTo>
                    <a:pt x="0" y="64"/>
                  </a:lnTo>
                  <a:lnTo>
                    <a:pt x="8" y="64"/>
                  </a:lnTo>
                  <a:lnTo>
                    <a:pt x="0" y="64"/>
                  </a:lnTo>
                  <a:lnTo>
                    <a:pt x="32" y="80"/>
                  </a:lnTo>
                  <a:lnTo>
                    <a:pt x="32" y="96"/>
                  </a:lnTo>
                  <a:lnTo>
                    <a:pt x="32" y="112"/>
                  </a:lnTo>
                  <a:lnTo>
                    <a:pt x="24" y="144"/>
                  </a:lnTo>
                  <a:lnTo>
                    <a:pt x="16" y="160"/>
                  </a:lnTo>
                  <a:lnTo>
                    <a:pt x="24" y="160"/>
                  </a:lnTo>
                  <a:lnTo>
                    <a:pt x="24" y="216"/>
                  </a:lnTo>
                  <a:lnTo>
                    <a:pt x="32" y="216"/>
                  </a:lnTo>
                  <a:lnTo>
                    <a:pt x="32" y="208"/>
                  </a:lnTo>
                  <a:lnTo>
                    <a:pt x="64" y="184"/>
                  </a:lnTo>
                  <a:lnTo>
                    <a:pt x="72" y="160"/>
                  </a:lnTo>
                  <a:lnTo>
                    <a:pt x="64" y="128"/>
                  </a:lnTo>
                  <a:lnTo>
                    <a:pt x="80" y="104"/>
                  </a:lnTo>
                  <a:lnTo>
                    <a:pt x="120" y="80"/>
                  </a:lnTo>
                  <a:lnTo>
                    <a:pt x="128" y="64"/>
                  </a:lnTo>
                  <a:lnTo>
                    <a:pt x="136" y="48"/>
                  </a:lnTo>
                  <a:lnTo>
                    <a:pt x="128" y="16"/>
                  </a:lnTo>
                  <a:lnTo>
                    <a:pt x="128" y="0"/>
                  </a:lnTo>
                  <a:lnTo>
                    <a:pt x="120" y="8"/>
                  </a:lnTo>
                  <a:lnTo>
                    <a:pt x="8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5" name="Freeform 742"/>
            <p:cNvSpPr>
              <a:spLocks/>
            </p:cNvSpPr>
            <p:nvPr/>
          </p:nvSpPr>
          <p:spPr bwMode="auto">
            <a:xfrm>
              <a:off x="9898152" y="1753357"/>
              <a:ext cx="124619" cy="131763"/>
            </a:xfrm>
            <a:custGeom>
              <a:avLst/>
              <a:gdLst>
                <a:gd name="T0" fmla="*/ 2147483647 w 128"/>
                <a:gd name="T1" fmla="*/ 2147483647 h 136"/>
                <a:gd name="T2" fmla="*/ 2147483647 w 128"/>
                <a:gd name="T3" fmla="*/ 0 h 136"/>
                <a:gd name="T4" fmla="*/ 2147483647 w 128"/>
                <a:gd name="T5" fmla="*/ 0 h 136"/>
                <a:gd name="T6" fmla="*/ 2147483647 w 128"/>
                <a:gd name="T7" fmla="*/ 2147483647 h 136"/>
                <a:gd name="T8" fmla="*/ 2147483647 w 128"/>
                <a:gd name="T9" fmla="*/ 2147483647 h 136"/>
                <a:gd name="T10" fmla="*/ 2147483647 w 128"/>
                <a:gd name="T11" fmla="*/ 2147483647 h 136"/>
                <a:gd name="T12" fmla="*/ 2147483647 w 128"/>
                <a:gd name="T13" fmla="*/ 0 h 136"/>
                <a:gd name="T14" fmla="*/ 0 w 128"/>
                <a:gd name="T15" fmla="*/ 0 h 136"/>
                <a:gd name="T16" fmla="*/ 2147483647 w 128"/>
                <a:gd name="T17" fmla="*/ 2147483647 h 136"/>
                <a:gd name="T18" fmla="*/ 0 w 128"/>
                <a:gd name="T19" fmla="*/ 2147483647 h 136"/>
                <a:gd name="T20" fmla="*/ 2147483647 w 128"/>
                <a:gd name="T21" fmla="*/ 2147483647 h 136"/>
                <a:gd name="T22" fmla="*/ 2147483647 w 128"/>
                <a:gd name="T23" fmla="*/ 2147483647 h 136"/>
                <a:gd name="T24" fmla="*/ 2147483647 w 128"/>
                <a:gd name="T25" fmla="*/ 2147483647 h 136"/>
                <a:gd name="T26" fmla="*/ 2147483647 w 128"/>
                <a:gd name="T27" fmla="*/ 2147483647 h 136"/>
                <a:gd name="T28" fmla="*/ 2147483647 w 128"/>
                <a:gd name="T29" fmla="*/ 2147483647 h 136"/>
                <a:gd name="T30" fmla="*/ 2147483647 w 128"/>
                <a:gd name="T31" fmla="*/ 2147483647 h 136"/>
                <a:gd name="T32" fmla="*/ 2147483647 w 128"/>
                <a:gd name="T33" fmla="*/ 2147483647 h 136"/>
                <a:gd name="T34" fmla="*/ 2147483647 w 128"/>
                <a:gd name="T35" fmla="*/ 2147483647 h 136"/>
                <a:gd name="T36" fmla="*/ 2147483647 w 128"/>
                <a:gd name="T37" fmla="*/ 2147483647 h 136"/>
                <a:gd name="T38" fmla="*/ 2147483647 w 128"/>
                <a:gd name="T39" fmla="*/ 2147483647 h 136"/>
                <a:gd name="T40" fmla="*/ 2147483647 w 128"/>
                <a:gd name="T41" fmla="*/ 2147483647 h 136"/>
                <a:gd name="T42" fmla="*/ 2147483647 w 128"/>
                <a:gd name="T43" fmla="*/ 2147483647 h 136"/>
                <a:gd name="T44" fmla="*/ 2147483647 w 128"/>
                <a:gd name="T45" fmla="*/ 2147483647 h 136"/>
                <a:gd name="T46" fmla="*/ 2147483647 w 128"/>
                <a:gd name="T47" fmla="*/ 2147483647 h 136"/>
                <a:gd name="T48" fmla="*/ 2147483647 w 128"/>
                <a:gd name="T49" fmla="*/ 2147483647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136"/>
                <a:gd name="T77" fmla="*/ 128 w 128"/>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136">
                  <a:moveTo>
                    <a:pt x="96" y="24"/>
                  </a:moveTo>
                  <a:lnTo>
                    <a:pt x="56" y="0"/>
                  </a:lnTo>
                  <a:lnTo>
                    <a:pt x="48" y="0"/>
                  </a:lnTo>
                  <a:lnTo>
                    <a:pt x="48" y="8"/>
                  </a:lnTo>
                  <a:lnTo>
                    <a:pt x="48" y="16"/>
                  </a:lnTo>
                  <a:lnTo>
                    <a:pt x="32" y="16"/>
                  </a:lnTo>
                  <a:lnTo>
                    <a:pt x="24" y="0"/>
                  </a:lnTo>
                  <a:lnTo>
                    <a:pt x="0" y="0"/>
                  </a:lnTo>
                  <a:lnTo>
                    <a:pt x="8" y="32"/>
                  </a:lnTo>
                  <a:lnTo>
                    <a:pt x="0" y="40"/>
                  </a:lnTo>
                  <a:lnTo>
                    <a:pt x="8" y="72"/>
                  </a:lnTo>
                  <a:lnTo>
                    <a:pt x="16" y="96"/>
                  </a:lnTo>
                  <a:lnTo>
                    <a:pt x="32" y="104"/>
                  </a:lnTo>
                  <a:lnTo>
                    <a:pt x="56" y="104"/>
                  </a:lnTo>
                  <a:lnTo>
                    <a:pt x="56" y="112"/>
                  </a:lnTo>
                  <a:lnTo>
                    <a:pt x="64" y="136"/>
                  </a:lnTo>
                  <a:lnTo>
                    <a:pt x="88" y="128"/>
                  </a:lnTo>
                  <a:lnTo>
                    <a:pt x="120" y="128"/>
                  </a:lnTo>
                  <a:lnTo>
                    <a:pt x="128" y="120"/>
                  </a:lnTo>
                  <a:lnTo>
                    <a:pt x="120" y="112"/>
                  </a:lnTo>
                  <a:lnTo>
                    <a:pt x="120" y="72"/>
                  </a:lnTo>
                  <a:lnTo>
                    <a:pt x="112" y="56"/>
                  </a:lnTo>
                  <a:lnTo>
                    <a:pt x="120" y="48"/>
                  </a:lnTo>
                  <a:lnTo>
                    <a:pt x="96" y="32"/>
                  </a:lnTo>
                  <a:lnTo>
                    <a:pt x="96"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6" name="Freeform 743"/>
            <p:cNvSpPr>
              <a:spLocks/>
            </p:cNvSpPr>
            <p:nvPr/>
          </p:nvSpPr>
          <p:spPr bwMode="auto">
            <a:xfrm>
              <a:off x="9680664" y="1815269"/>
              <a:ext cx="147638" cy="147638"/>
            </a:xfrm>
            <a:custGeom>
              <a:avLst/>
              <a:gdLst>
                <a:gd name="T0" fmla="*/ 2147483647 w 152"/>
                <a:gd name="T1" fmla="*/ 2147483647 h 152"/>
                <a:gd name="T2" fmla="*/ 2147483647 w 152"/>
                <a:gd name="T3" fmla="*/ 2147483647 h 152"/>
                <a:gd name="T4" fmla="*/ 2147483647 w 152"/>
                <a:gd name="T5" fmla="*/ 2147483647 h 152"/>
                <a:gd name="T6" fmla="*/ 2147483647 w 152"/>
                <a:gd name="T7" fmla="*/ 2147483647 h 152"/>
                <a:gd name="T8" fmla="*/ 2147483647 w 152"/>
                <a:gd name="T9" fmla="*/ 2147483647 h 152"/>
                <a:gd name="T10" fmla="*/ 2147483647 w 152"/>
                <a:gd name="T11" fmla="*/ 2147483647 h 152"/>
                <a:gd name="T12" fmla="*/ 2147483647 w 152"/>
                <a:gd name="T13" fmla="*/ 2147483647 h 152"/>
                <a:gd name="T14" fmla="*/ 2147483647 w 152"/>
                <a:gd name="T15" fmla="*/ 2147483647 h 152"/>
                <a:gd name="T16" fmla="*/ 2147483647 w 152"/>
                <a:gd name="T17" fmla="*/ 2147483647 h 152"/>
                <a:gd name="T18" fmla="*/ 2147483647 w 152"/>
                <a:gd name="T19" fmla="*/ 2147483647 h 152"/>
                <a:gd name="T20" fmla="*/ 2147483647 w 152"/>
                <a:gd name="T21" fmla="*/ 2147483647 h 152"/>
                <a:gd name="T22" fmla="*/ 2147483647 w 152"/>
                <a:gd name="T23" fmla="*/ 2147483647 h 152"/>
                <a:gd name="T24" fmla="*/ 2147483647 w 152"/>
                <a:gd name="T25" fmla="*/ 2147483647 h 152"/>
                <a:gd name="T26" fmla="*/ 2147483647 w 152"/>
                <a:gd name="T27" fmla="*/ 2147483647 h 152"/>
                <a:gd name="T28" fmla="*/ 2147483647 w 152"/>
                <a:gd name="T29" fmla="*/ 2147483647 h 152"/>
                <a:gd name="T30" fmla="*/ 2147483647 w 152"/>
                <a:gd name="T31" fmla="*/ 2147483647 h 152"/>
                <a:gd name="T32" fmla="*/ 2147483647 w 152"/>
                <a:gd name="T33" fmla="*/ 0 h 152"/>
                <a:gd name="T34" fmla="*/ 2147483647 w 152"/>
                <a:gd name="T35" fmla="*/ 0 h 152"/>
                <a:gd name="T36" fmla="*/ 0 w 152"/>
                <a:gd name="T37" fmla="*/ 2147483647 h 152"/>
                <a:gd name="T38" fmla="*/ 2147483647 w 152"/>
                <a:gd name="T39" fmla="*/ 2147483647 h 152"/>
                <a:gd name="T40" fmla="*/ 2147483647 w 152"/>
                <a:gd name="T41" fmla="*/ 2147483647 h 152"/>
                <a:gd name="T42" fmla="*/ 0 w 152"/>
                <a:gd name="T43" fmla="*/ 2147483647 h 152"/>
                <a:gd name="T44" fmla="*/ 0 w 152"/>
                <a:gd name="T45" fmla="*/ 2147483647 h 152"/>
                <a:gd name="T46" fmla="*/ 2147483647 w 152"/>
                <a:gd name="T47" fmla="*/ 2147483647 h 152"/>
                <a:gd name="T48" fmla="*/ 2147483647 w 152"/>
                <a:gd name="T49" fmla="*/ 2147483647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2"/>
                <a:gd name="T76" fmla="*/ 0 h 152"/>
                <a:gd name="T77" fmla="*/ 152 w 152"/>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2" h="152">
                  <a:moveTo>
                    <a:pt x="16" y="144"/>
                  </a:moveTo>
                  <a:lnTo>
                    <a:pt x="72" y="144"/>
                  </a:lnTo>
                  <a:lnTo>
                    <a:pt x="80" y="152"/>
                  </a:lnTo>
                  <a:lnTo>
                    <a:pt x="112" y="152"/>
                  </a:lnTo>
                  <a:lnTo>
                    <a:pt x="136" y="144"/>
                  </a:lnTo>
                  <a:lnTo>
                    <a:pt x="128" y="128"/>
                  </a:lnTo>
                  <a:lnTo>
                    <a:pt x="128" y="88"/>
                  </a:lnTo>
                  <a:lnTo>
                    <a:pt x="152" y="80"/>
                  </a:lnTo>
                  <a:lnTo>
                    <a:pt x="152" y="64"/>
                  </a:lnTo>
                  <a:lnTo>
                    <a:pt x="144" y="64"/>
                  </a:lnTo>
                  <a:lnTo>
                    <a:pt x="152" y="64"/>
                  </a:lnTo>
                  <a:lnTo>
                    <a:pt x="128" y="64"/>
                  </a:lnTo>
                  <a:lnTo>
                    <a:pt x="120" y="16"/>
                  </a:lnTo>
                  <a:lnTo>
                    <a:pt x="96" y="16"/>
                  </a:lnTo>
                  <a:lnTo>
                    <a:pt x="80" y="24"/>
                  </a:lnTo>
                  <a:lnTo>
                    <a:pt x="72" y="24"/>
                  </a:lnTo>
                  <a:lnTo>
                    <a:pt x="48" y="0"/>
                  </a:lnTo>
                  <a:lnTo>
                    <a:pt x="16" y="0"/>
                  </a:lnTo>
                  <a:lnTo>
                    <a:pt x="0" y="8"/>
                  </a:lnTo>
                  <a:lnTo>
                    <a:pt x="8" y="56"/>
                  </a:lnTo>
                  <a:lnTo>
                    <a:pt x="16" y="80"/>
                  </a:lnTo>
                  <a:lnTo>
                    <a:pt x="0" y="112"/>
                  </a:lnTo>
                  <a:lnTo>
                    <a:pt x="0" y="144"/>
                  </a:lnTo>
                  <a:lnTo>
                    <a:pt x="8" y="136"/>
                  </a:lnTo>
                  <a:lnTo>
                    <a:pt x="16" y="14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7" name="Freeform 744"/>
            <p:cNvSpPr>
              <a:spLocks/>
            </p:cNvSpPr>
            <p:nvPr/>
          </p:nvSpPr>
          <p:spPr bwMode="auto">
            <a:xfrm>
              <a:off x="9680664" y="1675570"/>
              <a:ext cx="225425" cy="225425"/>
            </a:xfrm>
            <a:custGeom>
              <a:avLst/>
              <a:gdLst>
                <a:gd name="T0" fmla="*/ 2147483647 w 232"/>
                <a:gd name="T1" fmla="*/ 2147483647 h 232"/>
                <a:gd name="T2" fmla="*/ 2147483647 w 232"/>
                <a:gd name="T3" fmla="*/ 2147483647 h 232"/>
                <a:gd name="T4" fmla="*/ 2147483647 w 232"/>
                <a:gd name="T5" fmla="*/ 2147483647 h 232"/>
                <a:gd name="T6" fmla="*/ 2147483647 w 232"/>
                <a:gd name="T7" fmla="*/ 2147483647 h 232"/>
                <a:gd name="T8" fmla="*/ 2147483647 w 232"/>
                <a:gd name="T9" fmla="*/ 2147483647 h 232"/>
                <a:gd name="T10" fmla="*/ 2147483647 w 232"/>
                <a:gd name="T11" fmla="*/ 2147483647 h 232"/>
                <a:gd name="T12" fmla="*/ 0 w 232"/>
                <a:gd name="T13" fmla="*/ 2147483647 h 232"/>
                <a:gd name="T14" fmla="*/ 0 w 232"/>
                <a:gd name="T15" fmla="*/ 2147483647 h 232"/>
                <a:gd name="T16" fmla="*/ 2147483647 w 232"/>
                <a:gd name="T17" fmla="*/ 2147483647 h 232"/>
                <a:gd name="T18" fmla="*/ 2147483647 w 232"/>
                <a:gd name="T19" fmla="*/ 2147483647 h 232"/>
                <a:gd name="T20" fmla="*/ 2147483647 w 232"/>
                <a:gd name="T21" fmla="*/ 2147483647 h 232"/>
                <a:gd name="T22" fmla="*/ 2147483647 w 232"/>
                <a:gd name="T23" fmla="*/ 2147483647 h 232"/>
                <a:gd name="T24" fmla="*/ 2147483647 w 232"/>
                <a:gd name="T25" fmla="*/ 2147483647 h 232"/>
                <a:gd name="T26" fmla="*/ 2147483647 w 232"/>
                <a:gd name="T27" fmla="*/ 2147483647 h 232"/>
                <a:gd name="T28" fmla="*/ 2147483647 w 232"/>
                <a:gd name="T29" fmla="*/ 2147483647 h 232"/>
                <a:gd name="T30" fmla="*/ 2147483647 w 232"/>
                <a:gd name="T31" fmla="*/ 2147483647 h 232"/>
                <a:gd name="T32" fmla="*/ 2147483647 w 232"/>
                <a:gd name="T33" fmla="*/ 2147483647 h 232"/>
                <a:gd name="T34" fmla="*/ 2147483647 w 232"/>
                <a:gd name="T35" fmla="*/ 2147483647 h 232"/>
                <a:gd name="T36" fmla="*/ 2147483647 w 232"/>
                <a:gd name="T37" fmla="*/ 2147483647 h 232"/>
                <a:gd name="T38" fmla="*/ 2147483647 w 232"/>
                <a:gd name="T39" fmla="*/ 2147483647 h 232"/>
                <a:gd name="T40" fmla="*/ 2147483647 w 232"/>
                <a:gd name="T41" fmla="*/ 2147483647 h 232"/>
                <a:gd name="T42" fmla="*/ 2147483647 w 232"/>
                <a:gd name="T43" fmla="*/ 2147483647 h 232"/>
                <a:gd name="T44" fmla="*/ 2147483647 w 232"/>
                <a:gd name="T45" fmla="*/ 2147483647 h 232"/>
                <a:gd name="T46" fmla="*/ 2147483647 w 232"/>
                <a:gd name="T47" fmla="*/ 2147483647 h 232"/>
                <a:gd name="T48" fmla="*/ 2147483647 w 232"/>
                <a:gd name="T49" fmla="*/ 2147483647 h 232"/>
                <a:gd name="T50" fmla="*/ 2147483647 w 232"/>
                <a:gd name="T51" fmla="*/ 2147483647 h 232"/>
                <a:gd name="T52" fmla="*/ 2147483647 w 232"/>
                <a:gd name="T53" fmla="*/ 2147483647 h 232"/>
                <a:gd name="T54" fmla="*/ 2147483647 w 232"/>
                <a:gd name="T55" fmla="*/ 2147483647 h 232"/>
                <a:gd name="T56" fmla="*/ 2147483647 w 232"/>
                <a:gd name="T57" fmla="*/ 2147483647 h 232"/>
                <a:gd name="T58" fmla="*/ 2147483647 w 232"/>
                <a:gd name="T59" fmla="*/ 2147483647 h 232"/>
                <a:gd name="T60" fmla="*/ 2147483647 w 232"/>
                <a:gd name="T61" fmla="*/ 2147483647 h 232"/>
                <a:gd name="T62" fmla="*/ 2147483647 w 232"/>
                <a:gd name="T63" fmla="*/ 2147483647 h 232"/>
                <a:gd name="T64" fmla="*/ 2147483647 w 232"/>
                <a:gd name="T65" fmla="*/ 0 h 232"/>
                <a:gd name="T66" fmla="*/ 2147483647 w 232"/>
                <a:gd name="T67" fmla="*/ 0 h 232"/>
                <a:gd name="T68" fmla="*/ 2147483647 w 232"/>
                <a:gd name="T69" fmla="*/ 2147483647 h 232"/>
                <a:gd name="T70" fmla="*/ 2147483647 w 232"/>
                <a:gd name="T71" fmla="*/ 0 h 232"/>
                <a:gd name="T72" fmla="*/ 2147483647 w 232"/>
                <a:gd name="T73" fmla="*/ 2147483647 h 232"/>
                <a:gd name="T74" fmla="*/ 2147483647 w 232"/>
                <a:gd name="T75" fmla="*/ 2147483647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2"/>
                <a:gd name="T115" fmla="*/ 0 h 232"/>
                <a:gd name="T116" fmla="*/ 232 w 232"/>
                <a:gd name="T117" fmla="*/ 232 h 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2" h="232">
                  <a:moveTo>
                    <a:pt x="80" y="24"/>
                  </a:moveTo>
                  <a:lnTo>
                    <a:pt x="72" y="72"/>
                  </a:lnTo>
                  <a:lnTo>
                    <a:pt x="56" y="80"/>
                  </a:lnTo>
                  <a:lnTo>
                    <a:pt x="40" y="112"/>
                  </a:lnTo>
                  <a:lnTo>
                    <a:pt x="24" y="128"/>
                  </a:lnTo>
                  <a:lnTo>
                    <a:pt x="8" y="128"/>
                  </a:lnTo>
                  <a:lnTo>
                    <a:pt x="0" y="136"/>
                  </a:lnTo>
                  <a:lnTo>
                    <a:pt x="0" y="152"/>
                  </a:lnTo>
                  <a:lnTo>
                    <a:pt x="16" y="144"/>
                  </a:lnTo>
                  <a:lnTo>
                    <a:pt x="48" y="144"/>
                  </a:lnTo>
                  <a:lnTo>
                    <a:pt x="72" y="168"/>
                  </a:lnTo>
                  <a:lnTo>
                    <a:pt x="80" y="168"/>
                  </a:lnTo>
                  <a:lnTo>
                    <a:pt x="96" y="160"/>
                  </a:lnTo>
                  <a:lnTo>
                    <a:pt x="120" y="160"/>
                  </a:lnTo>
                  <a:lnTo>
                    <a:pt x="128" y="208"/>
                  </a:lnTo>
                  <a:lnTo>
                    <a:pt x="152" y="208"/>
                  </a:lnTo>
                  <a:lnTo>
                    <a:pt x="168" y="208"/>
                  </a:lnTo>
                  <a:lnTo>
                    <a:pt x="192" y="224"/>
                  </a:lnTo>
                  <a:lnTo>
                    <a:pt x="216" y="232"/>
                  </a:lnTo>
                  <a:lnTo>
                    <a:pt x="216" y="224"/>
                  </a:lnTo>
                  <a:lnTo>
                    <a:pt x="208" y="208"/>
                  </a:lnTo>
                  <a:lnTo>
                    <a:pt x="208" y="200"/>
                  </a:lnTo>
                  <a:lnTo>
                    <a:pt x="216" y="176"/>
                  </a:lnTo>
                  <a:lnTo>
                    <a:pt x="224" y="168"/>
                  </a:lnTo>
                  <a:lnTo>
                    <a:pt x="216" y="144"/>
                  </a:lnTo>
                  <a:lnTo>
                    <a:pt x="216" y="120"/>
                  </a:lnTo>
                  <a:lnTo>
                    <a:pt x="208" y="96"/>
                  </a:lnTo>
                  <a:lnTo>
                    <a:pt x="216" y="72"/>
                  </a:lnTo>
                  <a:lnTo>
                    <a:pt x="232" y="40"/>
                  </a:lnTo>
                  <a:lnTo>
                    <a:pt x="232" y="16"/>
                  </a:lnTo>
                  <a:lnTo>
                    <a:pt x="224" y="8"/>
                  </a:lnTo>
                  <a:lnTo>
                    <a:pt x="200" y="8"/>
                  </a:lnTo>
                  <a:lnTo>
                    <a:pt x="192" y="0"/>
                  </a:lnTo>
                  <a:lnTo>
                    <a:pt x="160" y="0"/>
                  </a:lnTo>
                  <a:lnTo>
                    <a:pt x="128" y="8"/>
                  </a:lnTo>
                  <a:lnTo>
                    <a:pt x="104" y="0"/>
                  </a:lnTo>
                  <a:lnTo>
                    <a:pt x="80" y="8"/>
                  </a:lnTo>
                  <a:lnTo>
                    <a:pt x="80"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8" name="Freeform 745"/>
            <p:cNvSpPr>
              <a:spLocks/>
            </p:cNvSpPr>
            <p:nvPr/>
          </p:nvSpPr>
          <p:spPr bwMode="auto">
            <a:xfrm>
              <a:off x="9937045" y="1519995"/>
              <a:ext cx="178593" cy="171450"/>
            </a:xfrm>
            <a:custGeom>
              <a:avLst/>
              <a:gdLst>
                <a:gd name="T0" fmla="*/ 2147483647 w 184"/>
                <a:gd name="T1" fmla="*/ 2147483647 h 176"/>
                <a:gd name="T2" fmla="*/ 2147483647 w 184"/>
                <a:gd name="T3" fmla="*/ 2147483647 h 176"/>
                <a:gd name="T4" fmla="*/ 2147483647 w 184"/>
                <a:gd name="T5" fmla="*/ 2147483647 h 176"/>
                <a:gd name="T6" fmla="*/ 2147483647 w 184"/>
                <a:gd name="T7" fmla="*/ 2147483647 h 176"/>
                <a:gd name="T8" fmla="*/ 2147483647 w 184"/>
                <a:gd name="T9" fmla="*/ 2147483647 h 176"/>
                <a:gd name="T10" fmla="*/ 2147483647 w 184"/>
                <a:gd name="T11" fmla="*/ 2147483647 h 176"/>
                <a:gd name="T12" fmla="*/ 2147483647 w 184"/>
                <a:gd name="T13" fmla="*/ 2147483647 h 176"/>
                <a:gd name="T14" fmla="*/ 2147483647 w 184"/>
                <a:gd name="T15" fmla="*/ 2147483647 h 176"/>
                <a:gd name="T16" fmla="*/ 2147483647 w 184"/>
                <a:gd name="T17" fmla="*/ 2147483647 h 176"/>
                <a:gd name="T18" fmla="*/ 2147483647 w 184"/>
                <a:gd name="T19" fmla="*/ 2147483647 h 176"/>
                <a:gd name="T20" fmla="*/ 2147483647 w 184"/>
                <a:gd name="T21" fmla="*/ 2147483647 h 176"/>
                <a:gd name="T22" fmla="*/ 2147483647 w 184"/>
                <a:gd name="T23" fmla="*/ 2147483647 h 176"/>
                <a:gd name="T24" fmla="*/ 2147483647 w 184"/>
                <a:gd name="T25" fmla="*/ 2147483647 h 176"/>
                <a:gd name="T26" fmla="*/ 2147483647 w 184"/>
                <a:gd name="T27" fmla="*/ 2147483647 h 176"/>
                <a:gd name="T28" fmla="*/ 2147483647 w 184"/>
                <a:gd name="T29" fmla="*/ 0 h 176"/>
                <a:gd name="T30" fmla="*/ 2147483647 w 184"/>
                <a:gd name="T31" fmla="*/ 0 h 176"/>
                <a:gd name="T32" fmla="*/ 2147483647 w 184"/>
                <a:gd name="T33" fmla="*/ 2147483647 h 176"/>
                <a:gd name="T34" fmla="*/ 2147483647 w 184"/>
                <a:gd name="T35" fmla="*/ 2147483647 h 176"/>
                <a:gd name="T36" fmla="*/ 2147483647 w 184"/>
                <a:gd name="T37" fmla="*/ 2147483647 h 176"/>
                <a:gd name="T38" fmla="*/ 2147483647 w 184"/>
                <a:gd name="T39" fmla="*/ 2147483647 h 176"/>
                <a:gd name="T40" fmla="*/ 2147483647 w 184"/>
                <a:gd name="T41" fmla="*/ 2147483647 h 176"/>
                <a:gd name="T42" fmla="*/ 0 w 184"/>
                <a:gd name="T43" fmla="*/ 2147483647 h 176"/>
                <a:gd name="T44" fmla="*/ 0 w 184"/>
                <a:gd name="T45" fmla="*/ 2147483647 h 176"/>
                <a:gd name="T46" fmla="*/ 2147483647 w 184"/>
                <a:gd name="T47" fmla="*/ 2147483647 h 176"/>
                <a:gd name="T48" fmla="*/ 2147483647 w 184"/>
                <a:gd name="T49" fmla="*/ 2147483647 h 176"/>
                <a:gd name="T50" fmla="*/ 2147483647 w 184"/>
                <a:gd name="T51" fmla="*/ 2147483647 h 176"/>
                <a:gd name="T52" fmla="*/ 2147483647 w 184"/>
                <a:gd name="T53" fmla="*/ 2147483647 h 176"/>
                <a:gd name="T54" fmla="*/ 2147483647 w 184"/>
                <a:gd name="T55" fmla="*/ 2147483647 h 176"/>
                <a:gd name="T56" fmla="*/ 2147483647 w 184"/>
                <a:gd name="T57" fmla="*/ 2147483647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4"/>
                <a:gd name="T88" fmla="*/ 0 h 176"/>
                <a:gd name="T89" fmla="*/ 184 w 184"/>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4" h="176">
                  <a:moveTo>
                    <a:pt x="88" y="176"/>
                  </a:moveTo>
                  <a:lnTo>
                    <a:pt x="96" y="176"/>
                  </a:lnTo>
                  <a:lnTo>
                    <a:pt x="104" y="176"/>
                  </a:lnTo>
                  <a:lnTo>
                    <a:pt x="112" y="176"/>
                  </a:lnTo>
                  <a:lnTo>
                    <a:pt x="128" y="168"/>
                  </a:lnTo>
                  <a:lnTo>
                    <a:pt x="152" y="160"/>
                  </a:lnTo>
                  <a:lnTo>
                    <a:pt x="184" y="128"/>
                  </a:lnTo>
                  <a:lnTo>
                    <a:pt x="160" y="120"/>
                  </a:lnTo>
                  <a:lnTo>
                    <a:pt x="128" y="104"/>
                  </a:lnTo>
                  <a:lnTo>
                    <a:pt x="120" y="96"/>
                  </a:lnTo>
                  <a:lnTo>
                    <a:pt x="136" y="88"/>
                  </a:lnTo>
                  <a:lnTo>
                    <a:pt x="128" y="80"/>
                  </a:lnTo>
                  <a:lnTo>
                    <a:pt x="96" y="32"/>
                  </a:lnTo>
                  <a:lnTo>
                    <a:pt x="80" y="24"/>
                  </a:lnTo>
                  <a:lnTo>
                    <a:pt x="64" y="0"/>
                  </a:lnTo>
                  <a:lnTo>
                    <a:pt x="56" y="0"/>
                  </a:lnTo>
                  <a:lnTo>
                    <a:pt x="48" y="8"/>
                  </a:lnTo>
                  <a:lnTo>
                    <a:pt x="40" y="56"/>
                  </a:lnTo>
                  <a:lnTo>
                    <a:pt x="32" y="80"/>
                  </a:lnTo>
                  <a:lnTo>
                    <a:pt x="16" y="96"/>
                  </a:lnTo>
                  <a:lnTo>
                    <a:pt x="8" y="120"/>
                  </a:lnTo>
                  <a:lnTo>
                    <a:pt x="0" y="120"/>
                  </a:lnTo>
                  <a:lnTo>
                    <a:pt x="0" y="128"/>
                  </a:lnTo>
                  <a:lnTo>
                    <a:pt x="16" y="144"/>
                  </a:lnTo>
                  <a:lnTo>
                    <a:pt x="24" y="152"/>
                  </a:lnTo>
                  <a:lnTo>
                    <a:pt x="32" y="160"/>
                  </a:lnTo>
                  <a:lnTo>
                    <a:pt x="32" y="168"/>
                  </a:lnTo>
                  <a:lnTo>
                    <a:pt x="48" y="168"/>
                  </a:lnTo>
                  <a:lnTo>
                    <a:pt x="88" y="17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499" name="Freeform 746"/>
            <p:cNvSpPr>
              <a:spLocks/>
            </p:cNvSpPr>
            <p:nvPr/>
          </p:nvSpPr>
          <p:spPr bwMode="auto">
            <a:xfrm>
              <a:off x="9944983" y="1683507"/>
              <a:ext cx="100806" cy="116682"/>
            </a:xfrm>
            <a:custGeom>
              <a:avLst/>
              <a:gdLst>
                <a:gd name="T0" fmla="*/ 2147483647 w 104"/>
                <a:gd name="T1" fmla="*/ 2147483647 h 120"/>
                <a:gd name="T2" fmla="*/ 2147483647 w 104"/>
                <a:gd name="T3" fmla="*/ 2147483647 h 120"/>
                <a:gd name="T4" fmla="*/ 2147483647 w 104"/>
                <a:gd name="T5" fmla="*/ 2147483647 h 120"/>
                <a:gd name="T6" fmla="*/ 2147483647 w 104"/>
                <a:gd name="T7" fmla="*/ 2147483647 h 120"/>
                <a:gd name="T8" fmla="*/ 2147483647 w 104"/>
                <a:gd name="T9" fmla="*/ 2147483647 h 120"/>
                <a:gd name="T10" fmla="*/ 2147483647 w 104"/>
                <a:gd name="T11" fmla="*/ 2147483647 h 120"/>
                <a:gd name="T12" fmla="*/ 2147483647 w 104"/>
                <a:gd name="T13" fmla="*/ 0 h 120"/>
                <a:gd name="T14" fmla="*/ 2147483647 w 104"/>
                <a:gd name="T15" fmla="*/ 0 h 120"/>
                <a:gd name="T16" fmla="*/ 2147483647 w 104"/>
                <a:gd name="T17" fmla="*/ 0 h 120"/>
                <a:gd name="T18" fmla="*/ 0 w 104"/>
                <a:gd name="T19" fmla="*/ 2147483647 h 120"/>
                <a:gd name="T20" fmla="*/ 2147483647 w 104"/>
                <a:gd name="T21" fmla="*/ 2147483647 h 120"/>
                <a:gd name="T22" fmla="*/ 2147483647 w 104"/>
                <a:gd name="T23" fmla="*/ 2147483647 h 120"/>
                <a:gd name="T24" fmla="*/ 0 w 104"/>
                <a:gd name="T25" fmla="*/ 2147483647 h 120"/>
                <a:gd name="T26" fmla="*/ 2147483647 w 104"/>
                <a:gd name="T27" fmla="*/ 2147483647 h 120"/>
                <a:gd name="T28" fmla="*/ 2147483647 w 104"/>
                <a:gd name="T29" fmla="*/ 2147483647 h 120"/>
                <a:gd name="T30" fmla="*/ 2147483647 w 104"/>
                <a:gd name="T31" fmla="*/ 2147483647 h 120"/>
                <a:gd name="T32" fmla="*/ 2147483647 w 104"/>
                <a:gd name="T33" fmla="*/ 2147483647 h 120"/>
                <a:gd name="T34" fmla="*/ 2147483647 w 104"/>
                <a:gd name="T35" fmla="*/ 2147483647 h 120"/>
                <a:gd name="T36" fmla="*/ 2147483647 w 104"/>
                <a:gd name="T37" fmla="*/ 2147483647 h 120"/>
                <a:gd name="T38" fmla="*/ 2147483647 w 104"/>
                <a:gd name="T39" fmla="*/ 2147483647 h 120"/>
                <a:gd name="T40" fmla="*/ 2147483647 w 104"/>
                <a:gd name="T41" fmla="*/ 2147483647 h 120"/>
                <a:gd name="T42" fmla="*/ 2147483647 w 104"/>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120"/>
                <a:gd name="T68" fmla="*/ 104 w 104"/>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120">
                  <a:moveTo>
                    <a:pt x="96" y="24"/>
                  </a:moveTo>
                  <a:lnTo>
                    <a:pt x="104" y="16"/>
                  </a:lnTo>
                  <a:lnTo>
                    <a:pt x="104" y="8"/>
                  </a:lnTo>
                  <a:lnTo>
                    <a:pt x="96" y="8"/>
                  </a:lnTo>
                  <a:lnTo>
                    <a:pt x="88" y="8"/>
                  </a:lnTo>
                  <a:lnTo>
                    <a:pt x="80" y="8"/>
                  </a:lnTo>
                  <a:lnTo>
                    <a:pt x="40" y="0"/>
                  </a:lnTo>
                  <a:lnTo>
                    <a:pt x="24" y="0"/>
                  </a:lnTo>
                  <a:lnTo>
                    <a:pt x="16" y="0"/>
                  </a:lnTo>
                  <a:lnTo>
                    <a:pt x="0" y="8"/>
                  </a:lnTo>
                  <a:lnTo>
                    <a:pt x="8" y="16"/>
                  </a:lnTo>
                  <a:lnTo>
                    <a:pt x="8" y="32"/>
                  </a:lnTo>
                  <a:lnTo>
                    <a:pt x="0" y="48"/>
                  </a:lnTo>
                  <a:lnTo>
                    <a:pt x="8" y="72"/>
                  </a:lnTo>
                  <a:lnTo>
                    <a:pt x="48" y="96"/>
                  </a:lnTo>
                  <a:lnTo>
                    <a:pt x="48" y="104"/>
                  </a:lnTo>
                  <a:lnTo>
                    <a:pt x="72" y="120"/>
                  </a:lnTo>
                  <a:lnTo>
                    <a:pt x="72" y="112"/>
                  </a:lnTo>
                  <a:lnTo>
                    <a:pt x="88" y="88"/>
                  </a:lnTo>
                  <a:lnTo>
                    <a:pt x="104" y="80"/>
                  </a:lnTo>
                  <a:lnTo>
                    <a:pt x="96" y="64"/>
                  </a:lnTo>
                  <a:lnTo>
                    <a:pt x="96"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0" name="Freeform 747"/>
            <p:cNvSpPr>
              <a:spLocks/>
            </p:cNvSpPr>
            <p:nvPr/>
          </p:nvSpPr>
          <p:spPr bwMode="auto">
            <a:xfrm>
              <a:off x="9836239" y="1931951"/>
              <a:ext cx="92869" cy="93663"/>
            </a:xfrm>
            <a:custGeom>
              <a:avLst/>
              <a:gdLst>
                <a:gd name="T0" fmla="*/ 2147483647 w 96"/>
                <a:gd name="T1" fmla="*/ 2147483647 h 96"/>
                <a:gd name="T2" fmla="*/ 2147483647 w 96"/>
                <a:gd name="T3" fmla="*/ 2147483647 h 96"/>
                <a:gd name="T4" fmla="*/ 2147483647 w 96"/>
                <a:gd name="T5" fmla="*/ 2147483647 h 96"/>
                <a:gd name="T6" fmla="*/ 0 w 96"/>
                <a:gd name="T7" fmla="*/ 2147483647 h 96"/>
                <a:gd name="T8" fmla="*/ 2147483647 w 96"/>
                <a:gd name="T9" fmla="*/ 2147483647 h 96"/>
                <a:gd name="T10" fmla="*/ 2147483647 w 96"/>
                <a:gd name="T11" fmla="*/ 2147483647 h 96"/>
                <a:gd name="T12" fmla="*/ 2147483647 w 96"/>
                <a:gd name="T13" fmla="*/ 2147483647 h 96"/>
                <a:gd name="T14" fmla="*/ 2147483647 w 96"/>
                <a:gd name="T15" fmla="*/ 2147483647 h 96"/>
                <a:gd name="T16" fmla="*/ 2147483647 w 96"/>
                <a:gd name="T17" fmla="*/ 2147483647 h 96"/>
                <a:gd name="T18" fmla="*/ 2147483647 w 96"/>
                <a:gd name="T19" fmla="*/ 2147483647 h 96"/>
                <a:gd name="T20" fmla="*/ 2147483647 w 96"/>
                <a:gd name="T21" fmla="*/ 2147483647 h 96"/>
                <a:gd name="T22" fmla="*/ 2147483647 w 96"/>
                <a:gd name="T23" fmla="*/ 2147483647 h 96"/>
                <a:gd name="T24" fmla="*/ 2147483647 w 96"/>
                <a:gd name="T25" fmla="*/ 2147483647 h 96"/>
                <a:gd name="T26" fmla="*/ 2147483647 w 96"/>
                <a:gd name="T27" fmla="*/ 2147483647 h 96"/>
                <a:gd name="T28" fmla="*/ 2147483647 w 96"/>
                <a:gd name="T29" fmla="*/ 2147483647 h 96"/>
                <a:gd name="T30" fmla="*/ 2147483647 w 96"/>
                <a:gd name="T31" fmla="*/ 0 h 96"/>
                <a:gd name="T32" fmla="*/ 2147483647 w 96"/>
                <a:gd name="T33" fmla="*/ 2147483647 h 96"/>
                <a:gd name="T34" fmla="*/ 2147483647 w 96"/>
                <a:gd name="T35" fmla="*/ 2147483647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96"/>
                <a:gd name="T56" fmla="*/ 96 w 96"/>
                <a:gd name="T57" fmla="*/ 96 h 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96">
                  <a:moveTo>
                    <a:pt x="40" y="24"/>
                  </a:moveTo>
                  <a:lnTo>
                    <a:pt x="24" y="32"/>
                  </a:lnTo>
                  <a:lnTo>
                    <a:pt x="8" y="32"/>
                  </a:lnTo>
                  <a:lnTo>
                    <a:pt x="0" y="32"/>
                  </a:lnTo>
                  <a:lnTo>
                    <a:pt x="8" y="32"/>
                  </a:lnTo>
                  <a:lnTo>
                    <a:pt x="16" y="48"/>
                  </a:lnTo>
                  <a:lnTo>
                    <a:pt x="24" y="64"/>
                  </a:lnTo>
                  <a:lnTo>
                    <a:pt x="32" y="64"/>
                  </a:lnTo>
                  <a:lnTo>
                    <a:pt x="40" y="80"/>
                  </a:lnTo>
                  <a:lnTo>
                    <a:pt x="56" y="88"/>
                  </a:lnTo>
                  <a:lnTo>
                    <a:pt x="80" y="96"/>
                  </a:lnTo>
                  <a:lnTo>
                    <a:pt x="88" y="80"/>
                  </a:lnTo>
                  <a:lnTo>
                    <a:pt x="96" y="48"/>
                  </a:lnTo>
                  <a:lnTo>
                    <a:pt x="96" y="32"/>
                  </a:lnTo>
                  <a:lnTo>
                    <a:pt x="96" y="16"/>
                  </a:lnTo>
                  <a:lnTo>
                    <a:pt x="64" y="0"/>
                  </a:lnTo>
                  <a:lnTo>
                    <a:pt x="56" y="8"/>
                  </a:lnTo>
                  <a:lnTo>
                    <a:pt x="40"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1" name="Freeform 748"/>
            <p:cNvSpPr>
              <a:spLocks/>
            </p:cNvSpPr>
            <p:nvPr/>
          </p:nvSpPr>
          <p:spPr bwMode="auto">
            <a:xfrm>
              <a:off x="9805283" y="1691445"/>
              <a:ext cx="162718" cy="271463"/>
            </a:xfrm>
            <a:custGeom>
              <a:avLst/>
              <a:gdLst>
                <a:gd name="T0" fmla="*/ 2147483647 w 168"/>
                <a:gd name="T1" fmla="*/ 2147483647 h 280"/>
                <a:gd name="T2" fmla="*/ 2147483647 w 168"/>
                <a:gd name="T3" fmla="*/ 2147483647 h 280"/>
                <a:gd name="T4" fmla="*/ 2147483647 w 168"/>
                <a:gd name="T5" fmla="*/ 2147483647 h 280"/>
                <a:gd name="T6" fmla="*/ 2147483647 w 168"/>
                <a:gd name="T7" fmla="*/ 2147483647 h 280"/>
                <a:gd name="T8" fmla="*/ 2147483647 w 168"/>
                <a:gd name="T9" fmla="*/ 2147483647 h 280"/>
                <a:gd name="T10" fmla="*/ 2147483647 w 168"/>
                <a:gd name="T11" fmla="*/ 2147483647 h 280"/>
                <a:gd name="T12" fmla="*/ 2147483647 w 168"/>
                <a:gd name="T13" fmla="*/ 2147483647 h 280"/>
                <a:gd name="T14" fmla="*/ 2147483647 w 168"/>
                <a:gd name="T15" fmla="*/ 2147483647 h 280"/>
                <a:gd name="T16" fmla="*/ 2147483647 w 168"/>
                <a:gd name="T17" fmla="*/ 2147483647 h 280"/>
                <a:gd name="T18" fmla="*/ 2147483647 w 168"/>
                <a:gd name="T19" fmla="*/ 2147483647 h 280"/>
                <a:gd name="T20" fmla="*/ 2147483647 w 168"/>
                <a:gd name="T21" fmla="*/ 2147483647 h 280"/>
                <a:gd name="T22" fmla="*/ 2147483647 w 168"/>
                <a:gd name="T23" fmla="*/ 2147483647 h 280"/>
                <a:gd name="T24" fmla="*/ 2147483647 w 168"/>
                <a:gd name="T25" fmla="*/ 2147483647 h 280"/>
                <a:gd name="T26" fmla="*/ 2147483647 w 168"/>
                <a:gd name="T27" fmla="*/ 2147483647 h 280"/>
                <a:gd name="T28" fmla="*/ 2147483647 w 168"/>
                <a:gd name="T29" fmla="*/ 2147483647 h 280"/>
                <a:gd name="T30" fmla="*/ 0 w 168"/>
                <a:gd name="T31" fmla="*/ 2147483647 h 280"/>
                <a:gd name="T32" fmla="*/ 0 w 168"/>
                <a:gd name="T33" fmla="*/ 2147483647 h 280"/>
                <a:gd name="T34" fmla="*/ 2147483647 w 168"/>
                <a:gd name="T35" fmla="*/ 2147483647 h 280"/>
                <a:gd name="T36" fmla="*/ 2147483647 w 168"/>
                <a:gd name="T37" fmla="*/ 2147483647 h 280"/>
                <a:gd name="T38" fmla="*/ 2147483647 w 168"/>
                <a:gd name="T39" fmla="*/ 2147483647 h 280"/>
                <a:gd name="T40" fmla="*/ 2147483647 w 168"/>
                <a:gd name="T41" fmla="*/ 2147483647 h 280"/>
                <a:gd name="T42" fmla="*/ 2147483647 w 168"/>
                <a:gd name="T43" fmla="*/ 2147483647 h 280"/>
                <a:gd name="T44" fmla="*/ 2147483647 w 168"/>
                <a:gd name="T45" fmla="*/ 2147483647 h 280"/>
                <a:gd name="T46" fmla="*/ 2147483647 w 168"/>
                <a:gd name="T47" fmla="*/ 2147483647 h 280"/>
                <a:gd name="T48" fmla="*/ 2147483647 w 168"/>
                <a:gd name="T49" fmla="*/ 2147483647 h 280"/>
                <a:gd name="T50" fmla="*/ 2147483647 w 168"/>
                <a:gd name="T51" fmla="*/ 2147483647 h 280"/>
                <a:gd name="T52" fmla="*/ 2147483647 w 168"/>
                <a:gd name="T53" fmla="*/ 2147483647 h 280"/>
                <a:gd name="T54" fmla="*/ 2147483647 w 168"/>
                <a:gd name="T55" fmla="*/ 2147483647 h 280"/>
                <a:gd name="T56" fmla="*/ 2147483647 w 168"/>
                <a:gd name="T57" fmla="*/ 2147483647 h 280"/>
                <a:gd name="T58" fmla="*/ 2147483647 w 168"/>
                <a:gd name="T59" fmla="*/ 2147483647 h 280"/>
                <a:gd name="T60" fmla="*/ 2147483647 w 168"/>
                <a:gd name="T61" fmla="*/ 2147483647 h 280"/>
                <a:gd name="T62" fmla="*/ 2147483647 w 168"/>
                <a:gd name="T63" fmla="*/ 2147483647 h 280"/>
                <a:gd name="T64" fmla="*/ 2147483647 w 168"/>
                <a:gd name="T65" fmla="*/ 2147483647 h 280"/>
                <a:gd name="T66" fmla="*/ 2147483647 w 168"/>
                <a:gd name="T67" fmla="*/ 2147483647 h 280"/>
                <a:gd name="T68" fmla="*/ 2147483647 w 168"/>
                <a:gd name="T69" fmla="*/ 2147483647 h 280"/>
                <a:gd name="T70" fmla="*/ 2147483647 w 168"/>
                <a:gd name="T71" fmla="*/ 2147483647 h 280"/>
                <a:gd name="T72" fmla="*/ 2147483647 w 168"/>
                <a:gd name="T73" fmla="*/ 2147483647 h 280"/>
                <a:gd name="T74" fmla="*/ 2147483647 w 168"/>
                <a:gd name="T75" fmla="*/ 2147483647 h 280"/>
                <a:gd name="T76" fmla="*/ 2147483647 w 168"/>
                <a:gd name="T77" fmla="*/ 2147483647 h 280"/>
                <a:gd name="T78" fmla="*/ 2147483647 w 168"/>
                <a:gd name="T79" fmla="*/ 2147483647 h 280"/>
                <a:gd name="T80" fmla="*/ 2147483647 w 168"/>
                <a:gd name="T81" fmla="*/ 2147483647 h 280"/>
                <a:gd name="T82" fmla="*/ 2147483647 w 168"/>
                <a:gd name="T83" fmla="*/ 2147483647 h 280"/>
                <a:gd name="T84" fmla="*/ 2147483647 w 168"/>
                <a:gd name="T85" fmla="*/ 2147483647 h 280"/>
                <a:gd name="T86" fmla="*/ 2147483647 w 168"/>
                <a:gd name="T87" fmla="*/ 2147483647 h 280"/>
                <a:gd name="T88" fmla="*/ 2147483647 w 168"/>
                <a:gd name="T89" fmla="*/ 2147483647 h 280"/>
                <a:gd name="T90" fmla="*/ 2147483647 w 168"/>
                <a:gd name="T91" fmla="*/ 2147483647 h 280"/>
                <a:gd name="T92" fmla="*/ 2147483647 w 168"/>
                <a:gd name="T93" fmla="*/ 2147483647 h 280"/>
                <a:gd name="T94" fmla="*/ 2147483647 w 168"/>
                <a:gd name="T95" fmla="*/ 2147483647 h 280"/>
                <a:gd name="T96" fmla="*/ 2147483647 w 168"/>
                <a:gd name="T97" fmla="*/ 2147483647 h 280"/>
                <a:gd name="T98" fmla="*/ 2147483647 w 168"/>
                <a:gd name="T99" fmla="*/ 2147483647 h 280"/>
                <a:gd name="T100" fmla="*/ 2147483647 w 168"/>
                <a:gd name="T101" fmla="*/ 2147483647 h 280"/>
                <a:gd name="T102" fmla="*/ 2147483647 w 168"/>
                <a:gd name="T103" fmla="*/ 2147483647 h 280"/>
                <a:gd name="T104" fmla="*/ 2147483647 w 168"/>
                <a:gd name="T105" fmla="*/ 0 h 280"/>
                <a:gd name="T106" fmla="*/ 2147483647 w 168"/>
                <a:gd name="T107" fmla="*/ 0 h 280"/>
                <a:gd name="T108" fmla="*/ 2147483647 w 168"/>
                <a:gd name="T109" fmla="*/ 2147483647 h 280"/>
                <a:gd name="T110" fmla="*/ 2147483647 w 168"/>
                <a:gd name="T111" fmla="*/ 0 h 280"/>
                <a:gd name="T112" fmla="*/ 2147483647 w 168"/>
                <a:gd name="T113" fmla="*/ 2147483647 h 2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8"/>
                <a:gd name="T172" fmla="*/ 0 h 280"/>
                <a:gd name="T173" fmla="*/ 168 w 168"/>
                <a:gd name="T174" fmla="*/ 280 h 2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8" h="280">
                  <a:moveTo>
                    <a:pt x="104" y="24"/>
                  </a:moveTo>
                  <a:lnTo>
                    <a:pt x="88" y="56"/>
                  </a:lnTo>
                  <a:lnTo>
                    <a:pt x="80" y="80"/>
                  </a:lnTo>
                  <a:lnTo>
                    <a:pt x="88" y="104"/>
                  </a:lnTo>
                  <a:lnTo>
                    <a:pt x="88" y="128"/>
                  </a:lnTo>
                  <a:lnTo>
                    <a:pt x="96" y="152"/>
                  </a:lnTo>
                  <a:lnTo>
                    <a:pt x="88" y="160"/>
                  </a:lnTo>
                  <a:lnTo>
                    <a:pt x="80" y="184"/>
                  </a:lnTo>
                  <a:lnTo>
                    <a:pt x="80" y="192"/>
                  </a:lnTo>
                  <a:lnTo>
                    <a:pt x="88" y="208"/>
                  </a:lnTo>
                  <a:lnTo>
                    <a:pt x="88" y="216"/>
                  </a:lnTo>
                  <a:lnTo>
                    <a:pt x="64" y="208"/>
                  </a:lnTo>
                  <a:lnTo>
                    <a:pt x="40" y="192"/>
                  </a:lnTo>
                  <a:lnTo>
                    <a:pt x="24" y="192"/>
                  </a:lnTo>
                  <a:lnTo>
                    <a:pt x="24" y="208"/>
                  </a:lnTo>
                  <a:lnTo>
                    <a:pt x="0" y="216"/>
                  </a:lnTo>
                  <a:lnTo>
                    <a:pt x="0" y="256"/>
                  </a:lnTo>
                  <a:lnTo>
                    <a:pt x="8" y="272"/>
                  </a:lnTo>
                  <a:lnTo>
                    <a:pt x="24" y="272"/>
                  </a:lnTo>
                  <a:lnTo>
                    <a:pt x="32" y="280"/>
                  </a:lnTo>
                  <a:lnTo>
                    <a:pt x="24" y="280"/>
                  </a:lnTo>
                  <a:lnTo>
                    <a:pt x="32" y="280"/>
                  </a:lnTo>
                  <a:lnTo>
                    <a:pt x="40" y="280"/>
                  </a:lnTo>
                  <a:lnTo>
                    <a:pt x="56" y="280"/>
                  </a:lnTo>
                  <a:lnTo>
                    <a:pt x="72" y="272"/>
                  </a:lnTo>
                  <a:lnTo>
                    <a:pt x="88" y="256"/>
                  </a:lnTo>
                  <a:lnTo>
                    <a:pt x="96" y="248"/>
                  </a:lnTo>
                  <a:lnTo>
                    <a:pt x="128" y="232"/>
                  </a:lnTo>
                  <a:lnTo>
                    <a:pt x="144" y="240"/>
                  </a:lnTo>
                  <a:lnTo>
                    <a:pt x="152" y="248"/>
                  </a:lnTo>
                  <a:lnTo>
                    <a:pt x="160" y="256"/>
                  </a:lnTo>
                  <a:lnTo>
                    <a:pt x="168" y="248"/>
                  </a:lnTo>
                  <a:lnTo>
                    <a:pt x="168" y="240"/>
                  </a:lnTo>
                  <a:lnTo>
                    <a:pt x="160" y="216"/>
                  </a:lnTo>
                  <a:lnTo>
                    <a:pt x="160" y="200"/>
                  </a:lnTo>
                  <a:lnTo>
                    <a:pt x="152" y="176"/>
                  </a:lnTo>
                  <a:lnTo>
                    <a:pt x="152" y="168"/>
                  </a:lnTo>
                  <a:lnTo>
                    <a:pt x="128" y="168"/>
                  </a:lnTo>
                  <a:lnTo>
                    <a:pt x="112" y="160"/>
                  </a:lnTo>
                  <a:lnTo>
                    <a:pt x="104" y="136"/>
                  </a:lnTo>
                  <a:lnTo>
                    <a:pt x="96" y="104"/>
                  </a:lnTo>
                  <a:lnTo>
                    <a:pt x="104" y="96"/>
                  </a:lnTo>
                  <a:lnTo>
                    <a:pt x="96" y="64"/>
                  </a:lnTo>
                  <a:lnTo>
                    <a:pt x="120" y="64"/>
                  </a:lnTo>
                  <a:lnTo>
                    <a:pt x="128" y="80"/>
                  </a:lnTo>
                  <a:lnTo>
                    <a:pt x="144" y="80"/>
                  </a:lnTo>
                  <a:lnTo>
                    <a:pt x="144" y="72"/>
                  </a:lnTo>
                  <a:lnTo>
                    <a:pt x="144" y="64"/>
                  </a:lnTo>
                  <a:lnTo>
                    <a:pt x="152" y="64"/>
                  </a:lnTo>
                  <a:lnTo>
                    <a:pt x="144" y="40"/>
                  </a:lnTo>
                  <a:lnTo>
                    <a:pt x="152" y="24"/>
                  </a:lnTo>
                  <a:lnTo>
                    <a:pt x="152" y="8"/>
                  </a:lnTo>
                  <a:lnTo>
                    <a:pt x="144" y="0"/>
                  </a:lnTo>
                  <a:lnTo>
                    <a:pt x="136" y="0"/>
                  </a:lnTo>
                  <a:lnTo>
                    <a:pt x="112" y="8"/>
                  </a:lnTo>
                  <a:lnTo>
                    <a:pt x="104" y="0"/>
                  </a:lnTo>
                  <a:lnTo>
                    <a:pt x="104"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2" name="Freeform 749"/>
            <p:cNvSpPr>
              <a:spLocks/>
            </p:cNvSpPr>
            <p:nvPr/>
          </p:nvSpPr>
          <p:spPr bwMode="auto">
            <a:xfrm>
              <a:off x="9470320" y="1551745"/>
              <a:ext cx="92869"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lnTo>
                    <a:pt x="72"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3" name="Freeform 750"/>
            <p:cNvSpPr>
              <a:spLocks/>
            </p:cNvSpPr>
            <p:nvPr/>
          </p:nvSpPr>
          <p:spPr bwMode="auto">
            <a:xfrm>
              <a:off x="9774327" y="1962907"/>
              <a:ext cx="115888" cy="116682"/>
            </a:xfrm>
            <a:custGeom>
              <a:avLst/>
              <a:gdLst>
                <a:gd name="T0" fmla="*/ 2147483647 w 120"/>
                <a:gd name="T1" fmla="*/ 2147483647 h 120"/>
                <a:gd name="T2" fmla="*/ 2147483647 w 120"/>
                <a:gd name="T3" fmla="*/ 2147483647 h 120"/>
                <a:gd name="T4" fmla="*/ 2147483647 w 120"/>
                <a:gd name="T5" fmla="*/ 2147483647 h 120"/>
                <a:gd name="T6" fmla="*/ 2147483647 w 120"/>
                <a:gd name="T7" fmla="*/ 0 h 120"/>
                <a:gd name="T8" fmla="*/ 2147483647 w 120"/>
                <a:gd name="T9" fmla="*/ 0 h 120"/>
                <a:gd name="T10" fmla="*/ 2147483647 w 120"/>
                <a:gd name="T11" fmla="*/ 2147483647 h 120"/>
                <a:gd name="T12" fmla="*/ 2147483647 w 120"/>
                <a:gd name="T13" fmla="*/ 0 h 120"/>
                <a:gd name="T14" fmla="*/ 2147483647 w 120"/>
                <a:gd name="T15" fmla="*/ 0 h 120"/>
                <a:gd name="T16" fmla="*/ 2147483647 w 120"/>
                <a:gd name="T17" fmla="*/ 0 h 120"/>
                <a:gd name="T18" fmla="*/ 2147483647 w 120"/>
                <a:gd name="T19" fmla="*/ 2147483647 h 120"/>
                <a:gd name="T20" fmla="*/ 2147483647 w 120"/>
                <a:gd name="T21" fmla="*/ 2147483647 h 120"/>
                <a:gd name="T22" fmla="*/ 0 w 120"/>
                <a:gd name="T23" fmla="*/ 2147483647 h 120"/>
                <a:gd name="T24" fmla="*/ 0 w 120"/>
                <a:gd name="T25" fmla="*/ 2147483647 h 120"/>
                <a:gd name="T26" fmla="*/ 2147483647 w 120"/>
                <a:gd name="T27" fmla="*/ 2147483647 h 120"/>
                <a:gd name="T28" fmla="*/ 2147483647 w 120"/>
                <a:gd name="T29" fmla="*/ 2147483647 h 120"/>
                <a:gd name="T30" fmla="*/ 2147483647 w 120"/>
                <a:gd name="T31" fmla="*/ 2147483647 h 120"/>
                <a:gd name="T32" fmla="*/ 2147483647 w 120"/>
                <a:gd name="T33" fmla="*/ 2147483647 h 120"/>
                <a:gd name="T34" fmla="*/ 2147483647 w 120"/>
                <a:gd name="T35" fmla="*/ 2147483647 h 120"/>
                <a:gd name="T36" fmla="*/ 2147483647 w 120"/>
                <a:gd name="T37" fmla="*/ 2147483647 h 120"/>
                <a:gd name="T38" fmla="*/ 2147483647 w 120"/>
                <a:gd name="T39" fmla="*/ 2147483647 h 120"/>
                <a:gd name="T40" fmla="*/ 2147483647 w 120"/>
                <a:gd name="T41" fmla="*/ 2147483647 h 120"/>
                <a:gd name="T42" fmla="*/ 2147483647 w 120"/>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20"/>
                <a:gd name="T68" fmla="*/ 120 w 120"/>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20">
                  <a:moveTo>
                    <a:pt x="96" y="32"/>
                  </a:moveTo>
                  <a:lnTo>
                    <a:pt x="88" y="32"/>
                  </a:lnTo>
                  <a:lnTo>
                    <a:pt x="80" y="16"/>
                  </a:lnTo>
                  <a:lnTo>
                    <a:pt x="72" y="0"/>
                  </a:lnTo>
                  <a:lnTo>
                    <a:pt x="64" y="0"/>
                  </a:lnTo>
                  <a:lnTo>
                    <a:pt x="56" y="8"/>
                  </a:lnTo>
                  <a:lnTo>
                    <a:pt x="64" y="0"/>
                  </a:lnTo>
                  <a:lnTo>
                    <a:pt x="56" y="0"/>
                  </a:lnTo>
                  <a:lnTo>
                    <a:pt x="48" y="0"/>
                  </a:lnTo>
                  <a:lnTo>
                    <a:pt x="16" y="8"/>
                  </a:lnTo>
                  <a:lnTo>
                    <a:pt x="8" y="56"/>
                  </a:lnTo>
                  <a:lnTo>
                    <a:pt x="0" y="56"/>
                  </a:lnTo>
                  <a:lnTo>
                    <a:pt x="0" y="96"/>
                  </a:lnTo>
                  <a:lnTo>
                    <a:pt x="8" y="112"/>
                  </a:lnTo>
                  <a:lnTo>
                    <a:pt x="16" y="120"/>
                  </a:lnTo>
                  <a:lnTo>
                    <a:pt x="24" y="120"/>
                  </a:lnTo>
                  <a:lnTo>
                    <a:pt x="48" y="104"/>
                  </a:lnTo>
                  <a:lnTo>
                    <a:pt x="64" y="104"/>
                  </a:lnTo>
                  <a:lnTo>
                    <a:pt x="96" y="80"/>
                  </a:lnTo>
                  <a:lnTo>
                    <a:pt x="120" y="56"/>
                  </a:lnTo>
                  <a:lnTo>
                    <a:pt x="104" y="48"/>
                  </a:lnTo>
                  <a:lnTo>
                    <a:pt x="96"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4" name="Freeform 751"/>
            <p:cNvSpPr>
              <a:spLocks/>
            </p:cNvSpPr>
            <p:nvPr/>
          </p:nvSpPr>
          <p:spPr bwMode="auto">
            <a:xfrm>
              <a:off x="9470320" y="1551745"/>
              <a:ext cx="92869"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5" name="Freeform 752"/>
            <p:cNvSpPr>
              <a:spLocks/>
            </p:cNvSpPr>
            <p:nvPr/>
          </p:nvSpPr>
          <p:spPr bwMode="auto">
            <a:xfrm>
              <a:off x="9470320" y="1551745"/>
              <a:ext cx="92869" cy="69850"/>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6" name="Freeform 753"/>
            <p:cNvSpPr>
              <a:spLocks/>
            </p:cNvSpPr>
            <p:nvPr/>
          </p:nvSpPr>
          <p:spPr bwMode="auto">
            <a:xfrm>
              <a:off x="9532233" y="1605720"/>
              <a:ext cx="7938" cy="1588"/>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7" name="Freeform 754"/>
            <p:cNvSpPr>
              <a:spLocks/>
            </p:cNvSpPr>
            <p:nvPr/>
          </p:nvSpPr>
          <p:spPr bwMode="auto">
            <a:xfrm>
              <a:off x="9532233" y="1605720"/>
              <a:ext cx="7938" cy="1588"/>
            </a:xfrm>
            <a:custGeom>
              <a:avLst/>
              <a:gdLst>
                <a:gd name="T0" fmla="*/ 0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0" y="0"/>
                  </a:lnTo>
                  <a:lnTo>
                    <a:pt x="8" y="0"/>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8" name="Freeform 755"/>
            <p:cNvSpPr>
              <a:spLocks/>
            </p:cNvSpPr>
            <p:nvPr/>
          </p:nvSpPr>
          <p:spPr bwMode="auto">
            <a:xfrm>
              <a:off x="9532233" y="1605720"/>
              <a:ext cx="7938" cy="1588"/>
            </a:xfrm>
            <a:custGeom>
              <a:avLst/>
              <a:gdLst>
                <a:gd name="T0" fmla="*/ 0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0" y="0"/>
                  </a:lnTo>
                  <a:lnTo>
                    <a:pt x="8" y="0"/>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09" name="Freeform 756"/>
            <p:cNvSpPr>
              <a:spLocks/>
            </p:cNvSpPr>
            <p:nvPr/>
          </p:nvSpPr>
          <p:spPr bwMode="auto">
            <a:xfrm>
              <a:off x="9493339" y="1605720"/>
              <a:ext cx="46832" cy="69850"/>
            </a:xfrm>
            <a:custGeom>
              <a:avLst/>
              <a:gdLst>
                <a:gd name="T0" fmla="*/ 2147483647 w 48"/>
                <a:gd name="T1" fmla="*/ 2147483647 h 72"/>
                <a:gd name="T2" fmla="*/ 2147483647 w 48"/>
                <a:gd name="T3" fmla="*/ 0 h 72"/>
                <a:gd name="T4" fmla="*/ 2147483647 w 48"/>
                <a:gd name="T5" fmla="*/ 0 h 72"/>
                <a:gd name="T6" fmla="*/ 0 w 48"/>
                <a:gd name="T7" fmla="*/ 0 h 72"/>
                <a:gd name="T8" fmla="*/ 0 w 48"/>
                <a:gd name="T9" fmla="*/ 2147483647 h 72"/>
                <a:gd name="T10" fmla="*/ 2147483647 w 48"/>
                <a:gd name="T11" fmla="*/ 2147483647 h 72"/>
                <a:gd name="T12" fmla="*/ 0 w 48"/>
                <a:gd name="T13" fmla="*/ 2147483647 h 72"/>
                <a:gd name="T14" fmla="*/ 0 w 48"/>
                <a:gd name="T15" fmla="*/ 2147483647 h 72"/>
                <a:gd name="T16" fmla="*/ 0 w 48"/>
                <a:gd name="T17" fmla="*/ 2147483647 h 72"/>
                <a:gd name="T18" fmla="*/ 2147483647 w 48"/>
                <a:gd name="T19" fmla="*/ 2147483647 h 72"/>
                <a:gd name="T20" fmla="*/ 2147483647 w 48"/>
                <a:gd name="T21" fmla="*/ 2147483647 h 72"/>
                <a:gd name="T22" fmla="*/ 2147483647 w 48"/>
                <a:gd name="T23" fmla="*/ 2147483647 h 72"/>
                <a:gd name="T24" fmla="*/ 2147483647 w 48"/>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72"/>
                <a:gd name="T41" fmla="*/ 48 w 48"/>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72">
                  <a:moveTo>
                    <a:pt x="40" y="8"/>
                  </a:moveTo>
                  <a:lnTo>
                    <a:pt x="40" y="0"/>
                  </a:lnTo>
                  <a:lnTo>
                    <a:pt x="24" y="0"/>
                  </a:lnTo>
                  <a:lnTo>
                    <a:pt x="0" y="0"/>
                  </a:lnTo>
                  <a:lnTo>
                    <a:pt x="0" y="16"/>
                  </a:lnTo>
                  <a:lnTo>
                    <a:pt x="8" y="32"/>
                  </a:lnTo>
                  <a:lnTo>
                    <a:pt x="0" y="48"/>
                  </a:lnTo>
                  <a:lnTo>
                    <a:pt x="0" y="56"/>
                  </a:lnTo>
                  <a:lnTo>
                    <a:pt x="0" y="72"/>
                  </a:lnTo>
                  <a:lnTo>
                    <a:pt x="24" y="72"/>
                  </a:lnTo>
                  <a:lnTo>
                    <a:pt x="48" y="64"/>
                  </a:lnTo>
                  <a:lnTo>
                    <a:pt x="40" y="24"/>
                  </a:lnTo>
                  <a:lnTo>
                    <a:pt x="40"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0" name="Freeform 757"/>
            <p:cNvSpPr>
              <a:spLocks/>
            </p:cNvSpPr>
            <p:nvPr/>
          </p:nvSpPr>
          <p:spPr bwMode="auto">
            <a:xfrm>
              <a:off x="9563189" y="1558888"/>
              <a:ext cx="148432" cy="132556"/>
            </a:xfrm>
            <a:custGeom>
              <a:avLst/>
              <a:gdLst>
                <a:gd name="T0" fmla="*/ 2147483647 w 153"/>
                <a:gd name="T1" fmla="*/ 2147483647 h 136"/>
                <a:gd name="T2" fmla="*/ 2147483647 w 153"/>
                <a:gd name="T3" fmla="*/ 2147483647 h 136"/>
                <a:gd name="T4" fmla="*/ 2147483647 w 153"/>
                <a:gd name="T5" fmla="*/ 2147483647 h 136"/>
                <a:gd name="T6" fmla="*/ 2147483647 w 153"/>
                <a:gd name="T7" fmla="*/ 2147483647 h 136"/>
                <a:gd name="T8" fmla="*/ 2147483647 w 153"/>
                <a:gd name="T9" fmla="*/ 2147483647 h 136"/>
                <a:gd name="T10" fmla="*/ 2147483647 w 153"/>
                <a:gd name="T11" fmla="*/ 2147483647 h 136"/>
                <a:gd name="T12" fmla="*/ 2147483647 w 153"/>
                <a:gd name="T13" fmla="*/ 2147483647 h 136"/>
                <a:gd name="T14" fmla="*/ 2147483647 w 153"/>
                <a:gd name="T15" fmla="*/ 2147483647 h 136"/>
                <a:gd name="T16" fmla="*/ 2147483647 w 153"/>
                <a:gd name="T17" fmla="*/ 0 h 136"/>
                <a:gd name="T18" fmla="*/ 2147483647 w 153"/>
                <a:gd name="T19" fmla="*/ 2147483647 h 136"/>
                <a:gd name="T20" fmla="*/ 2147483647 w 153"/>
                <a:gd name="T21" fmla="*/ 2147483647 h 136"/>
                <a:gd name="T22" fmla="*/ 2147483647 w 153"/>
                <a:gd name="T23" fmla="*/ 2147483647 h 136"/>
                <a:gd name="T24" fmla="*/ 2147483647 w 153"/>
                <a:gd name="T25" fmla="*/ 2147483647 h 136"/>
                <a:gd name="T26" fmla="*/ 2147483647 w 153"/>
                <a:gd name="T27" fmla="*/ 2147483647 h 136"/>
                <a:gd name="T28" fmla="*/ 2147483647 w 153"/>
                <a:gd name="T29" fmla="*/ 2147483647 h 136"/>
                <a:gd name="T30" fmla="*/ 2147483647 w 153"/>
                <a:gd name="T31" fmla="*/ 2147483647 h 136"/>
                <a:gd name="T32" fmla="*/ 2147483647 w 153"/>
                <a:gd name="T33" fmla="*/ 2147483647 h 136"/>
                <a:gd name="T34" fmla="*/ 2147483647 w 153"/>
                <a:gd name="T35" fmla="*/ 2147483647 h 136"/>
                <a:gd name="T36" fmla="*/ 0 w 153"/>
                <a:gd name="T37" fmla="*/ 2147483647 h 136"/>
                <a:gd name="T38" fmla="*/ 0 w 153"/>
                <a:gd name="T39" fmla="*/ 2147483647 h 136"/>
                <a:gd name="T40" fmla="*/ 2147483647 w 153"/>
                <a:gd name="T41" fmla="*/ 2147483647 h 136"/>
                <a:gd name="T42" fmla="*/ 2147483647 w 153"/>
                <a:gd name="T43" fmla="*/ 2147483647 h 136"/>
                <a:gd name="T44" fmla="*/ 2147483647 w 153"/>
                <a:gd name="T45" fmla="*/ 2147483647 h 136"/>
                <a:gd name="T46" fmla="*/ 2147483647 w 153"/>
                <a:gd name="T47" fmla="*/ 2147483647 h 136"/>
                <a:gd name="T48" fmla="*/ 2147483647 w 153"/>
                <a:gd name="T49" fmla="*/ 2147483647 h 136"/>
                <a:gd name="T50" fmla="*/ 2147483647 w 153"/>
                <a:gd name="T51" fmla="*/ 2147483647 h 1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36"/>
                <a:gd name="T80" fmla="*/ 153 w 153"/>
                <a:gd name="T81" fmla="*/ 136 h 1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36">
                  <a:moveTo>
                    <a:pt x="81" y="96"/>
                  </a:moveTo>
                  <a:lnTo>
                    <a:pt x="105" y="104"/>
                  </a:lnTo>
                  <a:lnTo>
                    <a:pt x="121" y="80"/>
                  </a:lnTo>
                  <a:lnTo>
                    <a:pt x="137" y="48"/>
                  </a:lnTo>
                  <a:lnTo>
                    <a:pt x="137" y="32"/>
                  </a:lnTo>
                  <a:lnTo>
                    <a:pt x="153" y="32"/>
                  </a:lnTo>
                  <a:lnTo>
                    <a:pt x="153" y="16"/>
                  </a:lnTo>
                  <a:lnTo>
                    <a:pt x="145" y="16"/>
                  </a:lnTo>
                  <a:lnTo>
                    <a:pt x="137" y="0"/>
                  </a:lnTo>
                  <a:lnTo>
                    <a:pt x="121" y="16"/>
                  </a:lnTo>
                  <a:lnTo>
                    <a:pt x="97" y="16"/>
                  </a:lnTo>
                  <a:lnTo>
                    <a:pt x="73" y="16"/>
                  </a:lnTo>
                  <a:lnTo>
                    <a:pt x="57" y="24"/>
                  </a:lnTo>
                  <a:lnTo>
                    <a:pt x="32" y="16"/>
                  </a:lnTo>
                  <a:lnTo>
                    <a:pt x="16" y="16"/>
                  </a:lnTo>
                  <a:lnTo>
                    <a:pt x="8" y="32"/>
                  </a:lnTo>
                  <a:lnTo>
                    <a:pt x="8" y="40"/>
                  </a:lnTo>
                  <a:lnTo>
                    <a:pt x="8" y="56"/>
                  </a:lnTo>
                  <a:lnTo>
                    <a:pt x="0" y="88"/>
                  </a:lnTo>
                  <a:lnTo>
                    <a:pt x="0" y="104"/>
                  </a:lnTo>
                  <a:lnTo>
                    <a:pt x="16" y="104"/>
                  </a:lnTo>
                  <a:lnTo>
                    <a:pt x="32" y="128"/>
                  </a:lnTo>
                  <a:lnTo>
                    <a:pt x="49" y="128"/>
                  </a:lnTo>
                  <a:lnTo>
                    <a:pt x="65" y="136"/>
                  </a:lnTo>
                  <a:lnTo>
                    <a:pt x="73" y="112"/>
                  </a:lnTo>
                  <a:lnTo>
                    <a:pt x="81" y="9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1" name="Freeform 758"/>
            <p:cNvSpPr>
              <a:spLocks/>
            </p:cNvSpPr>
            <p:nvPr/>
          </p:nvSpPr>
          <p:spPr bwMode="auto">
            <a:xfrm>
              <a:off x="9711621" y="1605720"/>
              <a:ext cx="155575" cy="93663"/>
            </a:xfrm>
            <a:custGeom>
              <a:avLst/>
              <a:gdLst>
                <a:gd name="T0" fmla="*/ 2147483647 w 160"/>
                <a:gd name="T1" fmla="*/ 2147483647 h 96"/>
                <a:gd name="T2" fmla="*/ 2147483647 w 160"/>
                <a:gd name="T3" fmla="*/ 2147483647 h 96"/>
                <a:gd name="T4" fmla="*/ 2147483647 w 160"/>
                <a:gd name="T5" fmla="*/ 2147483647 h 96"/>
                <a:gd name="T6" fmla="*/ 2147483647 w 160"/>
                <a:gd name="T7" fmla="*/ 2147483647 h 96"/>
                <a:gd name="T8" fmla="*/ 0 w 160"/>
                <a:gd name="T9" fmla="*/ 2147483647 h 96"/>
                <a:gd name="T10" fmla="*/ 2147483647 w 160"/>
                <a:gd name="T11" fmla="*/ 2147483647 h 96"/>
                <a:gd name="T12" fmla="*/ 2147483647 w 160"/>
                <a:gd name="T13" fmla="*/ 2147483647 h 96"/>
                <a:gd name="T14" fmla="*/ 2147483647 w 160"/>
                <a:gd name="T15" fmla="*/ 2147483647 h 96"/>
                <a:gd name="T16" fmla="*/ 2147483647 w 160"/>
                <a:gd name="T17" fmla="*/ 2147483647 h 96"/>
                <a:gd name="T18" fmla="*/ 2147483647 w 160"/>
                <a:gd name="T19" fmla="*/ 2147483647 h 96"/>
                <a:gd name="T20" fmla="*/ 2147483647 w 160"/>
                <a:gd name="T21" fmla="*/ 2147483647 h 96"/>
                <a:gd name="T22" fmla="*/ 2147483647 w 160"/>
                <a:gd name="T23" fmla="*/ 2147483647 h 96"/>
                <a:gd name="T24" fmla="*/ 2147483647 w 160"/>
                <a:gd name="T25" fmla="*/ 2147483647 h 96"/>
                <a:gd name="T26" fmla="*/ 2147483647 w 160"/>
                <a:gd name="T27" fmla="*/ 2147483647 h 96"/>
                <a:gd name="T28" fmla="*/ 2147483647 w 160"/>
                <a:gd name="T29" fmla="*/ 2147483647 h 96"/>
                <a:gd name="T30" fmla="*/ 2147483647 w 160"/>
                <a:gd name="T31" fmla="*/ 2147483647 h 96"/>
                <a:gd name="T32" fmla="*/ 2147483647 w 160"/>
                <a:gd name="T33" fmla="*/ 2147483647 h 96"/>
                <a:gd name="T34" fmla="*/ 2147483647 w 160"/>
                <a:gd name="T35" fmla="*/ 2147483647 h 96"/>
                <a:gd name="T36" fmla="*/ 2147483647 w 160"/>
                <a:gd name="T37" fmla="*/ 0 h 96"/>
                <a:gd name="T38" fmla="*/ 2147483647 w 160"/>
                <a:gd name="T39" fmla="*/ 2147483647 h 96"/>
                <a:gd name="T40" fmla="*/ 2147483647 w 160"/>
                <a:gd name="T41" fmla="*/ 2147483647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96"/>
                <a:gd name="T65" fmla="*/ 160 w 160"/>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96">
                  <a:moveTo>
                    <a:pt x="48" y="24"/>
                  </a:moveTo>
                  <a:lnTo>
                    <a:pt x="48" y="32"/>
                  </a:lnTo>
                  <a:lnTo>
                    <a:pt x="24" y="40"/>
                  </a:lnTo>
                  <a:lnTo>
                    <a:pt x="8" y="48"/>
                  </a:lnTo>
                  <a:lnTo>
                    <a:pt x="0" y="72"/>
                  </a:lnTo>
                  <a:lnTo>
                    <a:pt x="8" y="88"/>
                  </a:lnTo>
                  <a:lnTo>
                    <a:pt x="8" y="96"/>
                  </a:lnTo>
                  <a:lnTo>
                    <a:pt x="24" y="88"/>
                  </a:lnTo>
                  <a:lnTo>
                    <a:pt x="40" y="88"/>
                  </a:lnTo>
                  <a:lnTo>
                    <a:pt x="48" y="96"/>
                  </a:lnTo>
                  <a:lnTo>
                    <a:pt x="48" y="80"/>
                  </a:lnTo>
                  <a:lnTo>
                    <a:pt x="72" y="72"/>
                  </a:lnTo>
                  <a:lnTo>
                    <a:pt x="96" y="80"/>
                  </a:lnTo>
                  <a:lnTo>
                    <a:pt x="128" y="72"/>
                  </a:lnTo>
                  <a:lnTo>
                    <a:pt x="160" y="72"/>
                  </a:lnTo>
                  <a:lnTo>
                    <a:pt x="136" y="48"/>
                  </a:lnTo>
                  <a:lnTo>
                    <a:pt x="120" y="40"/>
                  </a:lnTo>
                  <a:lnTo>
                    <a:pt x="112" y="16"/>
                  </a:lnTo>
                  <a:lnTo>
                    <a:pt x="104" y="0"/>
                  </a:lnTo>
                  <a:lnTo>
                    <a:pt x="72" y="24"/>
                  </a:lnTo>
                  <a:lnTo>
                    <a:pt x="48"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2" name="Freeform 759"/>
            <p:cNvSpPr>
              <a:spLocks/>
            </p:cNvSpPr>
            <p:nvPr/>
          </p:nvSpPr>
          <p:spPr bwMode="auto">
            <a:xfrm>
              <a:off x="9563189" y="1558888"/>
              <a:ext cx="148432" cy="132556"/>
            </a:xfrm>
            <a:custGeom>
              <a:avLst/>
              <a:gdLst>
                <a:gd name="T0" fmla="*/ 2147483647 w 153"/>
                <a:gd name="T1" fmla="*/ 2147483647 h 136"/>
                <a:gd name="T2" fmla="*/ 2147483647 w 153"/>
                <a:gd name="T3" fmla="*/ 2147483647 h 136"/>
                <a:gd name="T4" fmla="*/ 2147483647 w 153"/>
                <a:gd name="T5" fmla="*/ 2147483647 h 136"/>
                <a:gd name="T6" fmla="*/ 2147483647 w 153"/>
                <a:gd name="T7" fmla="*/ 2147483647 h 136"/>
                <a:gd name="T8" fmla="*/ 2147483647 w 153"/>
                <a:gd name="T9" fmla="*/ 2147483647 h 136"/>
                <a:gd name="T10" fmla="*/ 2147483647 w 153"/>
                <a:gd name="T11" fmla="*/ 2147483647 h 136"/>
                <a:gd name="T12" fmla="*/ 2147483647 w 153"/>
                <a:gd name="T13" fmla="*/ 2147483647 h 136"/>
                <a:gd name="T14" fmla="*/ 2147483647 w 153"/>
                <a:gd name="T15" fmla="*/ 2147483647 h 136"/>
                <a:gd name="T16" fmla="*/ 2147483647 w 153"/>
                <a:gd name="T17" fmla="*/ 0 h 136"/>
                <a:gd name="T18" fmla="*/ 2147483647 w 153"/>
                <a:gd name="T19" fmla="*/ 0 h 136"/>
                <a:gd name="T20" fmla="*/ 2147483647 w 153"/>
                <a:gd name="T21" fmla="*/ 2147483647 h 136"/>
                <a:gd name="T22" fmla="*/ 2147483647 w 153"/>
                <a:gd name="T23" fmla="*/ 2147483647 h 136"/>
                <a:gd name="T24" fmla="*/ 2147483647 w 153"/>
                <a:gd name="T25" fmla="*/ 2147483647 h 136"/>
                <a:gd name="T26" fmla="*/ 2147483647 w 153"/>
                <a:gd name="T27" fmla="*/ 2147483647 h 136"/>
                <a:gd name="T28" fmla="*/ 2147483647 w 153"/>
                <a:gd name="T29" fmla="*/ 2147483647 h 136"/>
                <a:gd name="T30" fmla="*/ 2147483647 w 153"/>
                <a:gd name="T31" fmla="*/ 2147483647 h 136"/>
                <a:gd name="T32" fmla="*/ 2147483647 w 153"/>
                <a:gd name="T33" fmla="*/ 2147483647 h 136"/>
                <a:gd name="T34" fmla="*/ 2147483647 w 153"/>
                <a:gd name="T35" fmla="*/ 2147483647 h 136"/>
                <a:gd name="T36" fmla="*/ 2147483647 w 153"/>
                <a:gd name="T37" fmla="*/ 2147483647 h 136"/>
                <a:gd name="T38" fmla="*/ 0 w 153"/>
                <a:gd name="T39" fmla="*/ 2147483647 h 136"/>
                <a:gd name="T40" fmla="*/ 0 w 153"/>
                <a:gd name="T41" fmla="*/ 2147483647 h 136"/>
                <a:gd name="T42" fmla="*/ 2147483647 w 153"/>
                <a:gd name="T43" fmla="*/ 2147483647 h 136"/>
                <a:gd name="T44" fmla="*/ 2147483647 w 153"/>
                <a:gd name="T45" fmla="*/ 2147483647 h 136"/>
                <a:gd name="T46" fmla="*/ 2147483647 w 153"/>
                <a:gd name="T47" fmla="*/ 2147483647 h 136"/>
                <a:gd name="T48" fmla="*/ 2147483647 w 153"/>
                <a:gd name="T49" fmla="*/ 2147483647 h 136"/>
                <a:gd name="T50" fmla="*/ 2147483647 w 153"/>
                <a:gd name="T51" fmla="*/ 2147483647 h 136"/>
                <a:gd name="T52" fmla="*/ 2147483647 w 153"/>
                <a:gd name="T53" fmla="*/ 2147483647 h 1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3"/>
                <a:gd name="T82" fmla="*/ 0 h 136"/>
                <a:gd name="T83" fmla="*/ 153 w 153"/>
                <a:gd name="T84" fmla="*/ 136 h 1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3" h="136">
                  <a:moveTo>
                    <a:pt x="81" y="96"/>
                  </a:moveTo>
                  <a:lnTo>
                    <a:pt x="105" y="104"/>
                  </a:lnTo>
                  <a:lnTo>
                    <a:pt x="121" y="80"/>
                  </a:lnTo>
                  <a:lnTo>
                    <a:pt x="137" y="48"/>
                  </a:lnTo>
                  <a:lnTo>
                    <a:pt x="137" y="32"/>
                  </a:lnTo>
                  <a:lnTo>
                    <a:pt x="153" y="32"/>
                  </a:lnTo>
                  <a:lnTo>
                    <a:pt x="153" y="16"/>
                  </a:lnTo>
                  <a:lnTo>
                    <a:pt x="145" y="16"/>
                  </a:lnTo>
                  <a:lnTo>
                    <a:pt x="137" y="0"/>
                  </a:lnTo>
                  <a:lnTo>
                    <a:pt x="121" y="16"/>
                  </a:lnTo>
                  <a:lnTo>
                    <a:pt x="97" y="16"/>
                  </a:lnTo>
                  <a:lnTo>
                    <a:pt x="73" y="16"/>
                  </a:lnTo>
                  <a:lnTo>
                    <a:pt x="57" y="24"/>
                  </a:lnTo>
                  <a:lnTo>
                    <a:pt x="32" y="16"/>
                  </a:lnTo>
                  <a:lnTo>
                    <a:pt x="16" y="16"/>
                  </a:lnTo>
                  <a:lnTo>
                    <a:pt x="8" y="32"/>
                  </a:lnTo>
                  <a:lnTo>
                    <a:pt x="8" y="40"/>
                  </a:lnTo>
                  <a:lnTo>
                    <a:pt x="8" y="56"/>
                  </a:lnTo>
                  <a:lnTo>
                    <a:pt x="0" y="88"/>
                  </a:lnTo>
                  <a:lnTo>
                    <a:pt x="0" y="104"/>
                  </a:lnTo>
                  <a:lnTo>
                    <a:pt x="16" y="104"/>
                  </a:lnTo>
                  <a:lnTo>
                    <a:pt x="32" y="128"/>
                  </a:lnTo>
                  <a:lnTo>
                    <a:pt x="49" y="128"/>
                  </a:lnTo>
                  <a:lnTo>
                    <a:pt x="65" y="136"/>
                  </a:lnTo>
                  <a:lnTo>
                    <a:pt x="73" y="112"/>
                  </a:lnTo>
                  <a:lnTo>
                    <a:pt x="81" y="9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3" name="Freeform 760"/>
            <p:cNvSpPr>
              <a:spLocks/>
            </p:cNvSpPr>
            <p:nvPr/>
          </p:nvSpPr>
          <p:spPr bwMode="auto">
            <a:xfrm>
              <a:off x="9711621" y="1605720"/>
              <a:ext cx="155575" cy="93663"/>
            </a:xfrm>
            <a:custGeom>
              <a:avLst/>
              <a:gdLst>
                <a:gd name="T0" fmla="*/ 2147483647 w 160"/>
                <a:gd name="T1" fmla="*/ 2147483647 h 96"/>
                <a:gd name="T2" fmla="*/ 2147483647 w 160"/>
                <a:gd name="T3" fmla="*/ 2147483647 h 96"/>
                <a:gd name="T4" fmla="*/ 2147483647 w 160"/>
                <a:gd name="T5" fmla="*/ 2147483647 h 96"/>
                <a:gd name="T6" fmla="*/ 2147483647 w 160"/>
                <a:gd name="T7" fmla="*/ 2147483647 h 96"/>
                <a:gd name="T8" fmla="*/ 0 w 160"/>
                <a:gd name="T9" fmla="*/ 2147483647 h 96"/>
                <a:gd name="T10" fmla="*/ 2147483647 w 160"/>
                <a:gd name="T11" fmla="*/ 2147483647 h 96"/>
                <a:gd name="T12" fmla="*/ 2147483647 w 160"/>
                <a:gd name="T13" fmla="*/ 2147483647 h 96"/>
                <a:gd name="T14" fmla="*/ 2147483647 w 160"/>
                <a:gd name="T15" fmla="*/ 2147483647 h 96"/>
                <a:gd name="T16" fmla="*/ 2147483647 w 160"/>
                <a:gd name="T17" fmla="*/ 2147483647 h 96"/>
                <a:gd name="T18" fmla="*/ 2147483647 w 160"/>
                <a:gd name="T19" fmla="*/ 2147483647 h 96"/>
                <a:gd name="T20" fmla="*/ 2147483647 w 160"/>
                <a:gd name="T21" fmla="*/ 2147483647 h 96"/>
                <a:gd name="T22" fmla="*/ 2147483647 w 160"/>
                <a:gd name="T23" fmla="*/ 2147483647 h 96"/>
                <a:gd name="T24" fmla="*/ 2147483647 w 160"/>
                <a:gd name="T25" fmla="*/ 2147483647 h 96"/>
                <a:gd name="T26" fmla="*/ 2147483647 w 160"/>
                <a:gd name="T27" fmla="*/ 2147483647 h 96"/>
                <a:gd name="T28" fmla="*/ 2147483647 w 160"/>
                <a:gd name="T29" fmla="*/ 2147483647 h 96"/>
                <a:gd name="T30" fmla="*/ 2147483647 w 160"/>
                <a:gd name="T31" fmla="*/ 2147483647 h 96"/>
                <a:gd name="T32" fmla="*/ 2147483647 w 160"/>
                <a:gd name="T33" fmla="*/ 2147483647 h 96"/>
                <a:gd name="T34" fmla="*/ 2147483647 w 160"/>
                <a:gd name="T35" fmla="*/ 2147483647 h 96"/>
                <a:gd name="T36" fmla="*/ 2147483647 w 160"/>
                <a:gd name="T37" fmla="*/ 2147483647 h 96"/>
                <a:gd name="T38" fmla="*/ 2147483647 w 160"/>
                <a:gd name="T39" fmla="*/ 0 h 96"/>
                <a:gd name="T40" fmla="*/ 2147483647 w 160"/>
                <a:gd name="T41" fmla="*/ 2147483647 h 96"/>
                <a:gd name="T42" fmla="*/ 2147483647 w 160"/>
                <a:gd name="T43" fmla="*/ 2147483647 h 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0"/>
                <a:gd name="T67" fmla="*/ 0 h 96"/>
                <a:gd name="T68" fmla="*/ 160 w 160"/>
                <a:gd name="T69" fmla="*/ 96 h 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0" h="96">
                  <a:moveTo>
                    <a:pt x="48" y="24"/>
                  </a:moveTo>
                  <a:lnTo>
                    <a:pt x="48" y="32"/>
                  </a:lnTo>
                  <a:lnTo>
                    <a:pt x="24" y="40"/>
                  </a:lnTo>
                  <a:lnTo>
                    <a:pt x="8" y="48"/>
                  </a:lnTo>
                  <a:lnTo>
                    <a:pt x="0" y="72"/>
                  </a:lnTo>
                  <a:lnTo>
                    <a:pt x="8" y="88"/>
                  </a:lnTo>
                  <a:lnTo>
                    <a:pt x="8" y="96"/>
                  </a:lnTo>
                  <a:lnTo>
                    <a:pt x="24" y="88"/>
                  </a:lnTo>
                  <a:lnTo>
                    <a:pt x="40" y="88"/>
                  </a:lnTo>
                  <a:lnTo>
                    <a:pt x="48" y="96"/>
                  </a:lnTo>
                  <a:lnTo>
                    <a:pt x="48" y="80"/>
                  </a:lnTo>
                  <a:lnTo>
                    <a:pt x="72" y="72"/>
                  </a:lnTo>
                  <a:lnTo>
                    <a:pt x="96" y="80"/>
                  </a:lnTo>
                  <a:lnTo>
                    <a:pt x="128" y="72"/>
                  </a:lnTo>
                  <a:lnTo>
                    <a:pt x="160" y="72"/>
                  </a:lnTo>
                  <a:lnTo>
                    <a:pt x="136" y="48"/>
                  </a:lnTo>
                  <a:lnTo>
                    <a:pt x="120" y="40"/>
                  </a:lnTo>
                  <a:lnTo>
                    <a:pt x="112" y="16"/>
                  </a:lnTo>
                  <a:lnTo>
                    <a:pt x="104" y="0"/>
                  </a:lnTo>
                  <a:lnTo>
                    <a:pt x="72" y="24"/>
                  </a:lnTo>
                  <a:lnTo>
                    <a:pt x="48"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4" name="Freeform 761"/>
            <p:cNvSpPr>
              <a:spLocks/>
            </p:cNvSpPr>
            <p:nvPr/>
          </p:nvSpPr>
          <p:spPr bwMode="auto">
            <a:xfrm>
              <a:off x="9664789" y="1691445"/>
              <a:ext cx="93663" cy="116682"/>
            </a:xfrm>
            <a:custGeom>
              <a:avLst/>
              <a:gdLst>
                <a:gd name="T0" fmla="*/ 2147483647 w 96"/>
                <a:gd name="T1" fmla="*/ 2147483647 h 120"/>
                <a:gd name="T2" fmla="*/ 2147483647 w 96"/>
                <a:gd name="T3" fmla="*/ 2147483647 h 120"/>
                <a:gd name="T4" fmla="*/ 2147483647 w 96"/>
                <a:gd name="T5" fmla="*/ 2147483647 h 120"/>
                <a:gd name="T6" fmla="*/ 2147483647 w 96"/>
                <a:gd name="T7" fmla="*/ 2147483647 h 120"/>
                <a:gd name="T8" fmla="*/ 2147483647 w 96"/>
                <a:gd name="T9" fmla="*/ 2147483647 h 120"/>
                <a:gd name="T10" fmla="*/ 2147483647 w 96"/>
                <a:gd name="T11" fmla="*/ 0 h 120"/>
                <a:gd name="T12" fmla="*/ 2147483647 w 96"/>
                <a:gd name="T13" fmla="*/ 0 h 120"/>
                <a:gd name="T14" fmla="*/ 2147483647 w 96"/>
                <a:gd name="T15" fmla="*/ 2147483647 h 120"/>
                <a:gd name="T16" fmla="*/ 2147483647 w 96"/>
                <a:gd name="T17" fmla="*/ 2147483647 h 120"/>
                <a:gd name="T18" fmla="*/ 2147483647 w 96"/>
                <a:gd name="T19" fmla="*/ 2147483647 h 120"/>
                <a:gd name="T20" fmla="*/ 2147483647 w 96"/>
                <a:gd name="T21" fmla="*/ 2147483647 h 120"/>
                <a:gd name="T22" fmla="*/ 2147483647 w 96"/>
                <a:gd name="T23" fmla="*/ 2147483647 h 120"/>
                <a:gd name="T24" fmla="*/ 2147483647 w 96"/>
                <a:gd name="T25" fmla="*/ 2147483647 h 120"/>
                <a:gd name="T26" fmla="*/ 2147483647 w 96"/>
                <a:gd name="T27" fmla="*/ 2147483647 h 120"/>
                <a:gd name="T28" fmla="*/ 2147483647 w 96"/>
                <a:gd name="T29" fmla="*/ 2147483647 h 120"/>
                <a:gd name="T30" fmla="*/ 2147483647 w 96"/>
                <a:gd name="T31" fmla="*/ 2147483647 h 120"/>
                <a:gd name="T32" fmla="*/ 2147483647 w 96"/>
                <a:gd name="T33" fmla="*/ 2147483647 h 120"/>
                <a:gd name="T34" fmla="*/ 0 w 96"/>
                <a:gd name="T35" fmla="*/ 2147483647 h 120"/>
                <a:gd name="T36" fmla="*/ 2147483647 w 96"/>
                <a:gd name="T37" fmla="*/ 2147483647 h 120"/>
                <a:gd name="T38" fmla="*/ 2147483647 w 96"/>
                <a:gd name="T39" fmla="*/ 2147483647 h 120"/>
                <a:gd name="T40" fmla="*/ 2147483647 w 96"/>
                <a:gd name="T41" fmla="*/ 2147483647 h 120"/>
                <a:gd name="T42" fmla="*/ 2147483647 w 96"/>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120"/>
                <a:gd name="T68" fmla="*/ 96 w 96"/>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120">
                  <a:moveTo>
                    <a:pt x="40" y="112"/>
                  </a:moveTo>
                  <a:lnTo>
                    <a:pt x="56" y="96"/>
                  </a:lnTo>
                  <a:lnTo>
                    <a:pt x="72" y="64"/>
                  </a:lnTo>
                  <a:lnTo>
                    <a:pt x="88" y="56"/>
                  </a:lnTo>
                  <a:lnTo>
                    <a:pt x="96" y="8"/>
                  </a:lnTo>
                  <a:lnTo>
                    <a:pt x="88" y="0"/>
                  </a:lnTo>
                  <a:lnTo>
                    <a:pt x="72" y="0"/>
                  </a:lnTo>
                  <a:lnTo>
                    <a:pt x="56" y="8"/>
                  </a:lnTo>
                  <a:lnTo>
                    <a:pt x="48" y="16"/>
                  </a:lnTo>
                  <a:lnTo>
                    <a:pt x="40" y="24"/>
                  </a:lnTo>
                  <a:lnTo>
                    <a:pt x="32" y="24"/>
                  </a:lnTo>
                  <a:lnTo>
                    <a:pt x="32" y="32"/>
                  </a:lnTo>
                  <a:lnTo>
                    <a:pt x="40" y="40"/>
                  </a:lnTo>
                  <a:lnTo>
                    <a:pt x="32" y="56"/>
                  </a:lnTo>
                  <a:lnTo>
                    <a:pt x="32" y="80"/>
                  </a:lnTo>
                  <a:lnTo>
                    <a:pt x="16" y="80"/>
                  </a:lnTo>
                  <a:lnTo>
                    <a:pt x="8" y="88"/>
                  </a:lnTo>
                  <a:lnTo>
                    <a:pt x="0" y="96"/>
                  </a:lnTo>
                  <a:lnTo>
                    <a:pt x="8" y="104"/>
                  </a:lnTo>
                  <a:lnTo>
                    <a:pt x="16" y="120"/>
                  </a:lnTo>
                  <a:lnTo>
                    <a:pt x="24" y="112"/>
                  </a:lnTo>
                  <a:lnTo>
                    <a:pt x="40" y="11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5" name="Freeform 762"/>
            <p:cNvSpPr>
              <a:spLocks/>
            </p:cNvSpPr>
            <p:nvPr/>
          </p:nvSpPr>
          <p:spPr bwMode="auto">
            <a:xfrm>
              <a:off x="9641770" y="1714463"/>
              <a:ext cx="61913" cy="69850"/>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2147483647 w 64"/>
                <a:gd name="T11" fmla="*/ 0 h 72"/>
                <a:gd name="T12" fmla="*/ 2147483647 w 64"/>
                <a:gd name="T13" fmla="*/ 0 h 72"/>
                <a:gd name="T14" fmla="*/ 0 w 64"/>
                <a:gd name="T15" fmla="*/ 0 h 72"/>
                <a:gd name="T16" fmla="*/ 0 w 64"/>
                <a:gd name="T17" fmla="*/ 2147483647 h 72"/>
                <a:gd name="T18" fmla="*/ 0 w 64"/>
                <a:gd name="T19" fmla="*/ 2147483647 h 72"/>
                <a:gd name="T20" fmla="*/ 2147483647 w 64"/>
                <a:gd name="T21" fmla="*/ 2147483647 h 72"/>
                <a:gd name="T22" fmla="*/ 2147483647 w 64"/>
                <a:gd name="T23" fmla="*/ 2147483647 h 72"/>
                <a:gd name="T24" fmla="*/ 2147483647 w 64"/>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72"/>
                <a:gd name="T41" fmla="*/ 64 w 6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72">
                  <a:moveTo>
                    <a:pt x="40" y="56"/>
                  </a:moveTo>
                  <a:lnTo>
                    <a:pt x="56" y="56"/>
                  </a:lnTo>
                  <a:lnTo>
                    <a:pt x="56" y="32"/>
                  </a:lnTo>
                  <a:lnTo>
                    <a:pt x="64" y="16"/>
                  </a:lnTo>
                  <a:lnTo>
                    <a:pt x="56" y="8"/>
                  </a:lnTo>
                  <a:lnTo>
                    <a:pt x="56" y="0"/>
                  </a:lnTo>
                  <a:lnTo>
                    <a:pt x="32" y="0"/>
                  </a:lnTo>
                  <a:lnTo>
                    <a:pt x="0" y="0"/>
                  </a:lnTo>
                  <a:lnTo>
                    <a:pt x="0" y="16"/>
                  </a:lnTo>
                  <a:lnTo>
                    <a:pt x="0" y="40"/>
                  </a:lnTo>
                  <a:lnTo>
                    <a:pt x="24" y="72"/>
                  </a:lnTo>
                  <a:lnTo>
                    <a:pt x="32" y="64"/>
                  </a:lnTo>
                  <a:lnTo>
                    <a:pt x="40"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6" name="Freeform 763"/>
            <p:cNvSpPr>
              <a:spLocks/>
            </p:cNvSpPr>
            <p:nvPr/>
          </p:nvSpPr>
          <p:spPr bwMode="auto">
            <a:xfrm>
              <a:off x="9626689" y="1589845"/>
              <a:ext cx="92869" cy="124619"/>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2147483647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0 w 96"/>
                <a:gd name="T31" fmla="*/ 2147483647 h 128"/>
                <a:gd name="T32" fmla="*/ 2147483647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lnTo>
                    <a:pt x="96" y="11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7" name="Freeform 764"/>
            <p:cNvSpPr>
              <a:spLocks/>
            </p:cNvSpPr>
            <p:nvPr/>
          </p:nvSpPr>
          <p:spPr bwMode="auto">
            <a:xfrm>
              <a:off x="9641770" y="1714463"/>
              <a:ext cx="61913" cy="69850"/>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2147483647 w 64"/>
                <a:gd name="T11" fmla="*/ 0 h 72"/>
                <a:gd name="T12" fmla="*/ 2147483647 w 64"/>
                <a:gd name="T13" fmla="*/ 0 h 72"/>
                <a:gd name="T14" fmla="*/ 0 w 64"/>
                <a:gd name="T15" fmla="*/ 0 h 72"/>
                <a:gd name="T16" fmla="*/ 0 w 64"/>
                <a:gd name="T17" fmla="*/ 2147483647 h 72"/>
                <a:gd name="T18" fmla="*/ 0 w 64"/>
                <a:gd name="T19" fmla="*/ 2147483647 h 72"/>
                <a:gd name="T20" fmla="*/ 2147483647 w 64"/>
                <a:gd name="T21" fmla="*/ 2147483647 h 72"/>
                <a:gd name="T22" fmla="*/ 2147483647 w 64"/>
                <a:gd name="T23" fmla="*/ 2147483647 h 72"/>
                <a:gd name="T24" fmla="*/ 2147483647 w 64"/>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72"/>
                <a:gd name="T41" fmla="*/ 64 w 6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72">
                  <a:moveTo>
                    <a:pt x="40" y="56"/>
                  </a:moveTo>
                  <a:lnTo>
                    <a:pt x="56" y="56"/>
                  </a:lnTo>
                  <a:lnTo>
                    <a:pt x="56" y="32"/>
                  </a:lnTo>
                  <a:lnTo>
                    <a:pt x="64" y="16"/>
                  </a:lnTo>
                  <a:lnTo>
                    <a:pt x="56" y="8"/>
                  </a:lnTo>
                  <a:lnTo>
                    <a:pt x="56" y="0"/>
                  </a:lnTo>
                  <a:lnTo>
                    <a:pt x="32" y="0"/>
                  </a:lnTo>
                  <a:lnTo>
                    <a:pt x="0" y="0"/>
                  </a:lnTo>
                  <a:lnTo>
                    <a:pt x="0" y="16"/>
                  </a:lnTo>
                  <a:lnTo>
                    <a:pt x="0" y="40"/>
                  </a:lnTo>
                  <a:lnTo>
                    <a:pt x="24" y="72"/>
                  </a:lnTo>
                  <a:lnTo>
                    <a:pt x="32" y="64"/>
                  </a:lnTo>
                  <a:lnTo>
                    <a:pt x="40"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8" name="Freeform 765"/>
            <p:cNvSpPr>
              <a:spLocks/>
            </p:cNvSpPr>
            <p:nvPr/>
          </p:nvSpPr>
          <p:spPr bwMode="auto">
            <a:xfrm>
              <a:off x="9626689" y="1589845"/>
              <a:ext cx="92869" cy="124619"/>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0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2147483647 w 96"/>
                <a:gd name="T31" fmla="*/ 2147483647 h 128"/>
                <a:gd name="T32" fmla="*/ 0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19" name="Freeform 766"/>
            <p:cNvSpPr>
              <a:spLocks/>
            </p:cNvSpPr>
            <p:nvPr/>
          </p:nvSpPr>
          <p:spPr bwMode="auto">
            <a:xfrm>
              <a:off x="9626689" y="1589845"/>
              <a:ext cx="92869" cy="124619"/>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0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2147483647 w 96"/>
                <a:gd name="T31" fmla="*/ 2147483647 h 128"/>
                <a:gd name="T32" fmla="*/ 0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0" name="Freeform 767"/>
            <p:cNvSpPr>
              <a:spLocks/>
            </p:cNvSpPr>
            <p:nvPr/>
          </p:nvSpPr>
          <p:spPr bwMode="auto">
            <a:xfrm>
              <a:off x="9540170" y="1582701"/>
              <a:ext cx="30956" cy="77788"/>
            </a:xfrm>
            <a:custGeom>
              <a:avLst/>
              <a:gdLst>
                <a:gd name="T0" fmla="*/ 2147483647 w 32"/>
                <a:gd name="T1" fmla="*/ 2147483647 h 80"/>
                <a:gd name="T2" fmla="*/ 2147483647 w 32"/>
                <a:gd name="T3" fmla="*/ 2147483647 h 80"/>
                <a:gd name="T4" fmla="*/ 2147483647 w 32"/>
                <a:gd name="T5" fmla="*/ 2147483647 h 80"/>
                <a:gd name="T6" fmla="*/ 2147483647 w 32"/>
                <a:gd name="T7" fmla="*/ 0 h 80"/>
                <a:gd name="T8" fmla="*/ 2147483647 w 32"/>
                <a:gd name="T9" fmla="*/ 2147483647 h 80"/>
                <a:gd name="T10" fmla="*/ 2147483647 w 32"/>
                <a:gd name="T11" fmla="*/ 2147483647 h 80"/>
                <a:gd name="T12" fmla="*/ 0 w 32"/>
                <a:gd name="T13" fmla="*/ 2147483647 h 80"/>
                <a:gd name="T14" fmla="*/ 0 w 32"/>
                <a:gd name="T15" fmla="*/ 2147483647 h 80"/>
                <a:gd name="T16" fmla="*/ 2147483647 w 32"/>
                <a:gd name="T17" fmla="*/ 2147483647 h 80"/>
                <a:gd name="T18" fmla="*/ 2147483647 w 32"/>
                <a:gd name="T19" fmla="*/ 2147483647 h 80"/>
                <a:gd name="T20" fmla="*/ 2147483647 w 32"/>
                <a:gd name="T21" fmla="*/ 2147483647 h 80"/>
                <a:gd name="T22" fmla="*/ 2147483647 w 32"/>
                <a:gd name="T23" fmla="*/ 2147483647 h 80"/>
                <a:gd name="T24" fmla="*/ 2147483647 w 32"/>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80"/>
                <a:gd name="T41" fmla="*/ 32 w 32"/>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80">
                  <a:moveTo>
                    <a:pt x="32" y="32"/>
                  </a:moveTo>
                  <a:lnTo>
                    <a:pt x="32" y="16"/>
                  </a:lnTo>
                  <a:lnTo>
                    <a:pt x="32" y="8"/>
                  </a:lnTo>
                  <a:lnTo>
                    <a:pt x="24" y="0"/>
                  </a:lnTo>
                  <a:lnTo>
                    <a:pt x="16" y="8"/>
                  </a:lnTo>
                  <a:lnTo>
                    <a:pt x="8" y="24"/>
                  </a:lnTo>
                  <a:lnTo>
                    <a:pt x="0" y="24"/>
                  </a:lnTo>
                  <a:lnTo>
                    <a:pt x="0" y="32"/>
                  </a:lnTo>
                  <a:lnTo>
                    <a:pt x="8" y="64"/>
                  </a:lnTo>
                  <a:lnTo>
                    <a:pt x="16" y="80"/>
                  </a:lnTo>
                  <a:lnTo>
                    <a:pt x="24" y="80"/>
                  </a:lnTo>
                  <a:lnTo>
                    <a:pt x="24" y="64"/>
                  </a:lnTo>
                  <a:lnTo>
                    <a:pt x="32"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1" name="Freeform 768"/>
            <p:cNvSpPr>
              <a:spLocks/>
            </p:cNvSpPr>
            <p:nvPr/>
          </p:nvSpPr>
          <p:spPr bwMode="auto">
            <a:xfrm>
              <a:off x="9532233" y="1605720"/>
              <a:ext cx="23019" cy="61913"/>
            </a:xfrm>
            <a:custGeom>
              <a:avLst/>
              <a:gdLst>
                <a:gd name="T0" fmla="*/ 2147483647 w 24"/>
                <a:gd name="T1" fmla="*/ 2147483647 h 64"/>
                <a:gd name="T2" fmla="*/ 2147483647 w 24"/>
                <a:gd name="T3" fmla="*/ 0 h 64"/>
                <a:gd name="T4" fmla="*/ 0 w 24"/>
                <a:gd name="T5" fmla="*/ 0 h 64"/>
                <a:gd name="T6" fmla="*/ 0 w 24"/>
                <a:gd name="T7" fmla="*/ 2147483647 h 64"/>
                <a:gd name="T8" fmla="*/ 0 w 24"/>
                <a:gd name="T9" fmla="*/ 2147483647 h 64"/>
                <a:gd name="T10" fmla="*/ 2147483647 w 24"/>
                <a:gd name="T11" fmla="*/ 2147483647 h 64"/>
                <a:gd name="T12" fmla="*/ 2147483647 w 24"/>
                <a:gd name="T13" fmla="*/ 2147483647 h 64"/>
                <a:gd name="T14" fmla="*/ 2147483647 w 24"/>
                <a:gd name="T15" fmla="*/ 2147483647 h 64"/>
                <a:gd name="T16" fmla="*/ 2147483647 w 24"/>
                <a:gd name="T17" fmla="*/ 2147483647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64"/>
                <a:gd name="T29" fmla="*/ 24 w 24"/>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64">
                  <a:moveTo>
                    <a:pt x="8" y="8"/>
                  </a:moveTo>
                  <a:lnTo>
                    <a:pt x="8" y="0"/>
                  </a:lnTo>
                  <a:lnTo>
                    <a:pt x="0" y="0"/>
                  </a:lnTo>
                  <a:lnTo>
                    <a:pt x="0" y="8"/>
                  </a:lnTo>
                  <a:lnTo>
                    <a:pt x="0" y="24"/>
                  </a:lnTo>
                  <a:lnTo>
                    <a:pt x="8" y="64"/>
                  </a:lnTo>
                  <a:lnTo>
                    <a:pt x="24" y="56"/>
                  </a:lnTo>
                  <a:lnTo>
                    <a:pt x="16" y="40"/>
                  </a:lnTo>
                  <a:lnTo>
                    <a:pt x="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2" name="Freeform 769"/>
            <p:cNvSpPr>
              <a:spLocks/>
            </p:cNvSpPr>
            <p:nvPr/>
          </p:nvSpPr>
          <p:spPr bwMode="auto">
            <a:xfrm>
              <a:off x="9540170" y="1582701"/>
              <a:ext cx="30956" cy="77788"/>
            </a:xfrm>
            <a:custGeom>
              <a:avLst/>
              <a:gdLst>
                <a:gd name="T0" fmla="*/ 2147483647 w 32"/>
                <a:gd name="T1" fmla="*/ 2147483647 h 80"/>
                <a:gd name="T2" fmla="*/ 2147483647 w 32"/>
                <a:gd name="T3" fmla="*/ 2147483647 h 80"/>
                <a:gd name="T4" fmla="*/ 2147483647 w 32"/>
                <a:gd name="T5" fmla="*/ 2147483647 h 80"/>
                <a:gd name="T6" fmla="*/ 2147483647 w 32"/>
                <a:gd name="T7" fmla="*/ 2147483647 h 80"/>
                <a:gd name="T8" fmla="*/ 2147483647 w 32"/>
                <a:gd name="T9" fmla="*/ 0 h 80"/>
                <a:gd name="T10" fmla="*/ 2147483647 w 32"/>
                <a:gd name="T11" fmla="*/ 2147483647 h 80"/>
                <a:gd name="T12" fmla="*/ 2147483647 w 32"/>
                <a:gd name="T13" fmla="*/ 2147483647 h 80"/>
                <a:gd name="T14" fmla="*/ 0 w 32"/>
                <a:gd name="T15" fmla="*/ 2147483647 h 80"/>
                <a:gd name="T16" fmla="*/ 0 w 32"/>
                <a:gd name="T17" fmla="*/ 2147483647 h 80"/>
                <a:gd name="T18" fmla="*/ 2147483647 w 32"/>
                <a:gd name="T19" fmla="*/ 2147483647 h 80"/>
                <a:gd name="T20" fmla="*/ 2147483647 w 32"/>
                <a:gd name="T21" fmla="*/ 2147483647 h 80"/>
                <a:gd name="T22" fmla="*/ 2147483647 w 32"/>
                <a:gd name="T23" fmla="*/ 2147483647 h 80"/>
                <a:gd name="T24" fmla="*/ 2147483647 w 32"/>
                <a:gd name="T25" fmla="*/ 2147483647 h 80"/>
                <a:gd name="T26" fmla="*/ 2147483647 w 32"/>
                <a:gd name="T27" fmla="*/ 2147483647 h 80"/>
                <a:gd name="T28" fmla="*/ 2147483647 w 32"/>
                <a:gd name="T29" fmla="*/ 214748364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80"/>
                <a:gd name="T47" fmla="*/ 32 w 32"/>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80">
                  <a:moveTo>
                    <a:pt x="32" y="32"/>
                  </a:moveTo>
                  <a:lnTo>
                    <a:pt x="32" y="16"/>
                  </a:lnTo>
                  <a:lnTo>
                    <a:pt x="32" y="8"/>
                  </a:lnTo>
                  <a:lnTo>
                    <a:pt x="24" y="0"/>
                  </a:lnTo>
                  <a:lnTo>
                    <a:pt x="16" y="8"/>
                  </a:lnTo>
                  <a:lnTo>
                    <a:pt x="8" y="24"/>
                  </a:lnTo>
                  <a:lnTo>
                    <a:pt x="0" y="24"/>
                  </a:lnTo>
                  <a:lnTo>
                    <a:pt x="0" y="32"/>
                  </a:lnTo>
                  <a:lnTo>
                    <a:pt x="8" y="64"/>
                  </a:lnTo>
                  <a:lnTo>
                    <a:pt x="16" y="80"/>
                  </a:lnTo>
                  <a:lnTo>
                    <a:pt x="24" y="80"/>
                  </a:lnTo>
                  <a:lnTo>
                    <a:pt x="24" y="64"/>
                  </a:lnTo>
                  <a:lnTo>
                    <a:pt x="32"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3" name="Freeform 770"/>
            <p:cNvSpPr>
              <a:spLocks/>
            </p:cNvSpPr>
            <p:nvPr/>
          </p:nvSpPr>
          <p:spPr bwMode="auto">
            <a:xfrm>
              <a:off x="9532233" y="1605720"/>
              <a:ext cx="23019" cy="61913"/>
            </a:xfrm>
            <a:custGeom>
              <a:avLst/>
              <a:gdLst>
                <a:gd name="T0" fmla="*/ 2147483647 w 24"/>
                <a:gd name="T1" fmla="*/ 2147483647 h 64"/>
                <a:gd name="T2" fmla="*/ 2147483647 w 24"/>
                <a:gd name="T3" fmla="*/ 0 h 64"/>
                <a:gd name="T4" fmla="*/ 0 w 24"/>
                <a:gd name="T5" fmla="*/ 0 h 64"/>
                <a:gd name="T6" fmla="*/ 0 w 24"/>
                <a:gd name="T7" fmla="*/ 0 h 64"/>
                <a:gd name="T8" fmla="*/ 0 w 24"/>
                <a:gd name="T9" fmla="*/ 2147483647 h 64"/>
                <a:gd name="T10" fmla="*/ 0 w 24"/>
                <a:gd name="T11" fmla="*/ 2147483647 h 64"/>
                <a:gd name="T12" fmla="*/ 2147483647 w 24"/>
                <a:gd name="T13" fmla="*/ 2147483647 h 64"/>
                <a:gd name="T14" fmla="*/ 2147483647 w 24"/>
                <a:gd name="T15" fmla="*/ 2147483647 h 64"/>
                <a:gd name="T16" fmla="*/ 2147483647 w 24"/>
                <a:gd name="T17" fmla="*/ 2147483647 h 64"/>
                <a:gd name="T18" fmla="*/ 2147483647 w 24"/>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64"/>
                <a:gd name="T32" fmla="*/ 24 w 24"/>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64">
                  <a:moveTo>
                    <a:pt x="8" y="8"/>
                  </a:moveTo>
                  <a:lnTo>
                    <a:pt x="8" y="0"/>
                  </a:lnTo>
                  <a:lnTo>
                    <a:pt x="0" y="0"/>
                  </a:lnTo>
                  <a:lnTo>
                    <a:pt x="0" y="8"/>
                  </a:lnTo>
                  <a:lnTo>
                    <a:pt x="0" y="24"/>
                  </a:lnTo>
                  <a:lnTo>
                    <a:pt x="8" y="64"/>
                  </a:lnTo>
                  <a:lnTo>
                    <a:pt x="24" y="56"/>
                  </a:lnTo>
                  <a:lnTo>
                    <a:pt x="16" y="40"/>
                  </a:lnTo>
                  <a:lnTo>
                    <a:pt x="8"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4" name="Freeform 771"/>
            <p:cNvSpPr>
              <a:spLocks/>
            </p:cNvSpPr>
            <p:nvPr/>
          </p:nvSpPr>
          <p:spPr bwMode="auto">
            <a:xfrm>
              <a:off x="9672727" y="1947826"/>
              <a:ext cx="163513" cy="162718"/>
            </a:xfrm>
            <a:custGeom>
              <a:avLst/>
              <a:gdLst>
                <a:gd name="T0" fmla="*/ 2147483647 w 168"/>
                <a:gd name="T1" fmla="*/ 2147483647 h 168"/>
                <a:gd name="T2" fmla="*/ 2147483647 w 168"/>
                <a:gd name="T3" fmla="*/ 2147483647 h 168"/>
                <a:gd name="T4" fmla="*/ 2147483647 w 168"/>
                <a:gd name="T5" fmla="*/ 2147483647 h 168"/>
                <a:gd name="T6" fmla="*/ 2147483647 w 168"/>
                <a:gd name="T7" fmla="*/ 2147483647 h 168"/>
                <a:gd name="T8" fmla="*/ 2147483647 w 168"/>
                <a:gd name="T9" fmla="*/ 2147483647 h 168"/>
                <a:gd name="T10" fmla="*/ 2147483647 w 168"/>
                <a:gd name="T11" fmla="*/ 2147483647 h 168"/>
                <a:gd name="T12" fmla="*/ 2147483647 w 168"/>
                <a:gd name="T13" fmla="*/ 2147483647 h 168"/>
                <a:gd name="T14" fmla="*/ 2147483647 w 168"/>
                <a:gd name="T15" fmla="*/ 2147483647 h 168"/>
                <a:gd name="T16" fmla="*/ 2147483647 w 168"/>
                <a:gd name="T17" fmla="*/ 2147483647 h 168"/>
                <a:gd name="T18" fmla="*/ 2147483647 w 168"/>
                <a:gd name="T19" fmla="*/ 2147483647 h 168"/>
                <a:gd name="T20" fmla="*/ 2147483647 w 168"/>
                <a:gd name="T21" fmla="*/ 2147483647 h 168"/>
                <a:gd name="T22" fmla="*/ 2147483647 w 168"/>
                <a:gd name="T23" fmla="*/ 2147483647 h 168"/>
                <a:gd name="T24" fmla="*/ 2147483647 w 168"/>
                <a:gd name="T25" fmla="*/ 2147483647 h 168"/>
                <a:gd name="T26" fmla="*/ 2147483647 w 168"/>
                <a:gd name="T27" fmla="*/ 2147483647 h 168"/>
                <a:gd name="T28" fmla="*/ 2147483647 w 168"/>
                <a:gd name="T29" fmla="*/ 2147483647 h 168"/>
                <a:gd name="T30" fmla="*/ 2147483647 w 168"/>
                <a:gd name="T31" fmla="*/ 2147483647 h 168"/>
                <a:gd name="T32" fmla="*/ 2147483647 w 168"/>
                <a:gd name="T33" fmla="*/ 2147483647 h 168"/>
                <a:gd name="T34" fmla="*/ 2147483647 w 168"/>
                <a:gd name="T35" fmla="*/ 0 h 168"/>
                <a:gd name="T36" fmla="*/ 2147483647 w 168"/>
                <a:gd name="T37" fmla="*/ 2147483647 h 168"/>
                <a:gd name="T38" fmla="*/ 0 w 168"/>
                <a:gd name="T39" fmla="*/ 2147483647 h 168"/>
                <a:gd name="T40" fmla="*/ 2147483647 w 168"/>
                <a:gd name="T41" fmla="*/ 2147483647 h 168"/>
                <a:gd name="T42" fmla="*/ 2147483647 w 168"/>
                <a:gd name="T43" fmla="*/ 2147483647 h 168"/>
                <a:gd name="T44" fmla="*/ 2147483647 w 168"/>
                <a:gd name="T45" fmla="*/ 2147483647 h 168"/>
                <a:gd name="T46" fmla="*/ 2147483647 w 168"/>
                <a:gd name="T47" fmla="*/ 2147483647 h 168"/>
                <a:gd name="T48" fmla="*/ 2147483647 w 168"/>
                <a:gd name="T49" fmla="*/ 2147483647 h 168"/>
                <a:gd name="T50" fmla="*/ 2147483647 w 168"/>
                <a:gd name="T51" fmla="*/ 2147483647 h 1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
                <a:gd name="T79" fmla="*/ 0 h 168"/>
                <a:gd name="T80" fmla="*/ 168 w 168"/>
                <a:gd name="T81" fmla="*/ 168 h 1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 h="168">
                  <a:moveTo>
                    <a:pt x="88" y="168"/>
                  </a:moveTo>
                  <a:lnTo>
                    <a:pt x="96" y="168"/>
                  </a:lnTo>
                  <a:lnTo>
                    <a:pt x="104" y="112"/>
                  </a:lnTo>
                  <a:lnTo>
                    <a:pt x="104" y="72"/>
                  </a:lnTo>
                  <a:lnTo>
                    <a:pt x="112" y="72"/>
                  </a:lnTo>
                  <a:lnTo>
                    <a:pt x="120" y="24"/>
                  </a:lnTo>
                  <a:lnTo>
                    <a:pt x="152" y="16"/>
                  </a:lnTo>
                  <a:lnTo>
                    <a:pt x="160" y="16"/>
                  </a:lnTo>
                  <a:lnTo>
                    <a:pt x="168" y="16"/>
                  </a:lnTo>
                  <a:lnTo>
                    <a:pt x="160" y="8"/>
                  </a:lnTo>
                  <a:lnTo>
                    <a:pt x="144" y="8"/>
                  </a:lnTo>
                  <a:lnTo>
                    <a:pt x="144" y="16"/>
                  </a:lnTo>
                  <a:lnTo>
                    <a:pt x="144" y="8"/>
                  </a:lnTo>
                  <a:lnTo>
                    <a:pt x="120" y="16"/>
                  </a:lnTo>
                  <a:lnTo>
                    <a:pt x="88" y="16"/>
                  </a:lnTo>
                  <a:lnTo>
                    <a:pt x="80" y="8"/>
                  </a:lnTo>
                  <a:lnTo>
                    <a:pt x="24" y="8"/>
                  </a:lnTo>
                  <a:lnTo>
                    <a:pt x="16" y="0"/>
                  </a:lnTo>
                  <a:lnTo>
                    <a:pt x="8" y="8"/>
                  </a:lnTo>
                  <a:lnTo>
                    <a:pt x="0" y="32"/>
                  </a:lnTo>
                  <a:lnTo>
                    <a:pt x="32" y="88"/>
                  </a:lnTo>
                  <a:lnTo>
                    <a:pt x="32" y="96"/>
                  </a:lnTo>
                  <a:lnTo>
                    <a:pt x="40" y="152"/>
                  </a:lnTo>
                  <a:lnTo>
                    <a:pt x="64" y="168"/>
                  </a:lnTo>
                  <a:lnTo>
                    <a:pt x="64" y="160"/>
                  </a:lnTo>
                  <a:lnTo>
                    <a:pt x="88" y="16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5" name="Freeform 773"/>
            <p:cNvSpPr>
              <a:spLocks/>
            </p:cNvSpPr>
            <p:nvPr/>
          </p:nvSpPr>
          <p:spPr bwMode="auto">
            <a:xfrm>
              <a:off x="7457370" y="471451"/>
              <a:ext cx="334169" cy="457994"/>
            </a:xfrm>
            <a:custGeom>
              <a:avLst/>
              <a:gdLst>
                <a:gd name="T0" fmla="*/ 2147483647 w 344"/>
                <a:gd name="T1" fmla="*/ 2147483647 h 472"/>
                <a:gd name="T2" fmla="*/ 2147483647 w 344"/>
                <a:gd name="T3" fmla="*/ 2147483647 h 472"/>
                <a:gd name="T4" fmla="*/ 2147483647 w 344"/>
                <a:gd name="T5" fmla="*/ 2147483647 h 472"/>
                <a:gd name="T6" fmla="*/ 2147483647 w 344"/>
                <a:gd name="T7" fmla="*/ 2147483647 h 472"/>
                <a:gd name="T8" fmla="*/ 2147483647 w 344"/>
                <a:gd name="T9" fmla="*/ 2147483647 h 472"/>
                <a:gd name="T10" fmla="*/ 2147483647 w 344"/>
                <a:gd name="T11" fmla="*/ 2147483647 h 472"/>
                <a:gd name="T12" fmla="*/ 2147483647 w 344"/>
                <a:gd name="T13" fmla="*/ 2147483647 h 472"/>
                <a:gd name="T14" fmla="*/ 2147483647 w 344"/>
                <a:gd name="T15" fmla="*/ 0 h 472"/>
                <a:gd name="T16" fmla="*/ 2147483647 w 344"/>
                <a:gd name="T17" fmla="*/ 2147483647 h 472"/>
                <a:gd name="T18" fmla="*/ 2147483647 w 344"/>
                <a:gd name="T19" fmla="*/ 2147483647 h 472"/>
                <a:gd name="T20" fmla="*/ 2147483647 w 344"/>
                <a:gd name="T21" fmla="*/ 2147483647 h 472"/>
                <a:gd name="T22" fmla="*/ 2147483647 w 344"/>
                <a:gd name="T23" fmla="*/ 2147483647 h 472"/>
                <a:gd name="T24" fmla="*/ 2147483647 w 344"/>
                <a:gd name="T25" fmla="*/ 2147483647 h 472"/>
                <a:gd name="T26" fmla="*/ 2147483647 w 344"/>
                <a:gd name="T27" fmla="*/ 2147483647 h 472"/>
                <a:gd name="T28" fmla="*/ 2147483647 w 344"/>
                <a:gd name="T29" fmla="*/ 2147483647 h 472"/>
                <a:gd name="T30" fmla="*/ 2147483647 w 344"/>
                <a:gd name="T31" fmla="*/ 2147483647 h 472"/>
                <a:gd name="T32" fmla="*/ 2147483647 w 344"/>
                <a:gd name="T33" fmla="*/ 2147483647 h 472"/>
                <a:gd name="T34" fmla="*/ 2147483647 w 344"/>
                <a:gd name="T35" fmla="*/ 2147483647 h 472"/>
                <a:gd name="T36" fmla="*/ 2147483647 w 344"/>
                <a:gd name="T37" fmla="*/ 2147483647 h 472"/>
                <a:gd name="T38" fmla="*/ 0 w 344"/>
                <a:gd name="T39" fmla="*/ 2147483647 h 472"/>
                <a:gd name="T40" fmla="*/ 2147483647 w 344"/>
                <a:gd name="T41" fmla="*/ 2147483647 h 472"/>
                <a:gd name="T42" fmla="*/ 2147483647 w 344"/>
                <a:gd name="T43" fmla="*/ 2147483647 h 472"/>
                <a:gd name="T44" fmla="*/ 2147483647 w 344"/>
                <a:gd name="T45" fmla="*/ 2147483647 h 472"/>
                <a:gd name="T46" fmla="*/ 2147483647 w 344"/>
                <a:gd name="T47" fmla="*/ 2147483647 h 472"/>
                <a:gd name="T48" fmla="*/ 2147483647 w 344"/>
                <a:gd name="T49" fmla="*/ 2147483647 h 472"/>
                <a:gd name="T50" fmla="*/ 2147483647 w 344"/>
                <a:gd name="T51" fmla="*/ 2147483647 h 472"/>
                <a:gd name="T52" fmla="*/ 2147483647 w 344"/>
                <a:gd name="T53" fmla="*/ 2147483647 h 472"/>
                <a:gd name="T54" fmla="*/ 2147483647 w 344"/>
                <a:gd name="T55" fmla="*/ 2147483647 h 472"/>
                <a:gd name="T56" fmla="*/ 2147483647 w 344"/>
                <a:gd name="T57" fmla="*/ 2147483647 h 472"/>
                <a:gd name="T58" fmla="*/ 2147483647 w 344"/>
                <a:gd name="T59" fmla="*/ 2147483647 h 472"/>
                <a:gd name="T60" fmla="*/ 2147483647 w 344"/>
                <a:gd name="T61" fmla="*/ 2147483647 h 472"/>
                <a:gd name="T62" fmla="*/ 2147483647 w 344"/>
                <a:gd name="T63" fmla="*/ 2147483647 h 472"/>
                <a:gd name="T64" fmla="*/ 2147483647 w 344"/>
                <a:gd name="T65" fmla="*/ 2147483647 h 472"/>
                <a:gd name="T66" fmla="*/ 2147483647 w 344"/>
                <a:gd name="T67" fmla="*/ 2147483647 h 472"/>
                <a:gd name="T68" fmla="*/ 2147483647 w 344"/>
                <a:gd name="T69" fmla="*/ 2147483647 h 472"/>
                <a:gd name="T70" fmla="*/ 2147483647 w 344"/>
                <a:gd name="T71" fmla="*/ 2147483647 h 472"/>
                <a:gd name="T72" fmla="*/ 2147483647 w 344"/>
                <a:gd name="T73" fmla="*/ 2147483647 h 472"/>
                <a:gd name="T74" fmla="*/ 2147483647 w 344"/>
                <a:gd name="T75" fmla="*/ 2147483647 h 472"/>
                <a:gd name="T76" fmla="*/ 2147483647 w 344"/>
                <a:gd name="T77" fmla="*/ 2147483647 h 472"/>
                <a:gd name="T78" fmla="*/ 2147483647 w 344"/>
                <a:gd name="T79" fmla="*/ 2147483647 h 472"/>
                <a:gd name="T80" fmla="*/ 2147483647 w 344"/>
                <a:gd name="T81" fmla="*/ 2147483647 h 472"/>
                <a:gd name="T82" fmla="*/ 2147483647 w 344"/>
                <a:gd name="T83" fmla="*/ 2147483647 h 472"/>
                <a:gd name="T84" fmla="*/ 2147483647 w 344"/>
                <a:gd name="T85" fmla="*/ 2147483647 h 472"/>
                <a:gd name="T86" fmla="*/ 2147483647 w 344"/>
                <a:gd name="T87" fmla="*/ 2147483647 h 472"/>
                <a:gd name="T88" fmla="*/ 2147483647 w 344"/>
                <a:gd name="T89" fmla="*/ 2147483647 h 472"/>
                <a:gd name="T90" fmla="*/ 2147483647 w 344"/>
                <a:gd name="T91" fmla="*/ 2147483647 h 472"/>
                <a:gd name="T92" fmla="*/ 2147483647 w 344"/>
                <a:gd name="T93" fmla="*/ 2147483647 h 472"/>
                <a:gd name="T94" fmla="*/ 2147483647 w 344"/>
                <a:gd name="T95" fmla="*/ 2147483647 h 4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472"/>
                <a:gd name="T146" fmla="*/ 344 w 344"/>
                <a:gd name="T147" fmla="*/ 472 h 4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472">
                  <a:moveTo>
                    <a:pt x="336" y="64"/>
                  </a:moveTo>
                  <a:lnTo>
                    <a:pt x="328" y="48"/>
                  </a:lnTo>
                  <a:lnTo>
                    <a:pt x="288" y="56"/>
                  </a:lnTo>
                  <a:lnTo>
                    <a:pt x="240" y="32"/>
                  </a:lnTo>
                  <a:lnTo>
                    <a:pt x="216" y="32"/>
                  </a:lnTo>
                  <a:lnTo>
                    <a:pt x="192" y="24"/>
                  </a:lnTo>
                  <a:lnTo>
                    <a:pt x="192" y="8"/>
                  </a:lnTo>
                  <a:lnTo>
                    <a:pt x="152" y="0"/>
                  </a:lnTo>
                  <a:lnTo>
                    <a:pt x="136" y="16"/>
                  </a:lnTo>
                  <a:lnTo>
                    <a:pt x="104" y="24"/>
                  </a:lnTo>
                  <a:lnTo>
                    <a:pt x="80" y="40"/>
                  </a:lnTo>
                  <a:lnTo>
                    <a:pt x="64" y="80"/>
                  </a:lnTo>
                  <a:lnTo>
                    <a:pt x="32" y="88"/>
                  </a:lnTo>
                  <a:lnTo>
                    <a:pt x="32" y="112"/>
                  </a:lnTo>
                  <a:lnTo>
                    <a:pt x="56" y="144"/>
                  </a:lnTo>
                  <a:lnTo>
                    <a:pt x="80" y="160"/>
                  </a:lnTo>
                  <a:lnTo>
                    <a:pt x="80" y="176"/>
                  </a:lnTo>
                  <a:lnTo>
                    <a:pt x="64" y="184"/>
                  </a:lnTo>
                  <a:lnTo>
                    <a:pt x="40" y="176"/>
                  </a:lnTo>
                  <a:lnTo>
                    <a:pt x="0" y="200"/>
                  </a:lnTo>
                  <a:lnTo>
                    <a:pt x="16" y="216"/>
                  </a:lnTo>
                  <a:lnTo>
                    <a:pt x="32" y="232"/>
                  </a:lnTo>
                  <a:lnTo>
                    <a:pt x="64" y="232"/>
                  </a:lnTo>
                  <a:lnTo>
                    <a:pt x="96" y="232"/>
                  </a:lnTo>
                  <a:lnTo>
                    <a:pt x="80" y="264"/>
                  </a:lnTo>
                  <a:lnTo>
                    <a:pt x="48" y="272"/>
                  </a:lnTo>
                  <a:lnTo>
                    <a:pt x="24" y="288"/>
                  </a:lnTo>
                  <a:lnTo>
                    <a:pt x="24" y="312"/>
                  </a:lnTo>
                  <a:lnTo>
                    <a:pt x="48" y="328"/>
                  </a:lnTo>
                  <a:lnTo>
                    <a:pt x="56" y="352"/>
                  </a:lnTo>
                  <a:lnTo>
                    <a:pt x="72" y="360"/>
                  </a:lnTo>
                  <a:lnTo>
                    <a:pt x="80" y="384"/>
                  </a:lnTo>
                  <a:lnTo>
                    <a:pt x="104" y="384"/>
                  </a:lnTo>
                  <a:lnTo>
                    <a:pt x="144" y="384"/>
                  </a:lnTo>
                  <a:lnTo>
                    <a:pt x="120" y="416"/>
                  </a:lnTo>
                  <a:lnTo>
                    <a:pt x="64" y="472"/>
                  </a:lnTo>
                  <a:lnTo>
                    <a:pt x="128" y="432"/>
                  </a:lnTo>
                  <a:lnTo>
                    <a:pt x="184" y="376"/>
                  </a:lnTo>
                  <a:lnTo>
                    <a:pt x="176" y="368"/>
                  </a:lnTo>
                  <a:lnTo>
                    <a:pt x="208" y="328"/>
                  </a:lnTo>
                  <a:lnTo>
                    <a:pt x="216" y="344"/>
                  </a:lnTo>
                  <a:lnTo>
                    <a:pt x="224" y="360"/>
                  </a:lnTo>
                  <a:lnTo>
                    <a:pt x="248" y="344"/>
                  </a:lnTo>
                  <a:lnTo>
                    <a:pt x="272" y="328"/>
                  </a:lnTo>
                  <a:lnTo>
                    <a:pt x="288" y="336"/>
                  </a:lnTo>
                  <a:lnTo>
                    <a:pt x="344" y="344"/>
                  </a:lnTo>
                  <a:lnTo>
                    <a:pt x="344" y="64"/>
                  </a:lnTo>
                  <a:lnTo>
                    <a:pt x="336" y="6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6" name="Freeform 775"/>
            <p:cNvSpPr>
              <a:spLocks/>
            </p:cNvSpPr>
            <p:nvPr/>
          </p:nvSpPr>
          <p:spPr bwMode="auto">
            <a:xfrm>
              <a:off x="7457370" y="471451"/>
              <a:ext cx="334169" cy="457994"/>
            </a:xfrm>
            <a:custGeom>
              <a:avLst/>
              <a:gdLst>
                <a:gd name="T0" fmla="*/ 2147483647 w 344"/>
                <a:gd name="T1" fmla="*/ 2147483647 h 472"/>
                <a:gd name="T2" fmla="*/ 2147483647 w 344"/>
                <a:gd name="T3" fmla="*/ 2147483647 h 472"/>
                <a:gd name="T4" fmla="*/ 2147483647 w 344"/>
                <a:gd name="T5" fmla="*/ 2147483647 h 472"/>
                <a:gd name="T6" fmla="*/ 2147483647 w 344"/>
                <a:gd name="T7" fmla="*/ 2147483647 h 472"/>
                <a:gd name="T8" fmla="*/ 2147483647 w 344"/>
                <a:gd name="T9" fmla="*/ 2147483647 h 472"/>
                <a:gd name="T10" fmla="*/ 2147483647 w 344"/>
                <a:gd name="T11" fmla="*/ 2147483647 h 472"/>
                <a:gd name="T12" fmla="*/ 2147483647 w 344"/>
                <a:gd name="T13" fmla="*/ 2147483647 h 472"/>
                <a:gd name="T14" fmla="*/ 2147483647 w 344"/>
                <a:gd name="T15" fmla="*/ 0 h 472"/>
                <a:gd name="T16" fmla="*/ 2147483647 w 344"/>
                <a:gd name="T17" fmla="*/ 2147483647 h 472"/>
                <a:gd name="T18" fmla="*/ 2147483647 w 344"/>
                <a:gd name="T19" fmla="*/ 2147483647 h 472"/>
                <a:gd name="T20" fmla="*/ 2147483647 w 344"/>
                <a:gd name="T21" fmla="*/ 2147483647 h 472"/>
                <a:gd name="T22" fmla="*/ 2147483647 w 344"/>
                <a:gd name="T23" fmla="*/ 2147483647 h 472"/>
                <a:gd name="T24" fmla="*/ 2147483647 w 344"/>
                <a:gd name="T25" fmla="*/ 2147483647 h 472"/>
                <a:gd name="T26" fmla="*/ 2147483647 w 344"/>
                <a:gd name="T27" fmla="*/ 2147483647 h 472"/>
                <a:gd name="T28" fmla="*/ 2147483647 w 344"/>
                <a:gd name="T29" fmla="*/ 2147483647 h 472"/>
                <a:gd name="T30" fmla="*/ 2147483647 w 344"/>
                <a:gd name="T31" fmla="*/ 2147483647 h 472"/>
                <a:gd name="T32" fmla="*/ 2147483647 w 344"/>
                <a:gd name="T33" fmla="*/ 2147483647 h 472"/>
                <a:gd name="T34" fmla="*/ 2147483647 w 344"/>
                <a:gd name="T35" fmla="*/ 2147483647 h 472"/>
                <a:gd name="T36" fmla="*/ 2147483647 w 344"/>
                <a:gd name="T37" fmla="*/ 2147483647 h 472"/>
                <a:gd name="T38" fmla="*/ 0 w 344"/>
                <a:gd name="T39" fmla="*/ 2147483647 h 472"/>
                <a:gd name="T40" fmla="*/ 2147483647 w 344"/>
                <a:gd name="T41" fmla="*/ 2147483647 h 472"/>
                <a:gd name="T42" fmla="*/ 2147483647 w 344"/>
                <a:gd name="T43" fmla="*/ 2147483647 h 472"/>
                <a:gd name="T44" fmla="*/ 2147483647 w 344"/>
                <a:gd name="T45" fmla="*/ 2147483647 h 472"/>
                <a:gd name="T46" fmla="*/ 2147483647 w 344"/>
                <a:gd name="T47" fmla="*/ 2147483647 h 472"/>
                <a:gd name="T48" fmla="*/ 2147483647 w 344"/>
                <a:gd name="T49" fmla="*/ 2147483647 h 472"/>
                <a:gd name="T50" fmla="*/ 2147483647 w 344"/>
                <a:gd name="T51" fmla="*/ 2147483647 h 472"/>
                <a:gd name="T52" fmla="*/ 2147483647 w 344"/>
                <a:gd name="T53" fmla="*/ 2147483647 h 472"/>
                <a:gd name="T54" fmla="*/ 2147483647 w 344"/>
                <a:gd name="T55" fmla="*/ 2147483647 h 472"/>
                <a:gd name="T56" fmla="*/ 2147483647 w 344"/>
                <a:gd name="T57" fmla="*/ 2147483647 h 472"/>
                <a:gd name="T58" fmla="*/ 2147483647 w 344"/>
                <a:gd name="T59" fmla="*/ 2147483647 h 472"/>
                <a:gd name="T60" fmla="*/ 2147483647 w 344"/>
                <a:gd name="T61" fmla="*/ 2147483647 h 472"/>
                <a:gd name="T62" fmla="*/ 2147483647 w 344"/>
                <a:gd name="T63" fmla="*/ 2147483647 h 472"/>
                <a:gd name="T64" fmla="*/ 2147483647 w 344"/>
                <a:gd name="T65" fmla="*/ 2147483647 h 472"/>
                <a:gd name="T66" fmla="*/ 2147483647 w 344"/>
                <a:gd name="T67" fmla="*/ 2147483647 h 472"/>
                <a:gd name="T68" fmla="*/ 2147483647 w 344"/>
                <a:gd name="T69" fmla="*/ 2147483647 h 472"/>
                <a:gd name="T70" fmla="*/ 2147483647 w 344"/>
                <a:gd name="T71" fmla="*/ 2147483647 h 472"/>
                <a:gd name="T72" fmla="*/ 2147483647 w 344"/>
                <a:gd name="T73" fmla="*/ 2147483647 h 472"/>
                <a:gd name="T74" fmla="*/ 2147483647 w 344"/>
                <a:gd name="T75" fmla="*/ 2147483647 h 472"/>
                <a:gd name="T76" fmla="*/ 2147483647 w 344"/>
                <a:gd name="T77" fmla="*/ 2147483647 h 472"/>
                <a:gd name="T78" fmla="*/ 2147483647 w 344"/>
                <a:gd name="T79" fmla="*/ 2147483647 h 472"/>
                <a:gd name="T80" fmla="*/ 2147483647 w 344"/>
                <a:gd name="T81" fmla="*/ 2147483647 h 472"/>
                <a:gd name="T82" fmla="*/ 2147483647 w 344"/>
                <a:gd name="T83" fmla="*/ 2147483647 h 472"/>
                <a:gd name="T84" fmla="*/ 2147483647 w 344"/>
                <a:gd name="T85" fmla="*/ 2147483647 h 472"/>
                <a:gd name="T86" fmla="*/ 2147483647 w 344"/>
                <a:gd name="T87" fmla="*/ 2147483647 h 472"/>
                <a:gd name="T88" fmla="*/ 2147483647 w 344"/>
                <a:gd name="T89" fmla="*/ 2147483647 h 472"/>
                <a:gd name="T90" fmla="*/ 2147483647 w 344"/>
                <a:gd name="T91" fmla="*/ 2147483647 h 472"/>
                <a:gd name="T92" fmla="*/ 2147483647 w 344"/>
                <a:gd name="T93" fmla="*/ 2147483647 h 472"/>
                <a:gd name="T94" fmla="*/ 2147483647 w 344"/>
                <a:gd name="T95" fmla="*/ 2147483647 h 4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472"/>
                <a:gd name="T146" fmla="*/ 344 w 344"/>
                <a:gd name="T147" fmla="*/ 472 h 4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472">
                  <a:moveTo>
                    <a:pt x="336" y="64"/>
                  </a:moveTo>
                  <a:lnTo>
                    <a:pt x="328" y="48"/>
                  </a:lnTo>
                  <a:lnTo>
                    <a:pt x="288" y="56"/>
                  </a:lnTo>
                  <a:lnTo>
                    <a:pt x="240" y="32"/>
                  </a:lnTo>
                  <a:lnTo>
                    <a:pt x="216" y="32"/>
                  </a:lnTo>
                  <a:lnTo>
                    <a:pt x="192" y="24"/>
                  </a:lnTo>
                  <a:lnTo>
                    <a:pt x="192" y="8"/>
                  </a:lnTo>
                  <a:lnTo>
                    <a:pt x="152" y="0"/>
                  </a:lnTo>
                  <a:lnTo>
                    <a:pt x="136" y="16"/>
                  </a:lnTo>
                  <a:lnTo>
                    <a:pt x="104" y="24"/>
                  </a:lnTo>
                  <a:lnTo>
                    <a:pt x="80" y="40"/>
                  </a:lnTo>
                  <a:lnTo>
                    <a:pt x="64" y="80"/>
                  </a:lnTo>
                  <a:lnTo>
                    <a:pt x="32" y="88"/>
                  </a:lnTo>
                  <a:lnTo>
                    <a:pt x="32" y="112"/>
                  </a:lnTo>
                  <a:lnTo>
                    <a:pt x="56" y="144"/>
                  </a:lnTo>
                  <a:lnTo>
                    <a:pt x="80" y="160"/>
                  </a:lnTo>
                  <a:lnTo>
                    <a:pt x="80" y="176"/>
                  </a:lnTo>
                  <a:lnTo>
                    <a:pt x="64" y="184"/>
                  </a:lnTo>
                  <a:lnTo>
                    <a:pt x="40" y="176"/>
                  </a:lnTo>
                  <a:lnTo>
                    <a:pt x="0" y="200"/>
                  </a:lnTo>
                  <a:lnTo>
                    <a:pt x="16" y="216"/>
                  </a:lnTo>
                  <a:lnTo>
                    <a:pt x="32" y="232"/>
                  </a:lnTo>
                  <a:lnTo>
                    <a:pt x="64" y="232"/>
                  </a:lnTo>
                  <a:lnTo>
                    <a:pt x="96" y="232"/>
                  </a:lnTo>
                  <a:lnTo>
                    <a:pt x="80" y="264"/>
                  </a:lnTo>
                  <a:lnTo>
                    <a:pt x="48" y="272"/>
                  </a:lnTo>
                  <a:lnTo>
                    <a:pt x="24" y="288"/>
                  </a:lnTo>
                  <a:lnTo>
                    <a:pt x="24" y="312"/>
                  </a:lnTo>
                  <a:lnTo>
                    <a:pt x="48" y="328"/>
                  </a:lnTo>
                  <a:lnTo>
                    <a:pt x="56" y="352"/>
                  </a:lnTo>
                  <a:lnTo>
                    <a:pt x="72" y="360"/>
                  </a:lnTo>
                  <a:lnTo>
                    <a:pt x="80" y="384"/>
                  </a:lnTo>
                  <a:lnTo>
                    <a:pt x="104" y="384"/>
                  </a:lnTo>
                  <a:lnTo>
                    <a:pt x="144" y="384"/>
                  </a:lnTo>
                  <a:lnTo>
                    <a:pt x="120" y="416"/>
                  </a:lnTo>
                  <a:lnTo>
                    <a:pt x="64" y="472"/>
                  </a:lnTo>
                  <a:lnTo>
                    <a:pt x="128" y="432"/>
                  </a:lnTo>
                  <a:lnTo>
                    <a:pt x="184" y="376"/>
                  </a:lnTo>
                  <a:lnTo>
                    <a:pt x="176" y="368"/>
                  </a:lnTo>
                  <a:lnTo>
                    <a:pt x="208" y="328"/>
                  </a:lnTo>
                  <a:lnTo>
                    <a:pt x="216" y="344"/>
                  </a:lnTo>
                  <a:lnTo>
                    <a:pt x="224" y="360"/>
                  </a:lnTo>
                  <a:lnTo>
                    <a:pt x="248" y="344"/>
                  </a:lnTo>
                  <a:lnTo>
                    <a:pt x="272" y="328"/>
                  </a:lnTo>
                  <a:lnTo>
                    <a:pt x="288" y="336"/>
                  </a:lnTo>
                  <a:lnTo>
                    <a:pt x="344" y="344"/>
                  </a:lnTo>
                  <a:lnTo>
                    <a:pt x="344" y="64"/>
                  </a:lnTo>
                  <a:lnTo>
                    <a:pt x="336" y="64"/>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527" name="Freeform 776"/>
            <p:cNvSpPr>
              <a:spLocks/>
            </p:cNvSpPr>
            <p:nvPr/>
          </p:nvSpPr>
          <p:spPr bwMode="auto">
            <a:xfrm>
              <a:off x="7791539" y="447638"/>
              <a:ext cx="1049338" cy="723106"/>
            </a:xfrm>
            <a:custGeom>
              <a:avLst/>
              <a:gdLst>
                <a:gd name="T0" fmla="*/ 2147483647 w 1080"/>
                <a:gd name="T1" fmla="*/ 2147483647 h 744"/>
                <a:gd name="T2" fmla="*/ 2147483647 w 1080"/>
                <a:gd name="T3" fmla="*/ 2147483647 h 744"/>
                <a:gd name="T4" fmla="*/ 2147483647 w 1080"/>
                <a:gd name="T5" fmla="*/ 2147483647 h 744"/>
                <a:gd name="T6" fmla="*/ 2147483647 w 1080"/>
                <a:gd name="T7" fmla="*/ 2147483647 h 744"/>
                <a:gd name="T8" fmla="*/ 2147483647 w 1080"/>
                <a:gd name="T9" fmla="*/ 2147483647 h 744"/>
                <a:gd name="T10" fmla="*/ 2147483647 w 1080"/>
                <a:gd name="T11" fmla="*/ 2147483647 h 744"/>
                <a:gd name="T12" fmla="*/ 2147483647 w 1080"/>
                <a:gd name="T13" fmla="*/ 2147483647 h 744"/>
                <a:gd name="T14" fmla="*/ 2147483647 w 1080"/>
                <a:gd name="T15" fmla="*/ 2147483647 h 744"/>
                <a:gd name="T16" fmla="*/ 2147483647 w 1080"/>
                <a:gd name="T17" fmla="*/ 2147483647 h 744"/>
                <a:gd name="T18" fmla="*/ 2147483647 w 1080"/>
                <a:gd name="T19" fmla="*/ 2147483647 h 744"/>
                <a:gd name="T20" fmla="*/ 2147483647 w 1080"/>
                <a:gd name="T21" fmla="*/ 2147483647 h 744"/>
                <a:gd name="T22" fmla="*/ 2147483647 w 1080"/>
                <a:gd name="T23" fmla="*/ 2147483647 h 744"/>
                <a:gd name="T24" fmla="*/ 2147483647 w 1080"/>
                <a:gd name="T25" fmla="*/ 2147483647 h 744"/>
                <a:gd name="T26" fmla="*/ 2147483647 w 1080"/>
                <a:gd name="T27" fmla="*/ 2147483647 h 744"/>
                <a:gd name="T28" fmla="*/ 2147483647 w 1080"/>
                <a:gd name="T29" fmla="*/ 2147483647 h 744"/>
                <a:gd name="T30" fmla="*/ 2147483647 w 1080"/>
                <a:gd name="T31" fmla="*/ 2147483647 h 744"/>
                <a:gd name="T32" fmla="*/ 2147483647 w 1080"/>
                <a:gd name="T33" fmla="*/ 2147483647 h 744"/>
                <a:gd name="T34" fmla="*/ 2147483647 w 1080"/>
                <a:gd name="T35" fmla="*/ 2147483647 h 744"/>
                <a:gd name="T36" fmla="*/ 2147483647 w 1080"/>
                <a:gd name="T37" fmla="*/ 2147483647 h 744"/>
                <a:gd name="T38" fmla="*/ 2147483647 w 1080"/>
                <a:gd name="T39" fmla="*/ 2147483647 h 744"/>
                <a:gd name="T40" fmla="*/ 2147483647 w 1080"/>
                <a:gd name="T41" fmla="*/ 2147483647 h 744"/>
                <a:gd name="T42" fmla="*/ 2147483647 w 1080"/>
                <a:gd name="T43" fmla="*/ 2147483647 h 744"/>
                <a:gd name="T44" fmla="*/ 2147483647 w 1080"/>
                <a:gd name="T45" fmla="*/ 2147483647 h 744"/>
                <a:gd name="T46" fmla="*/ 2147483647 w 1080"/>
                <a:gd name="T47" fmla="*/ 2147483647 h 744"/>
                <a:gd name="T48" fmla="*/ 2147483647 w 1080"/>
                <a:gd name="T49" fmla="*/ 2147483647 h 744"/>
                <a:gd name="T50" fmla="*/ 2147483647 w 1080"/>
                <a:gd name="T51" fmla="*/ 2147483647 h 744"/>
                <a:gd name="T52" fmla="*/ 2147483647 w 1080"/>
                <a:gd name="T53" fmla="*/ 2147483647 h 744"/>
                <a:gd name="T54" fmla="*/ 2147483647 w 1080"/>
                <a:gd name="T55" fmla="*/ 2147483647 h 744"/>
                <a:gd name="T56" fmla="*/ 2147483647 w 1080"/>
                <a:gd name="T57" fmla="*/ 2147483647 h 744"/>
                <a:gd name="T58" fmla="*/ 2147483647 w 1080"/>
                <a:gd name="T59" fmla="*/ 2147483647 h 744"/>
                <a:gd name="T60" fmla="*/ 2147483647 w 1080"/>
                <a:gd name="T61" fmla="*/ 2147483647 h 744"/>
                <a:gd name="T62" fmla="*/ 2147483647 w 1080"/>
                <a:gd name="T63" fmla="*/ 2147483647 h 744"/>
                <a:gd name="T64" fmla="*/ 2147483647 w 1080"/>
                <a:gd name="T65" fmla="*/ 2147483647 h 744"/>
                <a:gd name="T66" fmla="*/ 2147483647 w 1080"/>
                <a:gd name="T67" fmla="*/ 2147483647 h 744"/>
                <a:gd name="T68" fmla="*/ 2147483647 w 1080"/>
                <a:gd name="T69" fmla="*/ 2147483647 h 744"/>
                <a:gd name="T70" fmla="*/ 2147483647 w 1080"/>
                <a:gd name="T71" fmla="*/ 2147483647 h 744"/>
                <a:gd name="T72" fmla="*/ 2147483647 w 1080"/>
                <a:gd name="T73" fmla="*/ 2147483647 h 744"/>
                <a:gd name="T74" fmla="*/ 2147483647 w 1080"/>
                <a:gd name="T75" fmla="*/ 2147483647 h 744"/>
                <a:gd name="T76" fmla="*/ 2147483647 w 1080"/>
                <a:gd name="T77" fmla="*/ 2147483647 h 744"/>
                <a:gd name="T78" fmla="*/ 2147483647 w 1080"/>
                <a:gd name="T79" fmla="*/ 2147483647 h 744"/>
                <a:gd name="T80" fmla="*/ 2147483647 w 1080"/>
                <a:gd name="T81" fmla="*/ 0 h 744"/>
                <a:gd name="T82" fmla="*/ 2147483647 w 1080"/>
                <a:gd name="T83" fmla="*/ 2147483647 h 744"/>
                <a:gd name="T84" fmla="*/ 2147483647 w 1080"/>
                <a:gd name="T85" fmla="*/ 2147483647 h 744"/>
                <a:gd name="T86" fmla="*/ 2147483647 w 1080"/>
                <a:gd name="T87" fmla="*/ 2147483647 h 744"/>
                <a:gd name="T88" fmla="*/ 2147483647 w 1080"/>
                <a:gd name="T89" fmla="*/ 2147483647 h 744"/>
                <a:gd name="T90" fmla="*/ 2147483647 w 1080"/>
                <a:gd name="T91" fmla="*/ 2147483647 h 744"/>
                <a:gd name="T92" fmla="*/ 2147483647 w 1080"/>
                <a:gd name="T93" fmla="*/ 2147483647 h 744"/>
                <a:gd name="T94" fmla="*/ 2147483647 w 1080"/>
                <a:gd name="T95" fmla="*/ 2147483647 h 744"/>
                <a:gd name="T96" fmla="*/ 2147483647 w 1080"/>
                <a:gd name="T97" fmla="*/ 2147483647 h 744"/>
                <a:gd name="T98" fmla="*/ 2147483647 w 1080"/>
                <a:gd name="T99" fmla="*/ 2147483647 h 744"/>
                <a:gd name="T100" fmla="*/ 2147483647 w 1080"/>
                <a:gd name="T101" fmla="*/ 2147483647 h 744"/>
                <a:gd name="T102" fmla="*/ 2147483647 w 1080"/>
                <a:gd name="T103" fmla="*/ 2147483647 h 744"/>
                <a:gd name="T104" fmla="*/ 2147483647 w 1080"/>
                <a:gd name="T105" fmla="*/ 2147483647 h 744"/>
                <a:gd name="T106" fmla="*/ 2147483647 w 1080"/>
                <a:gd name="T107" fmla="*/ 2147483647 h 744"/>
                <a:gd name="T108" fmla="*/ 2147483647 w 1080"/>
                <a:gd name="T109" fmla="*/ 2147483647 h 744"/>
                <a:gd name="T110" fmla="*/ 0 w 1080"/>
                <a:gd name="T111" fmla="*/ 2147483647 h 744"/>
                <a:gd name="T112" fmla="*/ 2147483647 w 1080"/>
                <a:gd name="T113" fmla="*/ 2147483647 h 744"/>
                <a:gd name="T114" fmla="*/ 2147483647 w 1080"/>
                <a:gd name="T115" fmla="*/ 2147483647 h 744"/>
                <a:gd name="T116" fmla="*/ 2147483647 w 1080"/>
                <a:gd name="T117" fmla="*/ 2147483647 h 744"/>
                <a:gd name="T118" fmla="*/ 2147483647 w 1080"/>
                <a:gd name="T119" fmla="*/ 2147483647 h 744"/>
                <a:gd name="T120" fmla="*/ 2147483647 w 1080"/>
                <a:gd name="T121" fmla="*/ 2147483647 h 7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80"/>
                <a:gd name="T184" fmla="*/ 0 h 744"/>
                <a:gd name="T185" fmla="*/ 1080 w 1080"/>
                <a:gd name="T186" fmla="*/ 744 h 7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80" h="744">
                  <a:moveTo>
                    <a:pt x="624" y="632"/>
                  </a:moveTo>
                  <a:lnTo>
                    <a:pt x="648" y="640"/>
                  </a:lnTo>
                  <a:lnTo>
                    <a:pt x="720" y="672"/>
                  </a:lnTo>
                  <a:lnTo>
                    <a:pt x="744" y="720"/>
                  </a:lnTo>
                  <a:lnTo>
                    <a:pt x="744" y="744"/>
                  </a:lnTo>
                  <a:lnTo>
                    <a:pt x="792" y="728"/>
                  </a:lnTo>
                  <a:lnTo>
                    <a:pt x="824" y="704"/>
                  </a:lnTo>
                  <a:lnTo>
                    <a:pt x="840" y="704"/>
                  </a:lnTo>
                  <a:lnTo>
                    <a:pt x="880" y="696"/>
                  </a:lnTo>
                  <a:lnTo>
                    <a:pt x="912" y="656"/>
                  </a:lnTo>
                  <a:lnTo>
                    <a:pt x="928" y="656"/>
                  </a:lnTo>
                  <a:lnTo>
                    <a:pt x="936" y="696"/>
                  </a:lnTo>
                  <a:lnTo>
                    <a:pt x="952" y="688"/>
                  </a:lnTo>
                  <a:lnTo>
                    <a:pt x="968" y="688"/>
                  </a:lnTo>
                  <a:lnTo>
                    <a:pt x="960" y="704"/>
                  </a:lnTo>
                  <a:lnTo>
                    <a:pt x="968" y="720"/>
                  </a:lnTo>
                  <a:lnTo>
                    <a:pt x="1000" y="688"/>
                  </a:lnTo>
                  <a:lnTo>
                    <a:pt x="1016" y="672"/>
                  </a:lnTo>
                  <a:lnTo>
                    <a:pt x="976" y="672"/>
                  </a:lnTo>
                  <a:lnTo>
                    <a:pt x="960" y="648"/>
                  </a:lnTo>
                  <a:lnTo>
                    <a:pt x="976" y="632"/>
                  </a:lnTo>
                  <a:lnTo>
                    <a:pt x="976" y="616"/>
                  </a:lnTo>
                  <a:lnTo>
                    <a:pt x="920" y="632"/>
                  </a:lnTo>
                  <a:lnTo>
                    <a:pt x="896" y="656"/>
                  </a:lnTo>
                  <a:lnTo>
                    <a:pt x="904" y="624"/>
                  </a:lnTo>
                  <a:lnTo>
                    <a:pt x="936" y="608"/>
                  </a:lnTo>
                  <a:lnTo>
                    <a:pt x="952" y="592"/>
                  </a:lnTo>
                  <a:lnTo>
                    <a:pt x="1000" y="600"/>
                  </a:lnTo>
                  <a:lnTo>
                    <a:pt x="1032" y="592"/>
                  </a:lnTo>
                  <a:lnTo>
                    <a:pt x="1064" y="576"/>
                  </a:lnTo>
                  <a:lnTo>
                    <a:pt x="1080" y="560"/>
                  </a:lnTo>
                  <a:lnTo>
                    <a:pt x="1064" y="520"/>
                  </a:lnTo>
                  <a:lnTo>
                    <a:pt x="1064" y="496"/>
                  </a:lnTo>
                  <a:lnTo>
                    <a:pt x="1008" y="472"/>
                  </a:lnTo>
                  <a:lnTo>
                    <a:pt x="1008" y="456"/>
                  </a:lnTo>
                  <a:lnTo>
                    <a:pt x="968" y="368"/>
                  </a:lnTo>
                  <a:lnTo>
                    <a:pt x="952" y="408"/>
                  </a:lnTo>
                  <a:lnTo>
                    <a:pt x="928" y="416"/>
                  </a:lnTo>
                  <a:lnTo>
                    <a:pt x="920" y="408"/>
                  </a:lnTo>
                  <a:lnTo>
                    <a:pt x="904" y="408"/>
                  </a:lnTo>
                  <a:lnTo>
                    <a:pt x="904" y="352"/>
                  </a:lnTo>
                  <a:lnTo>
                    <a:pt x="880" y="344"/>
                  </a:lnTo>
                  <a:lnTo>
                    <a:pt x="864" y="320"/>
                  </a:lnTo>
                  <a:lnTo>
                    <a:pt x="840" y="320"/>
                  </a:lnTo>
                  <a:lnTo>
                    <a:pt x="816" y="312"/>
                  </a:lnTo>
                  <a:lnTo>
                    <a:pt x="800" y="320"/>
                  </a:lnTo>
                  <a:lnTo>
                    <a:pt x="800" y="336"/>
                  </a:lnTo>
                  <a:lnTo>
                    <a:pt x="800" y="360"/>
                  </a:lnTo>
                  <a:lnTo>
                    <a:pt x="800" y="400"/>
                  </a:lnTo>
                  <a:lnTo>
                    <a:pt x="792" y="416"/>
                  </a:lnTo>
                  <a:lnTo>
                    <a:pt x="816" y="464"/>
                  </a:lnTo>
                  <a:lnTo>
                    <a:pt x="776" y="504"/>
                  </a:lnTo>
                  <a:lnTo>
                    <a:pt x="784" y="560"/>
                  </a:lnTo>
                  <a:lnTo>
                    <a:pt x="768" y="576"/>
                  </a:lnTo>
                  <a:lnTo>
                    <a:pt x="752" y="568"/>
                  </a:lnTo>
                  <a:lnTo>
                    <a:pt x="744" y="496"/>
                  </a:lnTo>
                  <a:lnTo>
                    <a:pt x="704" y="488"/>
                  </a:lnTo>
                  <a:lnTo>
                    <a:pt x="632" y="448"/>
                  </a:lnTo>
                  <a:lnTo>
                    <a:pt x="616" y="448"/>
                  </a:lnTo>
                  <a:lnTo>
                    <a:pt x="600" y="408"/>
                  </a:lnTo>
                  <a:lnTo>
                    <a:pt x="592" y="400"/>
                  </a:lnTo>
                  <a:lnTo>
                    <a:pt x="624" y="304"/>
                  </a:lnTo>
                  <a:lnTo>
                    <a:pt x="640" y="280"/>
                  </a:lnTo>
                  <a:lnTo>
                    <a:pt x="664" y="272"/>
                  </a:lnTo>
                  <a:lnTo>
                    <a:pt x="672" y="272"/>
                  </a:lnTo>
                  <a:lnTo>
                    <a:pt x="688" y="232"/>
                  </a:lnTo>
                  <a:lnTo>
                    <a:pt x="696" y="200"/>
                  </a:lnTo>
                  <a:lnTo>
                    <a:pt x="736" y="192"/>
                  </a:lnTo>
                  <a:lnTo>
                    <a:pt x="752" y="176"/>
                  </a:lnTo>
                  <a:lnTo>
                    <a:pt x="744" y="136"/>
                  </a:lnTo>
                  <a:lnTo>
                    <a:pt x="752" y="112"/>
                  </a:lnTo>
                  <a:lnTo>
                    <a:pt x="736" y="96"/>
                  </a:lnTo>
                  <a:lnTo>
                    <a:pt x="712" y="88"/>
                  </a:lnTo>
                  <a:lnTo>
                    <a:pt x="704" y="128"/>
                  </a:lnTo>
                  <a:lnTo>
                    <a:pt x="680" y="168"/>
                  </a:lnTo>
                  <a:lnTo>
                    <a:pt x="672" y="120"/>
                  </a:lnTo>
                  <a:lnTo>
                    <a:pt x="656" y="104"/>
                  </a:lnTo>
                  <a:lnTo>
                    <a:pt x="640" y="128"/>
                  </a:lnTo>
                  <a:lnTo>
                    <a:pt x="632" y="104"/>
                  </a:lnTo>
                  <a:lnTo>
                    <a:pt x="616" y="80"/>
                  </a:lnTo>
                  <a:lnTo>
                    <a:pt x="608" y="40"/>
                  </a:lnTo>
                  <a:lnTo>
                    <a:pt x="584" y="0"/>
                  </a:lnTo>
                  <a:lnTo>
                    <a:pt x="568" y="56"/>
                  </a:lnTo>
                  <a:lnTo>
                    <a:pt x="568" y="80"/>
                  </a:lnTo>
                  <a:lnTo>
                    <a:pt x="592" y="104"/>
                  </a:lnTo>
                  <a:lnTo>
                    <a:pt x="600" y="128"/>
                  </a:lnTo>
                  <a:lnTo>
                    <a:pt x="576" y="144"/>
                  </a:lnTo>
                  <a:lnTo>
                    <a:pt x="568" y="136"/>
                  </a:lnTo>
                  <a:lnTo>
                    <a:pt x="552" y="136"/>
                  </a:lnTo>
                  <a:lnTo>
                    <a:pt x="544" y="160"/>
                  </a:lnTo>
                  <a:lnTo>
                    <a:pt x="512" y="152"/>
                  </a:lnTo>
                  <a:lnTo>
                    <a:pt x="472" y="152"/>
                  </a:lnTo>
                  <a:lnTo>
                    <a:pt x="448" y="136"/>
                  </a:lnTo>
                  <a:lnTo>
                    <a:pt x="416" y="144"/>
                  </a:lnTo>
                  <a:lnTo>
                    <a:pt x="416" y="152"/>
                  </a:lnTo>
                  <a:lnTo>
                    <a:pt x="424" y="176"/>
                  </a:lnTo>
                  <a:lnTo>
                    <a:pt x="408" y="176"/>
                  </a:lnTo>
                  <a:lnTo>
                    <a:pt x="392" y="152"/>
                  </a:lnTo>
                  <a:lnTo>
                    <a:pt x="344" y="160"/>
                  </a:lnTo>
                  <a:lnTo>
                    <a:pt x="328" y="144"/>
                  </a:lnTo>
                  <a:lnTo>
                    <a:pt x="336" y="128"/>
                  </a:lnTo>
                  <a:lnTo>
                    <a:pt x="304" y="120"/>
                  </a:lnTo>
                  <a:lnTo>
                    <a:pt x="272" y="104"/>
                  </a:lnTo>
                  <a:lnTo>
                    <a:pt x="232" y="88"/>
                  </a:lnTo>
                  <a:lnTo>
                    <a:pt x="200" y="96"/>
                  </a:lnTo>
                  <a:lnTo>
                    <a:pt x="176" y="64"/>
                  </a:lnTo>
                  <a:lnTo>
                    <a:pt x="96" y="104"/>
                  </a:lnTo>
                  <a:lnTo>
                    <a:pt x="80" y="120"/>
                  </a:lnTo>
                  <a:lnTo>
                    <a:pt x="48" y="112"/>
                  </a:lnTo>
                  <a:lnTo>
                    <a:pt x="24" y="96"/>
                  </a:lnTo>
                  <a:lnTo>
                    <a:pt x="0" y="88"/>
                  </a:lnTo>
                  <a:lnTo>
                    <a:pt x="0" y="368"/>
                  </a:lnTo>
                  <a:lnTo>
                    <a:pt x="40" y="392"/>
                  </a:lnTo>
                  <a:lnTo>
                    <a:pt x="72" y="376"/>
                  </a:lnTo>
                  <a:lnTo>
                    <a:pt x="120" y="456"/>
                  </a:lnTo>
                  <a:lnTo>
                    <a:pt x="144" y="472"/>
                  </a:lnTo>
                  <a:lnTo>
                    <a:pt x="144" y="504"/>
                  </a:lnTo>
                  <a:lnTo>
                    <a:pt x="152" y="528"/>
                  </a:lnTo>
                  <a:lnTo>
                    <a:pt x="184" y="576"/>
                  </a:lnTo>
                  <a:lnTo>
                    <a:pt x="232" y="600"/>
                  </a:lnTo>
                  <a:lnTo>
                    <a:pt x="232" y="624"/>
                  </a:lnTo>
                  <a:lnTo>
                    <a:pt x="584" y="624"/>
                  </a:lnTo>
                  <a:lnTo>
                    <a:pt x="624" y="6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8" name="Freeform 777"/>
            <p:cNvSpPr>
              <a:spLocks/>
            </p:cNvSpPr>
            <p:nvPr/>
          </p:nvSpPr>
          <p:spPr bwMode="auto">
            <a:xfrm>
              <a:off x="7993945" y="1054064"/>
              <a:ext cx="706438" cy="365125"/>
            </a:xfrm>
            <a:custGeom>
              <a:avLst/>
              <a:gdLst>
                <a:gd name="T0" fmla="*/ 2147483647 w 728"/>
                <a:gd name="T1" fmla="*/ 2147483647 h 376"/>
                <a:gd name="T2" fmla="*/ 2147483647 w 728"/>
                <a:gd name="T3" fmla="*/ 2147483647 h 376"/>
                <a:gd name="T4" fmla="*/ 2147483647 w 728"/>
                <a:gd name="T5" fmla="*/ 2147483647 h 376"/>
                <a:gd name="T6" fmla="*/ 2147483647 w 728"/>
                <a:gd name="T7" fmla="*/ 2147483647 h 376"/>
                <a:gd name="T8" fmla="*/ 2147483647 w 728"/>
                <a:gd name="T9" fmla="*/ 2147483647 h 376"/>
                <a:gd name="T10" fmla="*/ 2147483647 w 728"/>
                <a:gd name="T11" fmla="*/ 2147483647 h 376"/>
                <a:gd name="T12" fmla="*/ 2147483647 w 728"/>
                <a:gd name="T13" fmla="*/ 2147483647 h 376"/>
                <a:gd name="T14" fmla="*/ 2147483647 w 728"/>
                <a:gd name="T15" fmla="*/ 2147483647 h 376"/>
                <a:gd name="T16" fmla="*/ 2147483647 w 728"/>
                <a:gd name="T17" fmla="*/ 2147483647 h 376"/>
                <a:gd name="T18" fmla="*/ 2147483647 w 728"/>
                <a:gd name="T19" fmla="*/ 2147483647 h 376"/>
                <a:gd name="T20" fmla="*/ 2147483647 w 728"/>
                <a:gd name="T21" fmla="*/ 2147483647 h 376"/>
                <a:gd name="T22" fmla="*/ 2147483647 w 728"/>
                <a:gd name="T23" fmla="*/ 2147483647 h 376"/>
                <a:gd name="T24" fmla="*/ 2147483647 w 728"/>
                <a:gd name="T25" fmla="*/ 2147483647 h 376"/>
                <a:gd name="T26" fmla="*/ 2147483647 w 728"/>
                <a:gd name="T27" fmla="*/ 2147483647 h 376"/>
                <a:gd name="T28" fmla="*/ 2147483647 w 728"/>
                <a:gd name="T29" fmla="*/ 2147483647 h 376"/>
                <a:gd name="T30" fmla="*/ 2147483647 w 728"/>
                <a:gd name="T31" fmla="*/ 2147483647 h 376"/>
                <a:gd name="T32" fmla="*/ 2147483647 w 728"/>
                <a:gd name="T33" fmla="*/ 2147483647 h 376"/>
                <a:gd name="T34" fmla="*/ 2147483647 w 728"/>
                <a:gd name="T35" fmla="*/ 2147483647 h 376"/>
                <a:gd name="T36" fmla="*/ 2147483647 w 728"/>
                <a:gd name="T37" fmla="*/ 2147483647 h 376"/>
                <a:gd name="T38" fmla="*/ 2147483647 w 728"/>
                <a:gd name="T39" fmla="*/ 2147483647 h 376"/>
                <a:gd name="T40" fmla="*/ 2147483647 w 728"/>
                <a:gd name="T41" fmla="*/ 2147483647 h 376"/>
                <a:gd name="T42" fmla="*/ 2147483647 w 728"/>
                <a:gd name="T43" fmla="*/ 2147483647 h 376"/>
                <a:gd name="T44" fmla="*/ 2147483647 w 728"/>
                <a:gd name="T45" fmla="*/ 2147483647 h 376"/>
                <a:gd name="T46" fmla="*/ 2147483647 w 728"/>
                <a:gd name="T47" fmla="*/ 2147483647 h 376"/>
                <a:gd name="T48" fmla="*/ 2147483647 w 728"/>
                <a:gd name="T49" fmla="*/ 0 h 376"/>
                <a:gd name="T50" fmla="*/ 2147483647 w 728"/>
                <a:gd name="T51" fmla="*/ 2147483647 h 376"/>
                <a:gd name="T52" fmla="*/ 2147483647 w 728"/>
                <a:gd name="T53" fmla="*/ 2147483647 h 376"/>
                <a:gd name="T54" fmla="*/ 2147483647 w 728"/>
                <a:gd name="T55" fmla="*/ 2147483647 h 376"/>
                <a:gd name="T56" fmla="*/ 0 w 728"/>
                <a:gd name="T57" fmla="*/ 2147483647 h 376"/>
                <a:gd name="T58" fmla="*/ 2147483647 w 728"/>
                <a:gd name="T59" fmla="*/ 2147483647 h 376"/>
                <a:gd name="T60" fmla="*/ 2147483647 w 728"/>
                <a:gd name="T61" fmla="*/ 2147483647 h 376"/>
                <a:gd name="T62" fmla="*/ 2147483647 w 728"/>
                <a:gd name="T63" fmla="*/ 2147483647 h 376"/>
                <a:gd name="T64" fmla="*/ 2147483647 w 728"/>
                <a:gd name="T65" fmla="*/ 2147483647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8"/>
                <a:gd name="T100" fmla="*/ 0 h 376"/>
                <a:gd name="T101" fmla="*/ 728 w 728"/>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8" h="376">
                  <a:moveTo>
                    <a:pt x="168" y="288"/>
                  </a:moveTo>
                  <a:lnTo>
                    <a:pt x="200" y="288"/>
                  </a:lnTo>
                  <a:lnTo>
                    <a:pt x="208" y="280"/>
                  </a:lnTo>
                  <a:lnTo>
                    <a:pt x="232" y="288"/>
                  </a:lnTo>
                  <a:lnTo>
                    <a:pt x="264" y="320"/>
                  </a:lnTo>
                  <a:lnTo>
                    <a:pt x="288" y="312"/>
                  </a:lnTo>
                  <a:lnTo>
                    <a:pt x="304" y="328"/>
                  </a:lnTo>
                  <a:lnTo>
                    <a:pt x="312" y="344"/>
                  </a:lnTo>
                  <a:lnTo>
                    <a:pt x="328" y="360"/>
                  </a:lnTo>
                  <a:lnTo>
                    <a:pt x="352" y="368"/>
                  </a:lnTo>
                  <a:lnTo>
                    <a:pt x="352" y="336"/>
                  </a:lnTo>
                  <a:lnTo>
                    <a:pt x="368" y="320"/>
                  </a:lnTo>
                  <a:lnTo>
                    <a:pt x="376" y="312"/>
                  </a:lnTo>
                  <a:lnTo>
                    <a:pt x="416" y="312"/>
                  </a:lnTo>
                  <a:lnTo>
                    <a:pt x="440" y="312"/>
                  </a:lnTo>
                  <a:lnTo>
                    <a:pt x="472" y="304"/>
                  </a:lnTo>
                  <a:lnTo>
                    <a:pt x="496" y="304"/>
                  </a:lnTo>
                  <a:lnTo>
                    <a:pt x="512" y="304"/>
                  </a:lnTo>
                  <a:lnTo>
                    <a:pt x="520" y="320"/>
                  </a:lnTo>
                  <a:lnTo>
                    <a:pt x="528" y="352"/>
                  </a:lnTo>
                  <a:lnTo>
                    <a:pt x="552" y="376"/>
                  </a:lnTo>
                  <a:lnTo>
                    <a:pt x="560" y="376"/>
                  </a:lnTo>
                  <a:lnTo>
                    <a:pt x="560" y="336"/>
                  </a:lnTo>
                  <a:lnTo>
                    <a:pt x="544" y="296"/>
                  </a:lnTo>
                  <a:lnTo>
                    <a:pt x="560" y="272"/>
                  </a:lnTo>
                  <a:lnTo>
                    <a:pt x="584" y="264"/>
                  </a:lnTo>
                  <a:lnTo>
                    <a:pt x="616" y="224"/>
                  </a:lnTo>
                  <a:lnTo>
                    <a:pt x="616" y="200"/>
                  </a:lnTo>
                  <a:lnTo>
                    <a:pt x="608" y="176"/>
                  </a:lnTo>
                  <a:lnTo>
                    <a:pt x="624" y="184"/>
                  </a:lnTo>
                  <a:lnTo>
                    <a:pt x="624" y="168"/>
                  </a:lnTo>
                  <a:lnTo>
                    <a:pt x="632" y="168"/>
                  </a:lnTo>
                  <a:lnTo>
                    <a:pt x="640" y="160"/>
                  </a:lnTo>
                  <a:lnTo>
                    <a:pt x="648" y="144"/>
                  </a:lnTo>
                  <a:lnTo>
                    <a:pt x="664" y="136"/>
                  </a:lnTo>
                  <a:lnTo>
                    <a:pt x="688" y="128"/>
                  </a:lnTo>
                  <a:lnTo>
                    <a:pt x="688" y="96"/>
                  </a:lnTo>
                  <a:lnTo>
                    <a:pt x="728" y="72"/>
                  </a:lnTo>
                  <a:lnTo>
                    <a:pt x="720" y="32"/>
                  </a:lnTo>
                  <a:lnTo>
                    <a:pt x="704" y="32"/>
                  </a:lnTo>
                  <a:lnTo>
                    <a:pt x="672" y="72"/>
                  </a:lnTo>
                  <a:lnTo>
                    <a:pt x="632" y="80"/>
                  </a:lnTo>
                  <a:lnTo>
                    <a:pt x="616" y="80"/>
                  </a:lnTo>
                  <a:lnTo>
                    <a:pt x="584" y="104"/>
                  </a:lnTo>
                  <a:lnTo>
                    <a:pt x="536" y="120"/>
                  </a:lnTo>
                  <a:lnTo>
                    <a:pt x="536" y="96"/>
                  </a:lnTo>
                  <a:lnTo>
                    <a:pt x="512" y="48"/>
                  </a:lnTo>
                  <a:lnTo>
                    <a:pt x="440" y="16"/>
                  </a:lnTo>
                  <a:lnTo>
                    <a:pt x="416" y="8"/>
                  </a:lnTo>
                  <a:lnTo>
                    <a:pt x="376" y="0"/>
                  </a:lnTo>
                  <a:lnTo>
                    <a:pt x="24" y="0"/>
                  </a:lnTo>
                  <a:lnTo>
                    <a:pt x="32" y="24"/>
                  </a:lnTo>
                  <a:lnTo>
                    <a:pt x="16" y="32"/>
                  </a:lnTo>
                  <a:lnTo>
                    <a:pt x="24" y="16"/>
                  </a:lnTo>
                  <a:lnTo>
                    <a:pt x="0" y="8"/>
                  </a:lnTo>
                  <a:lnTo>
                    <a:pt x="8" y="48"/>
                  </a:lnTo>
                  <a:lnTo>
                    <a:pt x="8" y="80"/>
                  </a:lnTo>
                  <a:lnTo>
                    <a:pt x="0" y="112"/>
                  </a:lnTo>
                  <a:lnTo>
                    <a:pt x="8" y="136"/>
                  </a:lnTo>
                  <a:lnTo>
                    <a:pt x="8" y="152"/>
                  </a:lnTo>
                  <a:lnTo>
                    <a:pt x="24" y="192"/>
                  </a:lnTo>
                  <a:lnTo>
                    <a:pt x="40" y="224"/>
                  </a:lnTo>
                  <a:lnTo>
                    <a:pt x="56" y="240"/>
                  </a:lnTo>
                  <a:lnTo>
                    <a:pt x="88" y="264"/>
                  </a:lnTo>
                  <a:lnTo>
                    <a:pt x="96" y="272"/>
                  </a:lnTo>
                  <a:lnTo>
                    <a:pt x="128" y="272"/>
                  </a:lnTo>
                  <a:lnTo>
                    <a:pt x="168" y="28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29" name="Freeform 779"/>
            <p:cNvSpPr>
              <a:spLocks/>
            </p:cNvSpPr>
            <p:nvPr/>
          </p:nvSpPr>
          <p:spPr bwMode="auto">
            <a:xfrm>
              <a:off x="7993945" y="1054064"/>
              <a:ext cx="706438" cy="365125"/>
            </a:xfrm>
            <a:custGeom>
              <a:avLst/>
              <a:gdLst>
                <a:gd name="T0" fmla="*/ 2147483647 w 728"/>
                <a:gd name="T1" fmla="*/ 2147483647 h 376"/>
                <a:gd name="T2" fmla="*/ 2147483647 w 728"/>
                <a:gd name="T3" fmla="*/ 2147483647 h 376"/>
                <a:gd name="T4" fmla="*/ 2147483647 w 728"/>
                <a:gd name="T5" fmla="*/ 2147483647 h 376"/>
                <a:gd name="T6" fmla="*/ 2147483647 w 728"/>
                <a:gd name="T7" fmla="*/ 2147483647 h 376"/>
                <a:gd name="T8" fmla="*/ 2147483647 w 728"/>
                <a:gd name="T9" fmla="*/ 2147483647 h 376"/>
                <a:gd name="T10" fmla="*/ 2147483647 w 728"/>
                <a:gd name="T11" fmla="*/ 2147483647 h 376"/>
                <a:gd name="T12" fmla="*/ 2147483647 w 728"/>
                <a:gd name="T13" fmla="*/ 2147483647 h 376"/>
                <a:gd name="T14" fmla="*/ 2147483647 w 728"/>
                <a:gd name="T15" fmla="*/ 2147483647 h 376"/>
                <a:gd name="T16" fmla="*/ 2147483647 w 728"/>
                <a:gd name="T17" fmla="*/ 2147483647 h 376"/>
                <a:gd name="T18" fmla="*/ 2147483647 w 728"/>
                <a:gd name="T19" fmla="*/ 2147483647 h 376"/>
                <a:gd name="T20" fmla="*/ 2147483647 w 728"/>
                <a:gd name="T21" fmla="*/ 2147483647 h 376"/>
                <a:gd name="T22" fmla="*/ 2147483647 w 728"/>
                <a:gd name="T23" fmla="*/ 2147483647 h 376"/>
                <a:gd name="T24" fmla="*/ 2147483647 w 728"/>
                <a:gd name="T25" fmla="*/ 2147483647 h 376"/>
                <a:gd name="T26" fmla="*/ 2147483647 w 728"/>
                <a:gd name="T27" fmla="*/ 2147483647 h 376"/>
                <a:gd name="T28" fmla="*/ 2147483647 w 728"/>
                <a:gd name="T29" fmla="*/ 2147483647 h 376"/>
                <a:gd name="T30" fmla="*/ 2147483647 w 728"/>
                <a:gd name="T31" fmla="*/ 2147483647 h 376"/>
                <a:gd name="T32" fmla="*/ 2147483647 w 728"/>
                <a:gd name="T33" fmla="*/ 2147483647 h 376"/>
                <a:gd name="T34" fmla="*/ 2147483647 w 728"/>
                <a:gd name="T35" fmla="*/ 2147483647 h 376"/>
                <a:gd name="T36" fmla="*/ 2147483647 w 728"/>
                <a:gd name="T37" fmla="*/ 2147483647 h 376"/>
                <a:gd name="T38" fmla="*/ 2147483647 w 728"/>
                <a:gd name="T39" fmla="*/ 2147483647 h 376"/>
                <a:gd name="T40" fmla="*/ 2147483647 w 728"/>
                <a:gd name="T41" fmla="*/ 2147483647 h 376"/>
                <a:gd name="T42" fmla="*/ 2147483647 w 728"/>
                <a:gd name="T43" fmla="*/ 2147483647 h 376"/>
                <a:gd name="T44" fmla="*/ 2147483647 w 728"/>
                <a:gd name="T45" fmla="*/ 2147483647 h 376"/>
                <a:gd name="T46" fmla="*/ 2147483647 w 728"/>
                <a:gd name="T47" fmla="*/ 2147483647 h 376"/>
                <a:gd name="T48" fmla="*/ 2147483647 w 728"/>
                <a:gd name="T49" fmla="*/ 2147483647 h 376"/>
                <a:gd name="T50" fmla="*/ 2147483647 w 728"/>
                <a:gd name="T51" fmla="*/ 0 h 376"/>
                <a:gd name="T52" fmla="*/ 2147483647 w 728"/>
                <a:gd name="T53" fmla="*/ 2147483647 h 376"/>
                <a:gd name="T54" fmla="*/ 2147483647 w 728"/>
                <a:gd name="T55" fmla="*/ 2147483647 h 376"/>
                <a:gd name="T56" fmla="*/ 2147483647 w 728"/>
                <a:gd name="T57" fmla="*/ 2147483647 h 376"/>
                <a:gd name="T58" fmla="*/ 0 w 728"/>
                <a:gd name="T59" fmla="*/ 2147483647 h 376"/>
                <a:gd name="T60" fmla="*/ 2147483647 w 728"/>
                <a:gd name="T61" fmla="*/ 2147483647 h 376"/>
                <a:gd name="T62" fmla="*/ 2147483647 w 728"/>
                <a:gd name="T63" fmla="*/ 2147483647 h 376"/>
                <a:gd name="T64" fmla="*/ 2147483647 w 728"/>
                <a:gd name="T65" fmla="*/ 2147483647 h 376"/>
                <a:gd name="T66" fmla="*/ 2147483647 w 728"/>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8"/>
                <a:gd name="T103" fmla="*/ 0 h 376"/>
                <a:gd name="T104" fmla="*/ 728 w 728"/>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8" h="376">
                  <a:moveTo>
                    <a:pt x="168" y="288"/>
                  </a:moveTo>
                  <a:lnTo>
                    <a:pt x="200" y="288"/>
                  </a:lnTo>
                  <a:lnTo>
                    <a:pt x="208" y="280"/>
                  </a:lnTo>
                  <a:lnTo>
                    <a:pt x="232" y="288"/>
                  </a:lnTo>
                  <a:lnTo>
                    <a:pt x="264" y="320"/>
                  </a:lnTo>
                  <a:lnTo>
                    <a:pt x="288" y="312"/>
                  </a:lnTo>
                  <a:lnTo>
                    <a:pt x="304" y="328"/>
                  </a:lnTo>
                  <a:lnTo>
                    <a:pt x="312" y="344"/>
                  </a:lnTo>
                  <a:lnTo>
                    <a:pt x="328" y="360"/>
                  </a:lnTo>
                  <a:lnTo>
                    <a:pt x="352" y="368"/>
                  </a:lnTo>
                  <a:lnTo>
                    <a:pt x="352" y="336"/>
                  </a:lnTo>
                  <a:lnTo>
                    <a:pt x="368" y="320"/>
                  </a:lnTo>
                  <a:lnTo>
                    <a:pt x="376" y="312"/>
                  </a:lnTo>
                  <a:lnTo>
                    <a:pt x="416" y="312"/>
                  </a:lnTo>
                  <a:lnTo>
                    <a:pt x="440" y="312"/>
                  </a:lnTo>
                  <a:lnTo>
                    <a:pt x="472" y="304"/>
                  </a:lnTo>
                  <a:lnTo>
                    <a:pt x="496" y="304"/>
                  </a:lnTo>
                  <a:lnTo>
                    <a:pt x="512" y="304"/>
                  </a:lnTo>
                  <a:lnTo>
                    <a:pt x="520" y="320"/>
                  </a:lnTo>
                  <a:lnTo>
                    <a:pt x="528" y="352"/>
                  </a:lnTo>
                  <a:lnTo>
                    <a:pt x="552" y="376"/>
                  </a:lnTo>
                  <a:lnTo>
                    <a:pt x="560" y="376"/>
                  </a:lnTo>
                  <a:lnTo>
                    <a:pt x="560" y="336"/>
                  </a:lnTo>
                  <a:lnTo>
                    <a:pt x="544" y="296"/>
                  </a:lnTo>
                  <a:lnTo>
                    <a:pt x="560" y="272"/>
                  </a:lnTo>
                  <a:lnTo>
                    <a:pt x="584" y="264"/>
                  </a:lnTo>
                  <a:lnTo>
                    <a:pt x="616" y="224"/>
                  </a:lnTo>
                  <a:lnTo>
                    <a:pt x="616" y="200"/>
                  </a:lnTo>
                  <a:lnTo>
                    <a:pt x="608" y="176"/>
                  </a:lnTo>
                  <a:lnTo>
                    <a:pt x="624" y="184"/>
                  </a:lnTo>
                  <a:lnTo>
                    <a:pt x="624" y="168"/>
                  </a:lnTo>
                  <a:lnTo>
                    <a:pt x="632" y="168"/>
                  </a:lnTo>
                  <a:lnTo>
                    <a:pt x="640" y="160"/>
                  </a:lnTo>
                  <a:lnTo>
                    <a:pt x="648" y="144"/>
                  </a:lnTo>
                  <a:lnTo>
                    <a:pt x="664" y="136"/>
                  </a:lnTo>
                  <a:lnTo>
                    <a:pt x="688" y="128"/>
                  </a:lnTo>
                  <a:lnTo>
                    <a:pt x="688" y="96"/>
                  </a:lnTo>
                  <a:lnTo>
                    <a:pt x="728" y="72"/>
                  </a:lnTo>
                  <a:lnTo>
                    <a:pt x="720" y="32"/>
                  </a:lnTo>
                  <a:lnTo>
                    <a:pt x="704" y="32"/>
                  </a:lnTo>
                  <a:lnTo>
                    <a:pt x="672" y="72"/>
                  </a:lnTo>
                  <a:lnTo>
                    <a:pt x="632" y="80"/>
                  </a:lnTo>
                  <a:lnTo>
                    <a:pt x="616" y="80"/>
                  </a:lnTo>
                  <a:lnTo>
                    <a:pt x="584" y="104"/>
                  </a:lnTo>
                  <a:lnTo>
                    <a:pt x="536" y="120"/>
                  </a:lnTo>
                  <a:lnTo>
                    <a:pt x="536" y="96"/>
                  </a:lnTo>
                  <a:lnTo>
                    <a:pt x="512" y="48"/>
                  </a:lnTo>
                  <a:lnTo>
                    <a:pt x="440" y="16"/>
                  </a:lnTo>
                  <a:lnTo>
                    <a:pt x="416" y="8"/>
                  </a:lnTo>
                  <a:lnTo>
                    <a:pt x="376" y="0"/>
                  </a:lnTo>
                  <a:lnTo>
                    <a:pt x="24" y="0"/>
                  </a:lnTo>
                  <a:lnTo>
                    <a:pt x="32" y="24"/>
                  </a:lnTo>
                  <a:lnTo>
                    <a:pt x="16" y="32"/>
                  </a:lnTo>
                  <a:lnTo>
                    <a:pt x="24" y="16"/>
                  </a:lnTo>
                  <a:lnTo>
                    <a:pt x="0" y="8"/>
                  </a:lnTo>
                  <a:lnTo>
                    <a:pt x="8" y="48"/>
                  </a:lnTo>
                  <a:lnTo>
                    <a:pt x="8" y="80"/>
                  </a:lnTo>
                  <a:lnTo>
                    <a:pt x="0" y="112"/>
                  </a:lnTo>
                  <a:lnTo>
                    <a:pt x="8" y="136"/>
                  </a:lnTo>
                  <a:lnTo>
                    <a:pt x="8" y="152"/>
                  </a:lnTo>
                  <a:lnTo>
                    <a:pt x="24" y="192"/>
                  </a:lnTo>
                  <a:lnTo>
                    <a:pt x="40" y="224"/>
                  </a:lnTo>
                  <a:lnTo>
                    <a:pt x="56" y="240"/>
                  </a:lnTo>
                  <a:lnTo>
                    <a:pt x="88" y="264"/>
                  </a:lnTo>
                  <a:lnTo>
                    <a:pt x="96" y="272"/>
                  </a:lnTo>
                  <a:lnTo>
                    <a:pt x="128" y="272"/>
                  </a:lnTo>
                  <a:lnTo>
                    <a:pt x="168" y="288"/>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530" name="Freeform 780"/>
            <p:cNvSpPr>
              <a:spLocks/>
            </p:cNvSpPr>
            <p:nvPr/>
          </p:nvSpPr>
          <p:spPr bwMode="auto">
            <a:xfrm>
              <a:off x="8444002" y="1551745"/>
              <a:ext cx="54769" cy="53975"/>
            </a:xfrm>
            <a:custGeom>
              <a:avLst/>
              <a:gdLst>
                <a:gd name="T0" fmla="*/ 2147483647 w 56"/>
                <a:gd name="T1" fmla="*/ 2147483647 h 56"/>
                <a:gd name="T2" fmla="*/ 2147483647 w 56"/>
                <a:gd name="T3" fmla="*/ 2147483647 h 56"/>
                <a:gd name="T4" fmla="*/ 2147483647 w 56"/>
                <a:gd name="T5" fmla="*/ 0 h 56"/>
                <a:gd name="T6" fmla="*/ 2147483647 w 56"/>
                <a:gd name="T7" fmla="*/ 2147483647 h 56"/>
                <a:gd name="T8" fmla="*/ 0 w 56"/>
                <a:gd name="T9" fmla="*/ 2147483647 h 56"/>
                <a:gd name="T10" fmla="*/ 2147483647 w 56"/>
                <a:gd name="T11" fmla="*/ 2147483647 h 56"/>
                <a:gd name="T12" fmla="*/ 2147483647 w 56"/>
                <a:gd name="T13" fmla="*/ 2147483647 h 56"/>
                <a:gd name="T14" fmla="*/ 2147483647 w 56"/>
                <a:gd name="T15" fmla="*/ 2147483647 h 56"/>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6"/>
                <a:gd name="T26" fmla="*/ 56 w 56"/>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6">
                  <a:moveTo>
                    <a:pt x="56" y="56"/>
                  </a:moveTo>
                  <a:lnTo>
                    <a:pt x="56" y="48"/>
                  </a:lnTo>
                  <a:lnTo>
                    <a:pt x="56" y="0"/>
                  </a:lnTo>
                  <a:lnTo>
                    <a:pt x="32" y="16"/>
                  </a:lnTo>
                  <a:lnTo>
                    <a:pt x="0" y="24"/>
                  </a:lnTo>
                  <a:lnTo>
                    <a:pt x="24" y="56"/>
                  </a:lnTo>
                  <a:lnTo>
                    <a:pt x="40" y="56"/>
                  </a:lnTo>
                  <a:lnTo>
                    <a:pt x="56"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1" name="Freeform 781"/>
            <p:cNvSpPr>
              <a:spLocks/>
            </p:cNvSpPr>
            <p:nvPr/>
          </p:nvSpPr>
          <p:spPr bwMode="auto">
            <a:xfrm>
              <a:off x="8467814" y="1605720"/>
              <a:ext cx="46038" cy="30957"/>
            </a:xfrm>
            <a:custGeom>
              <a:avLst/>
              <a:gdLst>
                <a:gd name="T0" fmla="*/ 2147483647 w 48"/>
                <a:gd name="T1" fmla="*/ 0 h 32"/>
                <a:gd name="T2" fmla="*/ 2147483647 w 48"/>
                <a:gd name="T3" fmla="*/ 0 h 32"/>
                <a:gd name="T4" fmla="*/ 0 w 48"/>
                <a:gd name="T5" fmla="*/ 0 h 32"/>
                <a:gd name="T6" fmla="*/ 2147483647 w 48"/>
                <a:gd name="T7" fmla="*/ 2147483647 h 32"/>
                <a:gd name="T8" fmla="*/ 2147483647 w 48"/>
                <a:gd name="T9" fmla="*/ 2147483647 h 32"/>
                <a:gd name="T10" fmla="*/ 2147483647 w 48"/>
                <a:gd name="T11" fmla="*/ 2147483647 h 32"/>
                <a:gd name="T12" fmla="*/ 2147483647 w 48"/>
                <a:gd name="T13" fmla="*/ 0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32" y="0"/>
                  </a:moveTo>
                  <a:lnTo>
                    <a:pt x="16" y="0"/>
                  </a:lnTo>
                  <a:lnTo>
                    <a:pt x="0" y="0"/>
                  </a:lnTo>
                  <a:lnTo>
                    <a:pt x="8" y="8"/>
                  </a:lnTo>
                  <a:lnTo>
                    <a:pt x="40" y="32"/>
                  </a:lnTo>
                  <a:lnTo>
                    <a:pt x="48" y="16"/>
                  </a:lnTo>
                  <a:lnTo>
                    <a:pt x="32"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2" name="Freeform 782"/>
            <p:cNvSpPr>
              <a:spLocks/>
            </p:cNvSpPr>
            <p:nvPr/>
          </p:nvSpPr>
          <p:spPr bwMode="auto">
            <a:xfrm>
              <a:off x="8506708" y="1621595"/>
              <a:ext cx="69850" cy="30957"/>
            </a:xfrm>
            <a:custGeom>
              <a:avLst/>
              <a:gdLst>
                <a:gd name="T0" fmla="*/ 2147483647 w 72"/>
                <a:gd name="T1" fmla="*/ 2147483647 h 32"/>
                <a:gd name="T2" fmla="*/ 2147483647 w 72"/>
                <a:gd name="T3" fmla="*/ 2147483647 h 32"/>
                <a:gd name="T4" fmla="*/ 2147483647 w 72"/>
                <a:gd name="T5" fmla="*/ 2147483647 h 32"/>
                <a:gd name="T6" fmla="*/ 2147483647 w 72"/>
                <a:gd name="T7" fmla="*/ 0 h 32"/>
                <a:gd name="T8" fmla="*/ 0 w 72"/>
                <a:gd name="T9" fmla="*/ 2147483647 h 32"/>
                <a:gd name="T10" fmla="*/ 2147483647 w 72"/>
                <a:gd name="T11" fmla="*/ 2147483647 h 32"/>
                <a:gd name="T12" fmla="*/ 2147483647 w 72"/>
                <a:gd name="T13" fmla="*/ 2147483647 h 32"/>
                <a:gd name="T14" fmla="*/ 2147483647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32"/>
                <a:gd name="T41" fmla="*/ 72 w 7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32">
                  <a:moveTo>
                    <a:pt x="56" y="8"/>
                  </a:moveTo>
                  <a:lnTo>
                    <a:pt x="40" y="8"/>
                  </a:lnTo>
                  <a:lnTo>
                    <a:pt x="8" y="8"/>
                  </a:lnTo>
                  <a:lnTo>
                    <a:pt x="8" y="0"/>
                  </a:lnTo>
                  <a:lnTo>
                    <a:pt x="0" y="16"/>
                  </a:lnTo>
                  <a:lnTo>
                    <a:pt x="16" y="32"/>
                  </a:lnTo>
                  <a:lnTo>
                    <a:pt x="24" y="32"/>
                  </a:lnTo>
                  <a:lnTo>
                    <a:pt x="32" y="24"/>
                  </a:lnTo>
                  <a:lnTo>
                    <a:pt x="40" y="16"/>
                  </a:lnTo>
                  <a:lnTo>
                    <a:pt x="56" y="16"/>
                  </a:lnTo>
                  <a:lnTo>
                    <a:pt x="64" y="32"/>
                  </a:lnTo>
                  <a:lnTo>
                    <a:pt x="72" y="16"/>
                  </a:lnTo>
                  <a:lnTo>
                    <a:pt x="56"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3" name="Freeform 784"/>
            <p:cNvSpPr>
              <a:spLocks/>
            </p:cNvSpPr>
            <p:nvPr/>
          </p:nvSpPr>
          <p:spPr bwMode="auto">
            <a:xfrm>
              <a:off x="8599577" y="1722401"/>
              <a:ext cx="100806" cy="69850"/>
            </a:xfrm>
            <a:custGeom>
              <a:avLst/>
              <a:gdLst>
                <a:gd name="T0" fmla="*/ 0 w 104"/>
                <a:gd name="T1" fmla="*/ 2147483647 h 72"/>
                <a:gd name="T2" fmla="*/ 2147483647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0 h 72"/>
                <a:gd name="T22" fmla="*/ 0 w 104"/>
                <a:gd name="T23" fmla="*/ 2147483647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24" y="40"/>
                  </a:lnTo>
                  <a:lnTo>
                    <a:pt x="32" y="48"/>
                  </a:lnTo>
                  <a:lnTo>
                    <a:pt x="48" y="48"/>
                  </a:lnTo>
                  <a:lnTo>
                    <a:pt x="56" y="64"/>
                  </a:lnTo>
                  <a:lnTo>
                    <a:pt x="64" y="56"/>
                  </a:lnTo>
                  <a:lnTo>
                    <a:pt x="56" y="64"/>
                  </a:lnTo>
                  <a:lnTo>
                    <a:pt x="64" y="72"/>
                  </a:lnTo>
                  <a:lnTo>
                    <a:pt x="72" y="24"/>
                  </a:lnTo>
                  <a:lnTo>
                    <a:pt x="72" y="8"/>
                  </a:lnTo>
                  <a:lnTo>
                    <a:pt x="104" y="0"/>
                  </a:lnTo>
                  <a:lnTo>
                    <a:pt x="0"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4" name="Freeform 785"/>
            <p:cNvSpPr>
              <a:spLocks/>
            </p:cNvSpPr>
            <p:nvPr/>
          </p:nvSpPr>
          <p:spPr bwMode="auto">
            <a:xfrm>
              <a:off x="8599577" y="1722401"/>
              <a:ext cx="100806" cy="69850"/>
            </a:xfrm>
            <a:custGeom>
              <a:avLst/>
              <a:gdLst>
                <a:gd name="T0" fmla="*/ 0 w 104"/>
                <a:gd name="T1" fmla="*/ 2147483647 h 72"/>
                <a:gd name="T2" fmla="*/ 0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2147483647 h 72"/>
                <a:gd name="T22" fmla="*/ 2147483647 w 10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0" y="24"/>
                  </a:lnTo>
                  <a:lnTo>
                    <a:pt x="24" y="40"/>
                  </a:lnTo>
                  <a:lnTo>
                    <a:pt x="32" y="48"/>
                  </a:lnTo>
                  <a:lnTo>
                    <a:pt x="48" y="48"/>
                  </a:lnTo>
                  <a:lnTo>
                    <a:pt x="56" y="64"/>
                  </a:lnTo>
                  <a:lnTo>
                    <a:pt x="64" y="56"/>
                  </a:lnTo>
                  <a:lnTo>
                    <a:pt x="56" y="64"/>
                  </a:lnTo>
                  <a:lnTo>
                    <a:pt x="64" y="72"/>
                  </a:lnTo>
                  <a:lnTo>
                    <a:pt x="72" y="24"/>
                  </a:lnTo>
                  <a:lnTo>
                    <a:pt x="72" y="8"/>
                  </a:lnTo>
                  <a:lnTo>
                    <a:pt x="104" y="0"/>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5" name="Freeform 786"/>
            <p:cNvSpPr>
              <a:spLocks/>
            </p:cNvSpPr>
            <p:nvPr/>
          </p:nvSpPr>
          <p:spPr bwMode="auto">
            <a:xfrm>
              <a:off x="8599577" y="1722401"/>
              <a:ext cx="100806" cy="69850"/>
            </a:xfrm>
            <a:custGeom>
              <a:avLst/>
              <a:gdLst>
                <a:gd name="T0" fmla="*/ 0 w 104"/>
                <a:gd name="T1" fmla="*/ 2147483647 h 72"/>
                <a:gd name="T2" fmla="*/ 0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2147483647 h 72"/>
                <a:gd name="T22" fmla="*/ 2147483647 w 10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0" y="24"/>
                  </a:lnTo>
                  <a:lnTo>
                    <a:pt x="24" y="40"/>
                  </a:lnTo>
                  <a:lnTo>
                    <a:pt x="32" y="48"/>
                  </a:lnTo>
                  <a:lnTo>
                    <a:pt x="48" y="48"/>
                  </a:lnTo>
                  <a:lnTo>
                    <a:pt x="56" y="64"/>
                  </a:lnTo>
                  <a:lnTo>
                    <a:pt x="64" y="56"/>
                  </a:lnTo>
                  <a:lnTo>
                    <a:pt x="56" y="64"/>
                  </a:lnTo>
                  <a:lnTo>
                    <a:pt x="64" y="72"/>
                  </a:lnTo>
                  <a:lnTo>
                    <a:pt x="72" y="24"/>
                  </a:lnTo>
                  <a:lnTo>
                    <a:pt x="72" y="8"/>
                  </a:lnTo>
                  <a:lnTo>
                    <a:pt x="104" y="0"/>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6" name="Freeform 787"/>
            <p:cNvSpPr>
              <a:spLocks/>
            </p:cNvSpPr>
            <p:nvPr/>
          </p:nvSpPr>
          <p:spPr bwMode="auto">
            <a:xfrm>
              <a:off x="8771027" y="1636676"/>
              <a:ext cx="61913" cy="85725"/>
            </a:xfrm>
            <a:custGeom>
              <a:avLst/>
              <a:gdLst>
                <a:gd name="T0" fmla="*/ 2147483647 w 64"/>
                <a:gd name="T1" fmla="*/ 2147483647 h 88"/>
                <a:gd name="T2" fmla="*/ 2147483647 w 64"/>
                <a:gd name="T3" fmla="*/ 2147483647 h 88"/>
                <a:gd name="T4" fmla="*/ 2147483647 w 64"/>
                <a:gd name="T5" fmla="*/ 2147483647 h 88"/>
                <a:gd name="T6" fmla="*/ 2147483647 w 64"/>
                <a:gd name="T7" fmla="*/ 2147483647 h 88"/>
                <a:gd name="T8" fmla="*/ 2147483647 w 64"/>
                <a:gd name="T9" fmla="*/ 2147483647 h 88"/>
                <a:gd name="T10" fmla="*/ 2147483647 w 64"/>
                <a:gd name="T11" fmla="*/ 2147483647 h 88"/>
                <a:gd name="T12" fmla="*/ 2147483647 w 64"/>
                <a:gd name="T13" fmla="*/ 2147483647 h 88"/>
                <a:gd name="T14" fmla="*/ 2147483647 w 64"/>
                <a:gd name="T15" fmla="*/ 0 h 88"/>
                <a:gd name="T16" fmla="*/ 2147483647 w 64"/>
                <a:gd name="T17" fmla="*/ 2147483647 h 88"/>
                <a:gd name="T18" fmla="*/ 0 w 64"/>
                <a:gd name="T19" fmla="*/ 2147483647 h 88"/>
                <a:gd name="T20" fmla="*/ 2147483647 w 64"/>
                <a:gd name="T21" fmla="*/ 2147483647 h 88"/>
                <a:gd name="T22" fmla="*/ 2147483647 w 64"/>
                <a:gd name="T23" fmla="*/ 2147483647 h 88"/>
                <a:gd name="T24" fmla="*/ 2147483647 w 64"/>
                <a:gd name="T25" fmla="*/ 2147483647 h 88"/>
                <a:gd name="T26" fmla="*/ 2147483647 w 64"/>
                <a:gd name="T27" fmla="*/ 2147483647 h 88"/>
                <a:gd name="T28" fmla="*/ 2147483647 w 64"/>
                <a:gd name="T29" fmla="*/ 2147483647 h 88"/>
                <a:gd name="T30" fmla="*/ 2147483647 w 64"/>
                <a:gd name="T31" fmla="*/ 2147483647 h 88"/>
                <a:gd name="T32" fmla="*/ 2147483647 w 64"/>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88"/>
                <a:gd name="T53" fmla="*/ 64 w 64"/>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88">
                  <a:moveTo>
                    <a:pt x="64" y="80"/>
                  </a:move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7" name="Freeform 788"/>
            <p:cNvSpPr>
              <a:spLocks/>
            </p:cNvSpPr>
            <p:nvPr/>
          </p:nvSpPr>
          <p:spPr bwMode="auto">
            <a:xfrm>
              <a:off x="8855958" y="1667632"/>
              <a:ext cx="38893" cy="46832"/>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2147483647 w 40"/>
                <a:gd name="T9" fmla="*/ 0 h 48"/>
                <a:gd name="T10" fmla="*/ 2147483647 w 40"/>
                <a:gd name="T11" fmla="*/ 0 h 48"/>
                <a:gd name="T12" fmla="*/ 0 w 40"/>
                <a:gd name="T13" fmla="*/ 2147483647 h 48"/>
                <a:gd name="T14" fmla="*/ 2147483647 w 4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8"/>
                <a:gd name="T26" fmla="*/ 40 w 4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8">
                  <a:moveTo>
                    <a:pt x="8" y="32"/>
                  </a:moveTo>
                  <a:lnTo>
                    <a:pt x="8" y="48"/>
                  </a:lnTo>
                  <a:lnTo>
                    <a:pt x="24" y="40"/>
                  </a:lnTo>
                  <a:lnTo>
                    <a:pt x="40" y="16"/>
                  </a:lnTo>
                  <a:lnTo>
                    <a:pt x="16" y="0"/>
                  </a:lnTo>
                  <a:lnTo>
                    <a:pt x="8" y="0"/>
                  </a:lnTo>
                  <a:lnTo>
                    <a:pt x="0" y="16"/>
                  </a:lnTo>
                  <a:lnTo>
                    <a:pt x="8"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8" name="Freeform 789"/>
            <p:cNvSpPr>
              <a:spLocks/>
            </p:cNvSpPr>
            <p:nvPr/>
          </p:nvSpPr>
          <p:spPr bwMode="auto">
            <a:xfrm>
              <a:off x="8771027" y="1636676"/>
              <a:ext cx="61913" cy="85725"/>
            </a:xfrm>
            <a:custGeom>
              <a:avLst/>
              <a:gdLst>
                <a:gd name="T0" fmla="*/ 2147483647 w 64"/>
                <a:gd name="T1" fmla="*/ 2147483647 h 88"/>
                <a:gd name="T2" fmla="*/ 2147483647 w 64"/>
                <a:gd name="T3" fmla="*/ 2147483647 h 88"/>
                <a:gd name="T4" fmla="*/ 2147483647 w 64"/>
                <a:gd name="T5" fmla="*/ 2147483647 h 88"/>
                <a:gd name="T6" fmla="*/ 2147483647 w 64"/>
                <a:gd name="T7" fmla="*/ 2147483647 h 88"/>
                <a:gd name="T8" fmla="*/ 2147483647 w 64"/>
                <a:gd name="T9" fmla="*/ 2147483647 h 88"/>
                <a:gd name="T10" fmla="*/ 2147483647 w 64"/>
                <a:gd name="T11" fmla="*/ 2147483647 h 88"/>
                <a:gd name="T12" fmla="*/ 2147483647 w 64"/>
                <a:gd name="T13" fmla="*/ 2147483647 h 88"/>
                <a:gd name="T14" fmla="*/ 2147483647 w 64"/>
                <a:gd name="T15" fmla="*/ 0 h 88"/>
                <a:gd name="T16" fmla="*/ 2147483647 w 64"/>
                <a:gd name="T17" fmla="*/ 2147483647 h 88"/>
                <a:gd name="T18" fmla="*/ 0 w 64"/>
                <a:gd name="T19" fmla="*/ 2147483647 h 88"/>
                <a:gd name="T20" fmla="*/ 2147483647 w 64"/>
                <a:gd name="T21" fmla="*/ 2147483647 h 88"/>
                <a:gd name="T22" fmla="*/ 2147483647 w 64"/>
                <a:gd name="T23" fmla="*/ 2147483647 h 88"/>
                <a:gd name="T24" fmla="*/ 2147483647 w 64"/>
                <a:gd name="T25" fmla="*/ 2147483647 h 88"/>
                <a:gd name="T26" fmla="*/ 2147483647 w 64"/>
                <a:gd name="T27" fmla="*/ 2147483647 h 88"/>
                <a:gd name="T28" fmla="*/ 2147483647 w 64"/>
                <a:gd name="T29" fmla="*/ 2147483647 h 88"/>
                <a:gd name="T30" fmla="*/ 2147483647 w 64"/>
                <a:gd name="T31" fmla="*/ 2147483647 h 88"/>
                <a:gd name="T32" fmla="*/ 2147483647 w 64"/>
                <a:gd name="T33" fmla="*/ 2147483647 h 88"/>
                <a:gd name="T34" fmla="*/ 2147483647 w 64"/>
                <a:gd name="T35" fmla="*/ 2147483647 h 88"/>
                <a:gd name="T36" fmla="*/ 2147483647 w 64"/>
                <a:gd name="T37" fmla="*/ 2147483647 h 88"/>
                <a:gd name="T38" fmla="*/ 2147483647 w 64"/>
                <a:gd name="T39" fmla="*/ 2147483647 h 88"/>
                <a:gd name="T40" fmla="*/ 2147483647 w 64"/>
                <a:gd name="T41" fmla="*/ 2147483647 h 88"/>
                <a:gd name="T42" fmla="*/ 2147483647 w 64"/>
                <a:gd name="T43" fmla="*/ 2147483647 h 88"/>
                <a:gd name="T44" fmla="*/ 2147483647 w 64"/>
                <a:gd name="T45" fmla="*/ 2147483647 h 88"/>
                <a:gd name="T46" fmla="*/ 2147483647 w 64"/>
                <a:gd name="T47" fmla="*/ 2147483647 h 88"/>
                <a:gd name="T48" fmla="*/ 2147483647 w 64"/>
                <a:gd name="T49" fmla="*/ 0 h 88"/>
                <a:gd name="T50" fmla="*/ 2147483647 w 64"/>
                <a:gd name="T51" fmla="*/ 2147483647 h 88"/>
                <a:gd name="T52" fmla="*/ 0 w 64"/>
                <a:gd name="T53" fmla="*/ 2147483647 h 88"/>
                <a:gd name="T54" fmla="*/ 2147483647 w 64"/>
                <a:gd name="T55" fmla="*/ 2147483647 h 88"/>
                <a:gd name="T56" fmla="*/ 2147483647 w 64"/>
                <a:gd name="T57" fmla="*/ 2147483647 h 88"/>
                <a:gd name="T58" fmla="*/ 2147483647 w 64"/>
                <a:gd name="T59" fmla="*/ 2147483647 h 88"/>
                <a:gd name="T60" fmla="*/ 2147483647 w 64"/>
                <a:gd name="T61" fmla="*/ 2147483647 h 88"/>
                <a:gd name="T62" fmla="*/ 2147483647 w 64"/>
                <a:gd name="T63" fmla="*/ 2147483647 h 88"/>
                <a:gd name="T64" fmla="*/ 2147483647 w 64"/>
                <a:gd name="T65" fmla="*/ 2147483647 h 88"/>
                <a:gd name="T66" fmla="*/ 2147483647 w 64"/>
                <a:gd name="T67" fmla="*/ 2147483647 h 88"/>
                <a:gd name="T68" fmla="*/ 2147483647 w 64"/>
                <a:gd name="T69" fmla="*/ 2147483647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88"/>
                <a:gd name="T107" fmla="*/ 64 w 64"/>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88">
                  <a:moveTo>
                    <a:pt x="64" y="80"/>
                  </a:move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39" name="Freeform 790"/>
            <p:cNvSpPr>
              <a:spLocks/>
            </p:cNvSpPr>
            <p:nvPr/>
          </p:nvSpPr>
          <p:spPr bwMode="auto">
            <a:xfrm>
              <a:off x="8855958" y="1667632"/>
              <a:ext cx="38893" cy="46832"/>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2147483647 w 40"/>
                <a:gd name="T9" fmla="*/ 2147483647 h 48"/>
                <a:gd name="T10" fmla="*/ 2147483647 w 40"/>
                <a:gd name="T11" fmla="*/ 0 h 48"/>
                <a:gd name="T12" fmla="*/ 2147483647 w 40"/>
                <a:gd name="T13" fmla="*/ 0 h 48"/>
                <a:gd name="T14" fmla="*/ 0 w 40"/>
                <a:gd name="T15" fmla="*/ 2147483647 h 48"/>
                <a:gd name="T16" fmla="*/ 2147483647 w 40"/>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8"/>
                <a:gd name="T29" fmla="*/ 40 w 4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8">
                  <a:moveTo>
                    <a:pt x="8" y="32"/>
                  </a:moveTo>
                  <a:lnTo>
                    <a:pt x="8" y="48"/>
                  </a:lnTo>
                  <a:lnTo>
                    <a:pt x="24" y="40"/>
                  </a:lnTo>
                  <a:lnTo>
                    <a:pt x="40" y="16"/>
                  </a:lnTo>
                  <a:lnTo>
                    <a:pt x="16" y="0"/>
                  </a:lnTo>
                  <a:lnTo>
                    <a:pt x="8" y="0"/>
                  </a:lnTo>
                  <a:lnTo>
                    <a:pt x="0" y="16"/>
                  </a:lnTo>
                  <a:lnTo>
                    <a:pt x="8" y="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0" name="Freeform 791"/>
            <p:cNvSpPr>
              <a:spLocks/>
            </p:cNvSpPr>
            <p:nvPr/>
          </p:nvSpPr>
          <p:spPr bwMode="auto">
            <a:xfrm>
              <a:off x="8623389" y="2017676"/>
              <a:ext cx="240506" cy="496888"/>
            </a:xfrm>
            <a:custGeom>
              <a:avLst/>
              <a:gdLst>
                <a:gd name="T0" fmla="*/ 2147483647 w 248"/>
                <a:gd name="T1" fmla="*/ 2147483647 h 512"/>
                <a:gd name="T2" fmla="*/ 2147483647 w 248"/>
                <a:gd name="T3" fmla="*/ 2147483647 h 512"/>
                <a:gd name="T4" fmla="*/ 2147483647 w 248"/>
                <a:gd name="T5" fmla="*/ 2147483647 h 512"/>
                <a:gd name="T6" fmla="*/ 2147483647 w 248"/>
                <a:gd name="T7" fmla="*/ 2147483647 h 512"/>
                <a:gd name="T8" fmla="*/ 2147483647 w 248"/>
                <a:gd name="T9" fmla="*/ 2147483647 h 512"/>
                <a:gd name="T10" fmla="*/ 2147483647 w 248"/>
                <a:gd name="T11" fmla="*/ 2147483647 h 512"/>
                <a:gd name="T12" fmla="*/ 2147483647 w 248"/>
                <a:gd name="T13" fmla="*/ 2147483647 h 512"/>
                <a:gd name="T14" fmla="*/ 2147483647 w 248"/>
                <a:gd name="T15" fmla="*/ 2147483647 h 512"/>
                <a:gd name="T16" fmla="*/ 2147483647 w 248"/>
                <a:gd name="T17" fmla="*/ 2147483647 h 512"/>
                <a:gd name="T18" fmla="*/ 2147483647 w 248"/>
                <a:gd name="T19" fmla="*/ 2147483647 h 512"/>
                <a:gd name="T20" fmla="*/ 2147483647 w 248"/>
                <a:gd name="T21" fmla="*/ 2147483647 h 512"/>
                <a:gd name="T22" fmla="*/ 2147483647 w 248"/>
                <a:gd name="T23" fmla="*/ 2147483647 h 512"/>
                <a:gd name="T24" fmla="*/ 2147483647 w 248"/>
                <a:gd name="T25" fmla="*/ 2147483647 h 512"/>
                <a:gd name="T26" fmla="*/ 2147483647 w 248"/>
                <a:gd name="T27" fmla="*/ 2147483647 h 512"/>
                <a:gd name="T28" fmla="*/ 2147483647 w 248"/>
                <a:gd name="T29" fmla="*/ 0 h 512"/>
                <a:gd name="T30" fmla="*/ 2147483647 w 248"/>
                <a:gd name="T31" fmla="*/ 0 h 512"/>
                <a:gd name="T32" fmla="*/ 2147483647 w 248"/>
                <a:gd name="T33" fmla="*/ 2147483647 h 512"/>
                <a:gd name="T34" fmla="*/ 2147483647 w 248"/>
                <a:gd name="T35" fmla="*/ 0 h 512"/>
                <a:gd name="T36" fmla="*/ 2147483647 w 248"/>
                <a:gd name="T37" fmla="*/ 0 h 512"/>
                <a:gd name="T38" fmla="*/ 2147483647 w 248"/>
                <a:gd name="T39" fmla="*/ 2147483647 h 512"/>
                <a:gd name="T40" fmla="*/ 2147483647 w 248"/>
                <a:gd name="T41" fmla="*/ 2147483647 h 512"/>
                <a:gd name="T42" fmla="*/ 2147483647 w 248"/>
                <a:gd name="T43" fmla="*/ 2147483647 h 512"/>
                <a:gd name="T44" fmla="*/ 2147483647 w 248"/>
                <a:gd name="T45" fmla="*/ 2147483647 h 512"/>
                <a:gd name="T46" fmla="*/ 2147483647 w 248"/>
                <a:gd name="T47" fmla="*/ 2147483647 h 512"/>
                <a:gd name="T48" fmla="*/ 2147483647 w 248"/>
                <a:gd name="T49" fmla="*/ 2147483647 h 512"/>
                <a:gd name="T50" fmla="*/ 2147483647 w 248"/>
                <a:gd name="T51" fmla="*/ 2147483647 h 512"/>
                <a:gd name="T52" fmla="*/ 2147483647 w 248"/>
                <a:gd name="T53" fmla="*/ 2147483647 h 512"/>
                <a:gd name="T54" fmla="*/ 2147483647 w 248"/>
                <a:gd name="T55" fmla="*/ 2147483647 h 512"/>
                <a:gd name="T56" fmla="*/ 2147483647 w 248"/>
                <a:gd name="T57" fmla="*/ 2147483647 h 512"/>
                <a:gd name="T58" fmla="*/ 2147483647 w 248"/>
                <a:gd name="T59" fmla="*/ 2147483647 h 512"/>
                <a:gd name="T60" fmla="*/ 2147483647 w 248"/>
                <a:gd name="T61" fmla="*/ 2147483647 h 512"/>
                <a:gd name="T62" fmla="*/ 2147483647 w 248"/>
                <a:gd name="T63" fmla="*/ 2147483647 h 512"/>
                <a:gd name="T64" fmla="*/ 0 w 248"/>
                <a:gd name="T65" fmla="*/ 2147483647 h 512"/>
                <a:gd name="T66" fmla="*/ 2147483647 w 248"/>
                <a:gd name="T67" fmla="*/ 2147483647 h 512"/>
                <a:gd name="T68" fmla="*/ 2147483647 w 248"/>
                <a:gd name="T69" fmla="*/ 2147483647 h 512"/>
                <a:gd name="T70" fmla="*/ 2147483647 w 248"/>
                <a:gd name="T71" fmla="*/ 2147483647 h 512"/>
                <a:gd name="T72" fmla="*/ 2147483647 w 248"/>
                <a:gd name="T73" fmla="*/ 2147483647 h 512"/>
                <a:gd name="T74" fmla="*/ 2147483647 w 248"/>
                <a:gd name="T75" fmla="*/ 2147483647 h 512"/>
                <a:gd name="T76" fmla="*/ 2147483647 w 248"/>
                <a:gd name="T77" fmla="*/ 2147483647 h 512"/>
                <a:gd name="T78" fmla="*/ 2147483647 w 248"/>
                <a:gd name="T79" fmla="*/ 2147483647 h 512"/>
                <a:gd name="T80" fmla="*/ 2147483647 w 248"/>
                <a:gd name="T81" fmla="*/ 2147483647 h 512"/>
                <a:gd name="T82" fmla="*/ 2147483647 w 248"/>
                <a:gd name="T83" fmla="*/ 2147483647 h 512"/>
                <a:gd name="T84" fmla="*/ 2147483647 w 248"/>
                <a:gd name="T85" fmla="*/ 2147483647 h 512"/>
                <a:gd name="T86" fmla="*/ 2147483647 w 248"/>
                <a:gd name="T87" fmla="*/ 2147483647 h 512"/>
                <a:gd name="T88" fmla="*/ 2147483647 w 248"/>
                <a:gd name="T89" fmla="*/ 2147483647 h 512"/>
                <a:gd name="T90" fmla="*/ 2147483647 w 248"/>
                <a:gd name="T91" fmla="*/ 2147483647 h 512"/>
                <a:gd name="T92" fmla="*/ 2147483647 w 248"/>
                <a:gd name="T93" fmla="*/ 2147483647 h 512"/>
                <a:gd name="T94" fmla="*/ 2147483647 w 248"/>
                <a:gd name="T95" fmla="*/ 2147483647 h 512"/>
                <a:gd name="T96" fmla="*/ 2147483647 w 248"/>
                <a:gd name="T97" fmla="*/ 2147483647 h 512"/>
                <a:gd name="T98" fmla="*/ 2147483647 w 248"/>
                <a:gd name="T99" fmla="*/ 2147483647 h 512"/>
                <a:gd name="T100" fmla="*/ 2147483647 w 248"/>
                <a:gd name="T101" fmla="*/ 2147483647 h 512"/>
                <a:gd name="T102" fmla="*/ 2147483647 w 248"/>
                <a:gd name="T103" fmla="*/ 2147483647 h 512"/>
                <a:gd name="T104" fmla="*/ 2147483647 w 248"/>
                <a:gd name="T105" fmla="*/ 2147483647 h 512"/>
                <a:gd name="T106" fmla="*/ 2147483647 w 248"/>
                <a:gd name="T107" fmla="*/ 2147483647 h 512"/>
                <a:gd name="T108" fmla="*/ 2147483647 w 248"/>
                <a:gd name="T109" fmla="*/ 2147483647 h 512"/>
                <a:gd name="T110" fmla="*/ 2147483647 w 248"/>
                <a:gd name="T111" fmla="*/ 2147483647 h 512"/>
                <a:gd name="T112" fmla="*/ 2147483647 w 248"/>
                <a:gd name="T113" fmla="*/ 2147483647 h 512"/>
                <a:gd name="T114" fmla="*/ 2147483647 w 248"/>
                <a:gd name="T115" fmla="*/ 2147483647 h 512"/>
                <a:gd name="T116" fmla="*/ 2147483647 w 248"/>
                <a:gd name="T117" fmla="*/ 2147483647 h 512"/>
                <a:gd name="T118" fmla="*/ 2147483647 w 248"/>
                <a:gd name="T119" fmla="*/ 2147483647 h 512"/>
                <a:gd name="T120" fmla="*/ 2147483647 w 248"/>
                <a:gd name="T121" fmla="*/ 2147483647 h 512"/>
                <a:gd name="T122" fmla="*/ 2147483647 w 248"/>
                <a:gd name="T123" fmla="*/ 2147483647 h 5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
                <a:gd name="T187" fmla="*/ 0 h 512"/>
                <a:gd name="T188" fmla="*/ 248 w 248"/>
                <a:gd name="T189" fmla="*/ 512 h 5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 h="512">
                  <a:moveTo>
                    <a:pt x="192" y="144"/>
                  </a:moveTo>
                  <a:lnTo>
                    <a:pt x="192" y="128"/>
                  </a:lnTo>
                  <a:lnTo>
                    <a:pt x="200" y="112"/>
                  </a:lnTo>
                  <a:lnTo>
                    <a:pt x="232" y="88"/>
                  </a:lnTo>
                  <a:lnTo>
                    <a:pt x="240" y="80"/>
                  </a:lnTo>
                  <a:lnTo>
                    <a:pt x="248" y="56"/>
                  </a:lnTo>
                  <a:lnTo>
                    <a:pt x="248" y="48"/>
                  </a:lnTo>
                  <a:lnTo>
                    <a:pt x="232" y="56"/>
                  </a:lnTo>
                  <a:lnTo>
                    <a:pt x="208" y="72"/>
                  </a:lnTo>
                  <a:lnTo>
                    <a:pt x="192" y="64"/>
                  </a:lnTo>
                  <a:lnTo>
                    <a:pt x="192" y="40"/>
                  </a:lnTo>
                  <a:lnTo>
                    <a:pt x="184" y="32"/>
                  </a:lnTo>
                  <a:lnTo>
                    <a:pt x="160" y="24"/>
                  </a:lnTo>
                  <a:lnTo>
                    <a:pt x="144" y="16"/>
                  </a:lnTo>
                  <a:lnTo>
                    <a:pt x="136" y="0"/>
                  </a:lnTo>
                  <a:lnTo>
                    <a:pt x="120" y="0"/>
                  </a:lnTo>
                  <a:lnTo>
                    <a:pt x="112" y="8"/>
                  </a:lnTo>
                  <a:lnTo>
                    <a:pt x="96" y="0"/>
                  </a:lnTo>
                  <a:lnTo>
                    <a:pt x="88" y="0"/>
                  </a:lnTo>
                  <a:lnTo>
                    <a:pt x="80" y="8"/>
                  </a:lnTo>
                  <a:lnTo>
                    <a:pt x="80" y="24"/>
                  </a:lnTo>
                  <a:lnTo>
                    <a:pt x="64" y="40"/>
                  </a:lnTo>
                  <a:lnTo>
                    <a:pt x="64" y="64"/>
                  </a:lnTo>
                  <a:lnTo>
                    <a:pt x="56" y="80"/>
                  </a:lnTo>
                  <a:lnTo>
                    <a:pt x="48" y="128"/>
                  </a:lnTo>
                  <a:lnTo>
                    <a:pt x="48" y="168"/>
                  </a:lnTo>
                  <a:lnTo>
                    <a:pt x="24" y="224"/>
                  </a:lnTo>
                  <a:lnTo>
                    <a:pt x="24" y="280"/>
                  </a:lnTo>
                  <a:lnTo>
                    <a:pt x="24" y="304"/>
                  </a:lnTo>
                  <a:lnTo>
                    <a:pt x="16" y="336"/>
                  </a:lnTo>
                  <a:lnTo>
                    <a:pt x="24" y="352"/>
                  </a:lnTo>
                  <a:lnTo>
                    <a:pt x="16" y="416"/>
                  </a:lnTo>
                  <a:lnTo>
                    <a:pt x="0" y="440"/>
                  </a:lnTo>
                  <a:lnTo>
                    <a:pt x="8" y="464"/>
                  </a:lnTo>
                  <a:lnTo>
                    <a:pt x="16" y="488"/>
                  </a:lnTo>
                  <a:lnTo>
                    <a:pt x="80" y="512"/>
                  </a:lnTo>
                  <a:lnTo>
                    <a:pt x="64" y="496"/>
                  </a:lnTo>
                  <a:lnTo>
                    <a:pt x="56" y="472"/>
                  </a:lnTo>
                  <a:lnTo>
                    <a:pt x="64" y="448"/>
                  </a:lnTo>
                  <a:lnTo>
                    <a:pt x="80" y="424"/>
                  </a:lnTo>
                  <a:lnTo>
                    <a:pt x="88" y="416"/>
                  </a:lnTo>
                  <a:lnTo>
                    <a:pt x="96" y="392"/>
                  </a:lnTo>
                  <a:lnTo>
                    <a:pt x="88" y="384"/>
                  </a:lnTo>
                  <a:lnTo>
                    <a:pt x="80" y="368"/>
                  </a:lnTo>
                  <a:lnTo>
                    <a:pt x="96" y="344"/>
                  </a:lnTo>
                  <a:lnTo>
                    <a:pt x="112" y="328"/>
                  </a:lnTo>
                  <a:lnTo>
                    <a:pt x="120" y="304"/>
                  </a:lnTo>
                  <a:lnTo>
                    <a:pt x="120" y="296"/>
                  </a:lnTo>
                  <a:lnTo>
                    <a:pt x="112" y="296"/>
                  </a:lnTo>
                  <a:lnTo>
                    <a:pt x="112" y="288"/>
                  </a:lnTo>
                  <a:lnTo>
                    <a:pt x="136" y="280"/>
                  </a:lnTo>
                  <a:lnTo>
                    <a:pt x="144" y="264"/>
                  </a:lnTo>
                  <a:lnTo>
                    <a:pt x="152" y="248"/>
                  </a:lnTo>
                  <a:lnTo>
                    <a:pt x="192" y="232"/>
                  </a:lnTo>
                  <a:lnTo>
                    <a:pt x="200" y="224"/>
                  </a:lnTo>
                  <a:lnTo>
                    <a:pt x="208" y="224"/>
                  </a:lnTo>
                  <a:lnTo>
                    <a:pt x="216" y="200"/>
                  </a:lnTo>
                  <a:lnTo>
                    <a:pt x="208" y="184"/>
                  </a:lnTo>
                  <a:lnTo>
                    <a:pt x="192" y="176"/>
                  </a:lnTo>
                  <a:lnTo>
                    <a:pt x="208" y="176"/>
                  </a:lnTo>
                  <a:lnTo>
                    <a:pt x="192" y="168"/>
                  </a:lnTo>
                  <a:lnTo>
                    <a:pt x="192" y="14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1" name="Freeform 793"/>
            <p:cNvSpPr>
              <a:spLocks/>
            </p:cNvSpPr>
            <p:nvPr/>
          </p:nvSpPr>
          <p:spPr bwMode="auto">
            <a:xfrm>
              <a:off x="8809127" y="2126419"/>
              <a:ext cx="62706" cy="77788"/>
            </a:xfrm>
            <a:custGeom>
              <a:avLst/>
              <a:gdLst>
                <a:gd name="T0" fmla="*/ 2147483647 w 64"/>
                <a:gd name="T1" fmla="*/ 2147483647 h 80"/>
                <a:gd name="T2" fmla="*/ 2147483647 w 64"/>
                <a:gd name="T3" fmla="*/ 2147483647 h 80"/>
                <a:gd name="T4" fmla="*/ 2147483647 w 64"/>
                <a:gd name="T5" fmla="*/ 0 h 80"/>
                <a:gd name="T6" fmla="*/ 0 w 64"/>
                <a:gd name="T7" fmla="*/ 2147483647 h 80"/>
                <a:gd name="T8" fmla="*/ 0 w 64"/>
                <a:gd name="T9" fmla="*/ 2147483647 h 80"/>
                <a:gd name="T10" fmla="*/ 0 w 64"/>
                <a:gd name="T11" fmla="*/ 2147483647 h 80"/>
                <a:gd name="T12" fmla="*/ 2147483647 w 64"/>
                <a:gd name="T13" fmla="*/ 2147483647 h 80"/>
                <a:gd name="T14" fmla="*/ 2147483647 w 64"/>
                <a:gd name="T15" fmla="*/ 2147483647 h 80"/>
                <a:gd name="T16" fmla="*/ 2147483647 w 64"/>
                <a:gd name="T17" fmla="*/ 2147483647 h 80"/>
                <a:gd name="T18" fmla="*/ 2147483647 w 64"/>
                <a:gd name="T19" fmla="*/ 2147483647 h 80"/>
                <a:gd name="T20" fmla="*/ 2147483647 w 64"/>
                <a:gd name="T21" fmla="*/ 2147483647 h 80"/>
                <a:gd name="T22" fmla="*/ 2147483647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40" y="16"/>
                  </a:moveTo>
                  <a:lnTo>
                    <a:pt x="24" y="8"/>
                  </a:lnTo>
                  <a:lnTo>
                    <a:pt x="8" y="0"/>
                  </a:lnTo>
                  <a:lnTo>
                    <a:pt x="0" y="16"/>
                  </a:lnTo>
                  <a:lnTo>
                    <a:pt x="0" y="32"/>
                  </a:lnTo>
                  <a:lnTo>
                    <a:pt x="0" y="56"/>
                  </a:lnTo>
                  <a:lnTo>
                    <a:pt x="16" y="64"/>
                  </a:lnTo>
                  <a:lnTo>
                    <a:pt x="24" y="72"/>
                  </a:lnTo>
                  <a:lnTo>
                    <a:pt x="40" y="80"/>
                  </a:lnTo>
                  <a:lnTo>
                    <a:pt x="64" y="64"/>
                  </a:lnTo>
                  <a:lnTo>
                    <a:pt x="64" y="56"/>
                  </a:lnTo>
                  <a:lnTo>
                    <a:pt x="56" y="32"/>
                  </a:lnTo>
                  <a:lnTo>
                    <a:pt x="4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2" name="Freeform 794"/>
            <p:cNvSpPr>
              <a:spLocks/>
            </p:cNvSpPr>
            <p:nvPr/>
          </p:nvSpPr>
          <p:spPr bwMode="auto">
            <a:xfrm>
              <a:off x="8669427" y="1862101"/>
              <a:ext cx="139700" cy="163513"/>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2147483647 h 168"/>
                <a:gd name="T14" fmla="*/ 2147483647 w 144"/>
                <a:gd name="T15" fmla="*/ 2147483647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2147483647 w 144"/>
                <a:gd name="T25" fmla="*/ 2147483647 h 168"/>
                <a:gd name="T26" fmla="*/ 2147483647 w 144"/>
                <a:gd name="T27" fmla="*/ 0 h 168"/>
                <a:gd name="T28" fmla="*/ 2147483647 w 144"/>
                <a:gd name="T29" fmla="*/ 2147483647 h 168"/>
                <a:gd name="T30" fmla="*/ 0 w 144"/>
                <a:gd name="T31" fmla="*/ 2147483647 h 168"/>
                <a:gd name="T32" fmla="*/ 2147483647 w 144"/>
                <a:gd name="T33" fmla="*/ 2147483647 h 168"/>
                <a:gd name="T34" fmla="*/ 2147483647 w 144"/>
                <a:gd name="T35" fmla="*/ 2147483647 h 168"/>
                <a:gd name="T36" fmla="*/ 0 w 144"/>
                <a:gd name="T37" fmla="*/ 2147483647 h 168"/>
                <a:gd name="T38" fmla="*/ 0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8"/>
                <a:gd name="T89" fmla="*/ 144 w 144"/>
                <a:gd name="T90" fmla="*/ 168 h 1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8">
                  <a:moveTo>
                    <a:pt x="88" y="160"/>
                  </a:moveTo>
                  <a:lnTo>
                    <a:pt x="88" y="152"/>
                  </a:lnTo>
                  <a:lnTo>
                    <a:pt x="120" y="128"/>
                  </a:lnTo>
                  <a:lnTo>
                    <a:pt x="136" y="128"/>
                  </a:lnTo>
                  <a:lnTo>
                    <a:pt x="144" y="128"/>
                  </a:lnTo>
                  <a:lnTo>
                    <a:pt x="144" y="104"/>
                  </a:lnTo>
                  <a:lnTo>
                    <a:pt x="144" y="88"/>
                  </a:lnTo>
                  <a:lnTo>
                    <a:pt x="120" y="80"/>
                  </a:lnTo>
                  <a:lnTo>
                    <a:pt x="112" y="72"/>
                  </a:lnTo>
                  <a:lnTo>
                    <a:pt x="112" y="56"/>
                  </a:lnTo>
                  <a:lnTo>
                    <a:pt x="88" y="40"/>
                  </a:lnTo>
                  <a:lnTo>
                    <a:pt x="64" y="32"/>
                  </a:lnTo>
                  <a:lnTo>
                    <a:pt x="56" y="8"/>
                  </a:lnTo>
                  <a:lnTo>
                    <a:pt x="32" y="0"/>
                  </a:lnTo>
                  <a:lnTo>
                    <a:pt x="16" y="16"/>
                  </a:lnTo>
                  <a:lnTo>
                    <a:pt x="0" y="16"/>
                  </a:lnTo>
                  <a:lnTo>
                    <a:pt x="8" y="32"/>
                  </a:lnTo>
                  <a:lnTo>
                    <a:pt x="8" y="64"/>
                  </a:lnTo>
                  <a:lnTo>
                    <a:pt x="0" y="88"/>
                  </a:lnTo>
                  <a:lnTo>
                    <a:pt x="0" y="104"/>
                  </a:lnTo>
                  <a:lnTo>
                    <a:pt x="16" y="112"/>
                  </a:lnTo>
                  <a:lnTo>
                    <a:pt x="8" y="128"/>
                  </a:lnTo>
                  <a:lnTo>
                    <a:pt x="24" y="160"/>
                  </a:lnTo>
                  <a:lnTo>
                    <a:pt x="32" y="168"/>
                  </a:lnTo>
                  <a:lnTo>
                    <a:pt x="40" y="160"/>
                  </a:lnTo>
                  <a:lnTo>
                    <a:pt x="48" y="160"/>
                  </a:lnTo>
                  <a:lnTo>
                    <a:pt x="64" y="168"/>
                  </a:lnTo>
                  <a:lnTo>
                    <a:pt x="72" y="160"/>
                  </a:lnTo>
                  <a:lnTo>
                    <a:pt x="88" y="16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3" name="Freeform 796"/>
            <p:cNvSpPr>
              <a:spLocks/>
            </p:cNvSpPr>
            <p:nvPr/>
          </p:nvSpPr>
          <p:spPr bwMode="auto">
            <a:xfrm>
              <a:off x="8809127" y="1986719"/>
              <a:ext cx="54769" cy="77788"/>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w 56"/>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80"/>
                <a:gd name="T29" fmla="*/ 56 w 56"/>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80">
                  <a:moveTo>
                    <a:pt x="0" y="0"/>
                  </a:moveTo>
                  <a:lnTo>
                    <a:pt x="0" y="8"/>
                  </a:lnTo>
                  <a:lnTo>
                    <a:pt x="16" y="24"/>
                  </a:lnTo>
                  <a:lnTo>
                    <a:pt x="24" y="32"/>
                  </a:lnTo>
                  <a:lnTo>
                    <a:pt x="40" y="56"/>
                  </a:lnTo>
                  <a:lnTo>
                    <a:pt x="48" y="64"/>
                  </a:lnTo>
                  <a:lnTo>
                    <a:pt x="48" y="72"/>
                  </a:lnTo>
                  <a:lnTo>
                    <a:pt x="56" y="80"/>
                  </a:lnTo>
                  <a:lnTo>
                    <a:pt x="0"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4" name="Freeform 797"/>
            <p:cNvSpPr>
              <a:spLocks/>
            </p:cNvSpPr>
            <p:nvPr/>
          </p:nvSpPr>
          <p:spPr bwMode="auto">
            <a:xfrm>
              <a:off x="8809127" y="2126419"/>
              <a:ext cx="62706" cy="77788"/>
            </a:xfrm>
            <a:custGeom>
              <a:avLst/>
              <a:gdLst>
                <a:gd name="T0" fmla="*/ 2147483647 w 64"/>
                <a:gd name="T1" fmla="*/ 2147483647 h 80"/>
                <a:gd name="T2" fmla="*/ 2147483647 w 64"/>
                <a:gd name="T3" fmla="*/ 2147483647 h 80"/>
                <a:gd name="T4" fmla="*/ 2147483647 w 64"/>
                <a:gd name="T5" fmla="*/ 0 h 80"/>
                <a:gd name="T6" fmla="*/ 0 w 64"/>
                <a:gd name="T7" fmla="*/ 2147483647 h 80"/>
                <a:gd name="T8" fmla="*/ 0 w 64"/>
                <a:gd name="T9" fmla="*/ 2147483647 h 80"/>
                <a:gd name="T10" fmla="*/ 0 w 64"/>
                <a:gd name="T11" fmla="*/ 2147483647 h 80"/>
                <a:gd name="T12" fmla="*/ 2147483647 w 64"/>
                <a:gd name="T13" fmla="*/ 2147483647 h 80"/>
                <a:gd name="T14" fmla="*/ 2147483647 w 64"/>
                <a:gd name="T15" fmla="*/ 2147483647 h 80"/>
                <a:gd name="T16" fmla="*/ 2147483647 w 64"/>
                <a:gd name="T17" fmla="*/ 2147483647 h 80"/>
                <a:gd name="T18" fmla="*/ 2147483647 w 64"/>
                <a:gd name="T19" fmla="*/ 2147483647 h 80"/>
                <a:gd name="T20" fmla="*/ 2147483647 w 64"/>
                <a:gd name="T21" fmla="*/ 2147483647 h 80"/>
                <a:gd name="T22" fmla="*/ 2147483647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40" y="16"/>
                  </a:moveTo>
                  <a:lnTo>
                    <a:pt x="24" y="8"/>
                  </a:lnTo>
                  <a:lnTo>
                    <a:pt x="8" y="0"/>
                  </a:lnTo>
                  <a:lnTo>
                    <a:pt x="0" y="16"/>
                  </a:lnTo>
                  <a:lnTo>
                    <a:pt x="0" y="32"/>
                  </a:lnTo>
                  <a:lnTo>
                    <a:pt x="0" y="56"/>
                  </a:lnTo>
                  <a:lnTo>
                    <a:pt x="16" y="64"/>
                  </a:lnTo>
                  <a:lnTo>
                    <a:pt x="24" y="72"/>
                  </a:lnTo>
                  <a:lnTo>
                    <a:pt x="40" y="80"/>
                  </a:lnTo>
                  <a:lnTo>
                    <a:pt x="64" y="64"/>
                  </a:lnTo>
                  <a:lnTo>
                    <a:pt x="64" y="56"/>
                  </a:lnTo>
                  <a:lnTo>
                    <a:pt x="56" y="32"/>
                  </a:lnTo>
                  <a:lnTo>
                    <a:pt x="40" y="1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5" name="Freeform 798"/>
            <p:cNvSpPr>
              <a:spLocks/>
            </p:cNvSpPr>
            <p:nvPr/>
          </p:nvSpPr>
          <p:spPr bwMode="auto">
            <a:xfrm>
              <a:off x="8809127" y="1986719"/>
              <a:ext cx="54769" cy="77788"/>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80"/>
                <a:gd name="T26" fmla="*/ 56 w 5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80">
                  <a:moveTo>
                    <a:pt x="0" y="0"/>
                  </a:moveTo>
                  <a:lnTo>
                    <a:pt x="0" y="8"/>
                  </a:lnTo>
                  <a:lnTo>
                    <a:pt x="16" y="24"/>
                  </a:lnTo>
                  <a:lnTo>
                    <a:pt x="24" y="32"/>
                  </a:lnTo>
                  <a:lnTo>
                    <a:pt x="40" y="56"/>
                  </a:lnTo>
                  <a:lnTo>
                    <a:pt x="48" y="64"/>
                  </a:lnTo>
                  <a:lnTo>
                    <a:pt x="48" y="72"/>
                  </a:lnTo>
                  <a:lnTo>
                    <a:pt x="56" y="80"/>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6" name="Freeform 799"/>
            <p:cNvSpPr>
              <a:spLocks/>
            </p:cNvSpPr>
            <p:nvPr/>
          </p:nvSpPr>
          <p:spPr bwMode="auto">
            <a:xfrm>
              <a:off x="8809127" y="1986719"/>
              <a:ext cx="54769" cy="77788"/>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80"/>
                <a:gd name="T26" fmla="*/ 56 w 5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80">
                  <a:moveTo>
                    <a:pt x="0" y="0"/>
                  </a:moveTo>
                  <a:lnTo>
                    <a:pt x="0" y="8"/>
                  </a:lnTo>
                  <a:lnTo>
                    <a:pt x="16" y="24"/>
                  </a:lnTo>
                  <a:lnTo>
                    <a:pt x="24" y="32"/>
                  </a:lnTo>
                  <a:lnTo>
                    <a:pt x="40" y="56"/>
                  </a:lnTo>
                  <a:lnTo>
                    <a:pt x="48" y="64"/>
                  </a:lnTo>
                  <a:lnTo>
                    <a:pt x="48" y="72"/>
                  </a:lnTo>
                  <a:lnTo>
                    <a:pt x="56" y="80"/>
                  </a:lnTo>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7" name="Freeform 800"/>
            <p:cNvSpPr>
              <a:spLocks/>
            </p:cNvSpPr>
            <p:nvPr/>
          </p:nvSpPr>
          <p:spPr bwMode="auto">
            <a:xfrm>
              <a:off x="8817064" y="1660489"/>
              <a:ext cx="46832" cy="53975"/>
            </a:xfrm>
            <a:custGeom>
              <a:avLst/>
              <a:gdLst>
                <a:gd name="T0" fmla="*/ 2147483647 w 48"/>
                <a:gd name="T1" fmla="*/ 2147483647 h 56"/>
                <a:gd name="T2" fmla="*/ 2147483647 w 48"/>
                <a:gd name="T3" fmla="*/ 2147483647 h 56"/>
                <a:gd name="T4" fmla="*/ 2147483647 w 48"/>
                <a:gd name="T5" fmla="*/ 2147483647 h 56"/>
                <a:gd name="T6" fmla="*/ 2147483647 w 48"/>
                <a:gd name="T7" fmla="*/ 2147483647 h 56"/>
                <a:gd name="T8" fmla="*/ 2147483647 w 48"/>
                <a:gd name="T9" fmla="*/ 2147483647 h 56"/>
                <a:gd name="T10" fmla="*/ 2147483647 w 48"/>
                <a:gd name="T11" fmla="*/ 0 h 56"/>
                <a:gd name="T12" fmla="*/ 2147483647 w 48"/>
                <a:gd name="T13" fmla="*/ 2147483647 h 56"/>
                <a:gd name="T14" fmla="*/ 0 w 48"/>
                <a:gd name="T15" fmla="*/ 2147483647 h 56"/>
                <a:gd name="T16" fmla="*/ 2147483647 w 48"/>
                <a:gd name="T17" fmla="*/ 2147483647 h 56"/>
                <a:gd name="T18" fmla="*/ 2147483647 w 48"/>
                <a:gd name="T19" fmla="*/ 2147483647 h 56"/>
                <a:gd name="T20" fmla="*/ 2147483647 w 48"/>
                <a:gd name="T21" fmla="*/ 2147483647 h 56"/>
                <a:gd name="T22" fmla="*/ 2147483647 w 48"/>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6"/>
                <a:gd name="T38" fmla="*/ 48 w 48"/>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6">
                  <a:moveTo>
                    <a:pt x="48" y="56"/>
                  </a:moveTo>
                  <a:lnTo>
                    <a:pt x="48" y="40"/>
                  </a:lnTo>
                  <a:lnTo>
                    <a:pt x="40" y="24"/>
                  </a:lnTo>
                  <a:lnTo>
                    <a:pt x="48" y="8"/>
                  </a:lnTo>
                  <a:lnTo>
                    <a:pt x="16" y="8"/>
                  </a:lnTo>
                  <a:lnTo>
                    <a:pt x="16" y="0"/>
                  </a:lnTo>
                  <a:lnTo>
                    <a:pt x="8" y="16"/>
                  </a:lnTo>
                  <a:lnTo>
                    <a:pt x="0" y="24"/>
                  </a:lnTo>
                  <a:lnTo>
                    <a:pt x="8" y="40"/>
                  </a:lnTo>
                  <a:lnTo>
                    <a:pt x="16" y="56"/>
                  </a:lnTo>
                  <a:lnTo>
                    <a:pt x="24" y="56"/>
                  </a:lnTo>
                  <a:lnTo>
                    <a:pt x="48"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8" name="Freeform 801"/>
            <p:cNvSpPr>
              <a:spLocks/>
            </p:cNvSpPr>
            <p:nvPr/>
          </p:nvSpPr>
          <p:spPr bwMode="auto">
            <a:xfrm>
              <a:off x="8630533" y="1589845"/>
              <a:ext cx="163513" cy="140494"/>
            </a:xfrm>
            <a:custGeom>
              <a:avLst/>
              <a:gdLst>
                <a:gd name="T0" fmla="*/ 2147483647 w 168"/>
                <a:gd name="T1" fmla="*/ 2147483647 h 144"/>
                <a:gd name="T2" fmla="*/ 2147483647 w 168"/>
                <a:gd name="T3" fmla="*/ 2147483647 h 144"/>
                <a:gd name="T4" fmla="*/ 2147483647 w 168"/>
                <a:gd name="T5" fmla="*/ 2147483647 h 144"/>
                <a:gd name="T6" fmla="*/ 2147483647 w 168"/>
                <a:gd name="T7" fmla="*/ 2147483647 h 144"/>
                <a:gd name="T8" fmla="*/ 2147483647 w 168"/>
                <a:gd name="T9" fmla="*/ 2147483647 h 144"/>
                <a:gd name="T10" fmla="*/ 2147483647 w 168"/>
                <a:gd name="T11" fmla="*/ 2147483647 h 144"/>
                <a:gd name="T12" fmla="*/ 2147483647 w 168"/>
                <a:gd name="T13" fmla="*/ 2147483647 h 144"/>
                <a:gd name="T14" fmla="*/ 2147483647 w 168"/>
                <a:gd name="T15" fmla="*/ 2147483647 h 144"/>
                <a:gd name="T16" fmla="*/ 2147483647 w 168"/>
                <a:gd name="T17" fmla="*/ 2147483647 h 144"/>
                <a:gd name="T18" fmla="*/ 2147483647 w 168"/>
                <a:gd name="T19" fmla="*/ 2147483647 h 144"/>
                <a:gd name="T20" fmla="*/ 2147483647 w 168"/>
                <a:gd name="T21" fmla="*/ 2147483647 h 144"/>
                <a:gd name="T22" fmla="*/ 2147483647 w 168"/>
                <a:gd name="T23" fmla="*/ 2147483647 h 144"/>
                <a:gd name="T24" fmla="*/ 2147483647 w 168"/>
                <a:gd name="T25" fmla="*/ 0 h 144"/>
                <a:gd name="T26" fmla="*/ 0 w 168"/>
                <a:gd name="T27" fmla="*/ 2147483647 h 144"/>
                <a:gd name="T28" fmla="*/ 0 w 168"/>
                <a:gd name="T29" fmla="*/ 2147483647 h 144"/>
                <a:gd name="T30" fmla="*/ 2147483647 w 168"/>
                <a:gd name="T31" fmla="*/ 2147483647 h 144"/>
                <a:gd name="T32" fmla="*/ 2147483647 w 168"/>
                <a:gd name="T33" fmla="*/ 2147483647 h 144"/>
                <a:gd name="T34" fmla="*/ 2147483647 w 168"/>
                <a:gd name="T35" fmla="*/ 2147483647 h 144"/>
                <a:gd name="T36" fmla="*/ 2147483647 w 168"/>
                <a:gd name="T37" fmla="*/ 2147483647 h 144"/>
                <a:gd name="T38" fmla="*/ 2147483647 w 168"/>
                <a:gd name="T39" fmla="*/ 2147483647 h 144"/>
                <a:gd name="T40" fmla="*/ 2147483647 w 168"/>
                <a:gd name="T41" fmla="*/ 2147483647 h 144"/>
                <a:gd name="T42" fmla="*/ 2147483647 w 168"/>
                <a:gd name="T43" fmla="*/ 2147483647 h 144"/>
                <a:gd name="T44" fmla="*/ 2147483647 w 168"/>
                <a:gd name="T45" fmla="*/ 2147483647 h 144"/>
                <a:gd name="T46" fmla="*/ 2147483647 w 168"/>
                <a:gd name="T47" fmla="*/ 2147483647 h 144"/>
                <a:gd name="T48" fmla="*/ 2147483647 w 168"/>
                <a:gd name="T49" fmla="*/ 2147483647 h 144"/>
                <a:gd name="T50" fmla="*/ 2147483647 w 168"/>
                <a:gd name="T51" fmla="*/ 2147483647 h 144"/>
                <a:gd name="T52" fmla="*/ 2147483647 w 168"/>
                <a:gd name="T53" fmla="*/ 2147483647 h 144"/>
                <a:gd name="T54" fmla="*/ 2147483647 w 168"/>
                <a:gd name="T55" fmla="*/ 2147483647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8"/>
                <a:gd name="T85" fmla="*/ 0 h 144"/>
                <a:gd name="T86" fmla="*/ 168 w 168"/>
                <a:gd name="T87" fmla="*/ 144 h 144"/>
                <a:gd name="connsiteX0" fmla="*/ 9048 w 10000"/>
                <a:gd name="connsiteY0" fmla="*/ 6111 h 10000"/>
                <a:gd name="connsiteX1" fmla="*/ 8571 w 10000"/>
                <a:gd name="connsiteY1" fmla="*/ 5000 h 10000"/>
                <a:gd name="connsiteX2" fmla="*/ 9048 w 10000"/>
                <a:gd name="connsiteY2" fmla="*/ 4444 h 10000"/>
                <a:gd name="connsiteX3" fmla="*/ 10000 w 10000"/>
                <a:gd name="connsiteY3" fmla="*/ 3333 h 10000"/>
                <a:gd name="connsiteX4" fmla="*/ 9048 w 10000"/>
                <a:gd name="connsiteY4" fmla="*/ 2778 h 10000"/>
                <a:gd name="connsiteX5" fmla="*/ 9048 w 10000"/>
                <a:gd name="connsiteY5" fmla="*/ 2222 h 10000"/>
                <a:gd name="connsiteX6" fmla="*/ 7619 w 10000"/>
                <a:gd name="connsiteY6" fmla="*/ 1667 h 10000"/>
                <a:gd name="connsiteX7" fmla="*/ 5238 w 10000"/>
                <a:gd name="connsiteY7" fmla="*/ 1667 h 10000"/>
                <a:gd name="connsiteX8" fmla="*/ 3810 w 10000"/>
                <a:gd name="connsiteY8" fmla="*/ 1667 h 10000"/>
                <a:gd name="connsiteX9" fmla="*/ 3810 w 10000"/>
                <a:gd name="connsiteY9" fmla="*/ 1111 h 10000"/>
                <a:gd name="connsiteX10" fmla="*/ 2381 w 10000"/>
                <a:gd name="connsiteY10" fmla="*/ 556 h 10000"/>
                <a:gd name="connsiteX11" fmla="*/ 1429 w 10000"/>
                <a:gd name="connsiteY11" fmla="*/ 1111 h 10000"/>
                <a:gd name="connsiteX12" fmla="*/ 952 w 10000"/>
                <a:gd name="connsiteY12" fmla="*/ 0 h 10000"/>
                <a:gd name="connsiteX13" fmla="*/ 0 w 10000"/>
                <a:gd name="connsiteY13" fmla="*/ 556 h 10000"/>
                <a:gd name="connsiteX14" fmla="*/ 0 w 10000"/>
                <a:gd name="connsiteY14" fmla="*/ 2778 h 10000"/>
                <a:gd name="connsiteX15" fmla="*/ 476 w 10000"/>
                <a:gd name="connsiteY15" fmla="*/ 4444 h 10000"/>
                <a:gd name="connsiteX16" fmla="*/ 2857 w 10000"/>
                <a:gd name="connsiteY16" fmla="*/ 5556 h 10000"/>
                <a:gd name="connsiteX17" fmla="*/ 3810 w 10000"/>
                <a:gd name="connsiteY17" fmla="*/ 5556 h 10000"/>
                <a:gd name="connsiteX18" fmla="*/ 3810 w 10000"/>
                <a:gd name="connsiteY18" fmla="*/ 6111 h 10000"/>
                <a:gd name="connsiteX19" fmla="*/ 4286 w 10000"/>
                <a:gd name="connsiteY19" fmla="*/ 7222 h 10000"/>
                <a:gd name="connsiteX20" fmla="*/ 3995 w 10000"/>
                <a:gd name="connsiteY20" fmla="*/ 9190 h 10000"/>
                <a:gd name="connsiteX21" fmla="*/ 4762 w 10000"/>
                <a:gd name="connsiteY21" fmla="*/ 10000 h 10000"/>
                <a:gd name="connsiteX22" fmla="*/ 7143 w 10000"/>
                <a:gd name="connsiteY22" fmla="*/ 9444 h 10000"/>
                <a:gd name="connsiteX23" fmla="*/ 6667 w 10000"/>
                <a:gd name="connsiteY23" fmla="*/ 8333 h 10000"/>
                <a:gd name="connsiteX24" fmla="*/ 6190 w 10000"/>
                <a:gd name="connsiteY24" fmla="*/ 7222 h 10000"/>
                <a:gd name="connsiteX25" fmla="*/ 8095 w 10000"/>
                <a:gd name="connsiteY25" fmla="*/ 7222 h 10000"/>
                <a:gd name="connsiteX26" fmla="*/ 9048 w 10000"/>
                <a:gd name="connsiteY26" fmla="*/ 6667 h 10000"/>
                <a:gd name="connsiteX27" fmla="*/ 9048 w 10000"/>
                <a:gd name="connsiteY27" fmla="*/ 61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0" h="10000">
                  <a:moveTo>
                    <a:pt x="9048" y="6111"/>
                  </a:moveTo>
                  <a:lnTo>
                    <a:pt x="8571" y="5000"/>
                  </a:lnTo>
                  <a:lnTo>
                    <a:pt x="9048" y="4444"/>
                  </a:lnTo>
                  <a:lnTo>
                    <a:pt x="10000" y="3333"/>
                  </a:lnTo>
                  <a:lnTo>
                    <a:pt x="9048" y="2778"/>
                  </a:lnTo>
                  <a:lnTo>
                    <a:pt x="9048" y="2222"/>
                  </a:lnTo>
                  <a:lnTo>
                    <a:pt x="7619" y="1667"/>
                  </a:lnTo>
                  <a:lnTo>
                    <a:pt x="5238" y="1667"/>
                  </a:lnTo>
                  <a:lnTo>
                    <a:pt x="3810" y="1667"/>
                  </a:lnTo>
                  <a:lnTo>
                    <a:pt x="3810" y="1111"/>
                  </a:lnTo>
                  <a:lnTo>
                    <a:pt x="2381" y="556"/>
                  </a:lnTo>
                  <a:lnTo>
                    <a:pt x="1429" y="1111"/>
                  </a:lnTo>
                  <a:lnTo>
                    <a:pt x="952" y="0"/>
                  </a:lnTo>
                  <a:lnTo>
                    <a:pt x="0" y="556"/>
                  </a:lnTo>
                  <a:lnTo>
                    <a:pt x="0" y="2778"/>
                  </a:lnTo>
                  <a:lnTo>
                    <a:pt x="476" y="4444"/>
                  </a:lnTo>
                  <a:lnTo>
                    <a:pt x="2857" y="5556"/>
                  </a:lnTo>
                  <a:lnTo>
                    <a:pt x="3810" y="5556"/>
                  </a:lnTo>
                  <a:lnTo>
                    <a:pt x="3810" y="6111"/>
                  </a:lnTo>
                  <a:lnTo>
                    <a:pt x="4286" y="7222"/>
                  </a:lnTo>
                  <a:lnTo>
                    <a:pt x="3995" y="9190"/>
                  </a:lnTo>
                  <a:lnTo>
                    <a:pt x="4762" y="10000"/>
                  </a:lnTo>
                  <a:lnTo>
                    <a:pt x="7143" y="9444"/>
                  </a:lnTo>
                  <a:lnTo>
                    <a:pt x="6667" y="8333"/>
                  </a:lnTo>
                  <a:lnTo>
                    <a:pt x="6190" y="7222"/>
                  </a:lnTo>
                  <a:lnTo>
                    <a:pt x="8095" y="7222"/>
                  </a:lnTo>
                  <a:lnTo>
                    <a:pt x="9048" y="6667"/>
                  </a:lnTo>
                  <a:lnTo>
                    <a:pt x="9048" y="6111"/>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49" name="Freeform 803"/>
            <p:cNvSpPr>
              <a:spLocks/>
            </p:cNvSpPr>
            <p:nvPr/>
          </p:nvSpPr>
          <p:spPr bwMode="auto">
            <a:xfrm>
              <a:off x="8817064" y="1660489"/>
              <a:ext cx="46832" cy="53975"/>
            </a:xfrm>
            <a:custGeom>
              <a:avLst/>
              <a:gdLst>
                <a:gd name="T0" fmla="*/ 2147483647 w 48"/>
                <a:gd name="T1" fmla="*/ 2147483647 h 56"/>
                <a:gd name="T2" fmla="*/ 2147483647 w 48"/>
                <a:gd name="T3" fmla="*/ 2147483647 h 56"/>
                <a:gd name="T4" fmla="*/ 2147483647 w 48"/>
                <a:gd name="T5" fmla="*/ 2147483647 h 56"/>
                <a:gd name="T6" fmla="*/ 2147483647 w 48"/>
                <a:gd name="T7" fmla="*/ 2147483647 h 56"/>
                <a:gd name="T8" fmla="*/ 2147483647 w 48"/>
                <a:gd name="T9" fmla="*/ 2147483647 h 56"/>
                <a:gd name="T10" fmla="*/ 2147483647 w 48"/>
                <a:gd name="T11" fmla="*/ 0 h 56"/>
                <a:gd name="T12" fmla="*/ 2147483647 w 48"/>
                <a:gd name="T13" fmla="*/ 2147483647 h 56"/>
                <a:gd name="T14" fmla="*/ 0 w 48"/>
                <a:gd name="T15" fmla="*/ 2147483647 h 56"/>
                <a:gd name="T16" fmla="*/ 2147483647 w 48"/>
                <a:gd name="T17" fmla="*/ 2147483647 h 56"/>
                <a:gd name="T18" fmla="*/ 2147483647 w 48"/>
                <a:gd name="T19" fmla="*/ 2147483647 h 56"/>
                <a:gd name="T20" fmla="*/ 2147483647 w 48"/>
                <a:gd name="T21" fmla="*/ 2147483647 h 56"/>
                <a:gd name="T22" fmla="*/ 2147483647 w 48"/>
                <a:gd name="T23" fmla="*/ 2147483647 h 56"/>
                <a:gd name="T24" fmla="*/ 2147483647 w 48"/>
                <a:gd name="T25" fmla="*/ 2147483647 h 56"/>
                <a:gd name="T26" fmla="*/ 2147483647 w 48"/>
                <a:gd name="T27" fmla="*/ 2147483647 h 56"/>
                <a:gd name="T28" fmla="*/ 2147483647 w 48"/>
                <a:gd name="T29" fmla="*/ 2147483647 h 56"/>
                <a:gd name="T30" fmla="*/ 2147483647 w 48"/>
                <a:gd name="T31" fmla="*/ 2147483647 h 56"/>
                <a:gd name="T32" fmla="*/ 2147483647 w 48"/>
                <a:gd name="T33" fmla="*/ 2147483647 h 56"/>
                <a:gd name="T34" fmla="*/ 2147483647 w 48"/>
                <a:gd name="T35" fmla="*/ 2147483647 h 56"/>
                <a:gd name="T36" fmla="*/ 2147483647 w 48"/>
                <a:gd name="T37" fmla="*/ 0 h 56"/>
                <a:gd name="T38" fmla="*/ 2147483647 w 48"/>
                <a:gd name="T39" fmla="*/ 2147483647 h 56"/>
                <a:gd name="T40" fmla="*/ 0 w 48"/>
                <a:gd name="T41" fmla="*/ 2147483647 h 56"/>
                <a:gd name="T42" fmla="*/ 2147483647 w 48"/>
                <a:gd name="T43" fmla="*/ 2147483647 h 56"/>
                <a:gd name="T44" fmla="*/ 2147483647 w 48"/>
                <a:gd name="T45" fmla="*/ 2147483647 h 56"/>
                <a:gd name="T46" fmla="*/ 2147483647 w 48"/>
                <a:gd name="T47" fmla="*/ 2147483647 h 56"/>
                <a:gd name="T48" fmla="*/ 2147483647 w 48"/>
                <a:gd name="T49" fmla="*/ 2147483647 h 56"/>
                <a:gd name="T50" fmla="*/ 2147483647 w 48"/>
                <a:gd name="T51" fmla="*/ 2147483647 h 56"/>
                <a:gd name="T52" fmla="*/ 2147483647 w 48"/>
                <a:gd name="T53" fmla="*/ 2147483647 h 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56"/>
                <a:gd name="T83" fmla="*/ 48 w 48"/>
                <a:gd name="T84" fmla="*/ 56 h 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56">
                  <a:moveTo>
                    <a:pt x="48" y="56"/>
                  </a:moveTo>
                  <a:lnTo>
                    <a:pt x="48" y="40"/>
                  </a:lnTo>
                  <a:lnTo>
                    <a:pt x="40" y="24"/>
                  </a:lnTo>
                  <a:lnTo>
                    <a:pt x="48" y="8"/>
                  </a:lnTo>
                  <a:lnTo>
                    <a:pt x="16" y="8"/>
                  </a:lnTo>
                  <a:lnTo>
                    <a:pt x="16" y="0"/>
                  </a:lnTo>
                  <a:lnTo>
                    <a:pt x="8" y="16"/>
                  </a:lnTo>
                  <a:lnTo>
                    <a:pt x="0" y="24"/>
                  </a:lnTo>
                  <a:lnTo>
                    <a:pt x="8" y="40"/>
                  </a:lnTo>
                  <a:lnTo>
                    <a:pt x="16" y="56"/>
                  </a:lnTo>
                  <a:lnTo>
                    <a:pt x="24" y="56"/>
                  </a:lnTo>
                  <a:lnTo>
                    <a:pt x="48" y="56"/>
                  </a:lnTo>
                  <a:lnTo>
                    <a:pt x="48" y="40"/>
                  </a:lnTo>
                  <a:lnTo>
                    <a:pt x="40" y="24"/>
                  </a:lnTo>
                  <a:lnTo>
                    <a:pt x="48" y="8"/>
                  </a:lnTo>
                  <a:lnTo>
                    <a:pt x="16" y="8"/>
                  </a:lnTo>
                  <a:lnTo>
                    <a:pt x="16" y="0"/>
                  </a:lnTo>
                  <a:lnTo>
                    <a:pt x="8" y="16"/>
                  </a:lnTo>
                  <a:lnTo>
                    <a:pt x="0" y="24"/>
                  </a:lnTo>
                  <a:lnTo>
                    <a:pt x="8" y="40"/>
                  </a:lnTo>
                  <a:lnTo>
                    <a:pt x="16" y="56"/>
                  </a:lnTo>
                  <a:lnTo>
                    <a:pt x="24" y="56"/>
                  </a:lnTo>
                  <a:lnTo>
                    <a:pt x="48" y="5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50" name="Freeform 804"/>
            <p:cNvSpPr>
              <a:spLocks/>
            </p:cNvSpPr>
            <p:nvPr/>
          </p:nvSpPr>
          <p:spPr bwMode="auto">
            <a:xfrm>
              <a:off x="8521790" y="1745420"/>
              <a:ext cx="155575" cy="217488"/>
            </a:xfrm>
            <a:custGeom>
              <a:avLst/>
              <a:gdLst>
                <a:gd name="T0" fmla="*/ 2147483647 w 160"/>
                <a:gd name="T1" fmla="*/ 2147483647 h 224"/>
                <a:gd name="T2" fmla="*/ 2147483647 w 160"/>
                <a:gd name="T3" fmla="*/ 2147483647 h 224"/>
                <a:gd name="T4" fmla="*/ 2147483647 w 160"/>
                <a:gd name="T5" fmla="*/ 2147483647 h 224"/>
                <a:gd name="T6" fmla="*/ 2147483647 w 160"/>
                <a:gd name="T7" fmla="*/ 2147483647 h 224"/>
                <a:gd name="T8" fmla="*/ 2147483647 w 160"/>
                <a:gd name="T9" fmla="*/ 2147483647 h 224"/>
                <a:gd name="T10" fmla="*/ 2147483647 w 160"/>
                <a:gd name="T11" fmla="*/ 2147483647 h 224"/>
                <a:gd name="T12" fmla="*/ 2147483647 w 160"/>
                <a:gd name="T13" fmla="*/ 2147483647 h 224"/>
                <a:gd name="T14" fmla="*/ 2147483647 w 160"/>
                <a:gd name="T15" fmla="*/ 2147483647 h 224"/>
                <a:gd name="T16" fmla="*/ 2147483647 w 160"/>
                <a:gd name="T17" fmla="*/ 2147483647 h 224"/>
                <a:gd name="T18" fmla="*/ 2147483647 w 160"/>
                <a:gd name="T19" fmla="*/ 2147483647 h 224"/>
                <a:gd name="T20" fmla="*/ 2147483647 w 160"/>
                <a:gd name="T21" fmla="*/ 2147483647 h 224"/>
                <a:gd name="T22" fmla="*/ 2147483647 w 160"/>
                <a:gd name="T23" fmla="*/ 2147483647 h 224"/>
                <a:gd name="T24" fmla="*/ 2147483647 w 160"/>
                <a:gd name="T25" fmla="*/ 2147483647 h 224"/>
                <a:gd name="T26" fmla="*/ 2147483647 w 160"/>
                <a:gd name="T27" fmla="*/ 0 h 224"/>
                <a:gd name="T28" fmla="*/ 2147483647 w 160"/>
                <a:gd name="T29" fmla="*/ 0 h 224"/>
                <a:gd name="T30" fmla="*/ 2147483647 w 160"/>
                <a:gd name="T31" fmla="*/ 2147483647 h 224"/>
                <a:gd name="T32" fmla="*/ 2147483647 w 160"/>
                <a:gd name="T33" fmla="*/ 2147483647 h 224"/>
                <a:gd name="T34" fmla="*/ 2147483647 w 160"/>
                <a:gd name="T35" fmla="*/ 2147483647 h 224"/>
                <a:gd name="T36" fmla="*/ 2147483647 w 160"/>
                <a:gd name="T37" fmla="*/ 2147483647 h 224"/>
                <a:gd name="T38" fmla="*/ 2147483647 w 160"/>
                <a:gd name="T39" fmla="*/ 2147483647 h 224"/>
                <a:gd name="T40" fmla="*/ 2147483647 w 160"/>
                <a:gd name="T41" fmla="*/ 2147483647 h 224"/>
                <a:gd name="T42" fmla="*/ 0 w 160"/>
                <a:gd name="T43" fmla="*/ 2147483647 h 224"/>
                <a:gd name="T44" fmla="*/ 2147483647 w 160"/>
                <a:gd name="T45" fmla="*/ 2147483647 h 224"/>
                <a:gd name="T46" fmla="*/ 2147483647 w 160"/>
                <a:gd name="T47" fmla="*/ 2147483647 h 224"/>
                <a:gd name="T48" fmla="*/ 2147483647 w 160"/>
                <a:gd name="T49" fmla="*/ 2147483647 h 224"/>
                <a:gd name="T50" fmla="*/ 2147483647 w 160"/>
                <a:gd name="T51" fmla="*/ 2147483647 h 224"/>
                <a:gd name="T52" fmla="*/ 2147483647 w 160"/>
                <a:gd name="T53" fmla="*/ 2147483647 h 224"/>
                <a:gd name="T54" fmla="*/ 2147483647 w 160"/>
                <a:gd name="T55" fmla="*/ 2147483647 h 224"/>
                <a:gd name="T56" fmla="*/ 2147483647 w 160"/>
                <a:gd name="T57" fmla="*/ 2147483647 h 224"/>
                <a:gd name="T58" fmla="*/ 2147483647 w 160"/>
                <a:gd name="T59" fmla="*/ 2147483647 h 224"/>
                <a:gd name="T60" fmla="*/ 2147483647 w 160"/>
                <a:gd name="T61" fmla="*/ 2147483647 h 224"/>
                <a:gd name="T62" fmla="*/ 2147483647 w 160"/>
                <a:gd name="T63" fmla="*/ 2147483647 h 224"/>
                <a:gd name="T64" fmla="*/ 2147483647 w 160"/>
                <a:gd name="T65" fmla="*/ 2147483647 h 224"/>
                <a:gd name="T66" fmla="*/ 2147483647 w 160"/>
                <a:gd name="T67" fmla="*/ 2147483647 h 224"/>
                <a:gd name="T68" fmla="*/ 2147483647 w 160"/>
                <a:gd name="T69" fmla="*/ 2147483647 h 224"/>
                <a:gd name="T70" fmla="*/ 2147483647 w 160"/>
                <a:gd name="T71" fmla="*/ 2147483647 h 224"/>
                <a:gd name="T72" fmla="*/ 2147483647 w 160"/>
                <a:gd name="T73" fmla="*/ 2147483647 h 224"/>
                <a:gd name="T74" fmla="*/ 2147483647 w 160"/>
                <a:gd name="T75" fmla="*/ 2147483647 h 224"/>
                <a:gd name="T76" fmla="*/ 2147483647 w 160"/>
                <a:gd name="T77" fmla="*/ 2147483647 h 224"/>
                <a:gd name="T78" fmla="*/ 2147483647 w 160"/>
                <a:gd name="T79" fmla="*/ 2147483647 h 224"/>
                <a:gd name="T80" fmla="*/ 2147483647 w 160"/>
                <a:gd name="T81" fmla="*/ 2147483647 h 224"/>
                <a:gd name="T82" fmla="*/ 2147483647 w 160"/>
                <a:gd name="T83" fmla="*/ 2147483647 h 224"/>
                <a:gd name="T84" fmla="*/ 2147483647 w 160"/>
                <a:gd name="T85" fmla="*/ 2147483647 h 224"/>
                <a:gd name="T86" fmla="*/ 2147483647 w 160"/>
                <a:gd name="T87" fmla="*/ 2147483647 h 224"/>
                <a:gd name="T88" fmla="*/ 2147483647 w 160"/>
                <a:gd name="T89" fmla="*/ 0 h 224"/>
                <a:gd name="T90" fmla="*/ 2147483647 w 160"/>
                <a:gd name="T91" fmla="*/ 0 h 224"/>
                <a:gd name="T92" fmla="*/ 2147483647 w 160"/>
                <a:gd name="T93" fmla="*/ 2147483647 h 224"/>
                <a:gd name="T94" fmla="*/ 2147483647 w 160"/>
                <a:gd name="T95" fmla="*/ 2147483647 h 224"/>
                <a:gd name="T96" fmla="*/ 2147483647 w 160"/>
                <a:gd name="T97" fmla="*/ 2147483647 h 224"/>
                <a:gd name="T98" fmla="*/ 2147483647 w 160"/>
                <a:gd name="T99" fmla="*/ 2147483647 h 224"/>
                <a:gd name="T100" fmla="*/ 2147483647 w 160"/>
                <a:gd name="T101" fmla="*/ 2147483647 h 224"/>
                <a:gd name="T102" fmla="*/ 2147483647 w 160"/>
                <a:gd name="T103" fmla="*/ 2147483647 h 224"/>
                <a:gd name="T104" fmla="*/ 0 w 160"/>
                <a:gd name="T105" fmla="*/ 2147483647 h 224"/>
                <a:gd name="T106" fmla="*/ 2147483647 w 160"/>
                <a:gd name="T107" fmla="*/ 2147483647 h 224"/>
                <a:gd name="T108" fmla="*/ 2147483647 w 160"/>
                <a:gd name="T109" fmla="*/ 2147483647 h 224"/>
                <a:gd name="T110" fmla="*/ 2147483647 w 160"/>
                <a:gd name="T111" fmla="*/ 2147483647 h 224"/>
                <a:gd name="T112" fmla="*/ 2147483647 w 160"/>
                <a:gd name="T113" fmla="*/ 2147483647 h 224"/>
                <a:gd name="T114" fmla="*/ 2147483647 w 160"/>
                <a:gd name="T115" fmla="*/ 2147483647 h 224"/>
                <a:gd name="T116" fmla="*/ 2147483647 w 160"/>
                <a:gd name="T117" fmla="*/ 2147483647 h 224"/>
                <a:gd name="T118" fmla="*/ 2147483647 w 160"/>
                <a:gd name="T119" fmla="*/ 2147483647 h 224"/>
                <a:gd name="T120" fmla="*/ 2147483647 w 160"/>
                <a:gd name="T121" fmla="*/ 2147483647 h 224"/>
                <a:gd name="T122" fmla="*/ 2147483647 w 160"/>
                <a:gd name="T123" fmla="*/ 2147483647 h 224"/>
                <a:gd name="T124" fmla="*/ 2147483647 w 160"/>
                <a:gd name="T125" fmla="*/ 2147483647 h 2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0"/>
                <a:gd name="T190" fmla="*/ 0 h 224"/>
                <a:gd name="T191" fmla="*/ 160 w 160"/>
                <a:gd name="T192" fmla="*/ 224 h 2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0" h="224">
                  <a:moveTo>
                    <a:pt x="152" y="136"/>
                  </a:moveTo>
                  <a:lnTo>
                    <a:pt x="152" y="136"/>
                  </a:ln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51" name="Freeform 805"/>
            <p:cNvSpPr>
              <a:spLocks/>
            </p:cNvSpPr>
            <p:nvPr/>
          </p:nvSpPr>
          <p:spPr bwMode="auto">
            <a:xfrm>
              <a:off x="8537664" y="1722401"/>
              <a:ext cx="61913" cy="77788"/>
            </a:xfrm>
            <a:custGeom>
              <a:avLst/>
              <a:gdLst>
                <a:gd name="T0" fmla="*/ 2147483647 w 64"/>
                <a:gd name="T1" fmla="*/ 2147483647 h 80"/>
                <a:gd name="T2" fmla="*/ 2147483647 w 64"/>
                <a:gd name="T3" fmla="*/ 2147483647 h 80"/>
                <a:gd name="T4" fmla="*/ 2147483647 w 64"/>
                <a:gd name="T5" fmla="*/ 2147483647 h 80"/>
                <a:gd name="T6" fmla="*/ 2147483647 w 64"/>
                <a:gd name="T7" fmla="*/ 2147483647 h 80"/>
                <a:gd name="T8" fmla="*/ 2147483647 w 64"/>
                <a:gd name="T9" fmla="*/ 2147483647 h 80"/>
                <a:gd name="T10" fmla="*/ 2147483647 w 64"/>
                <a:gd name="T11" fmla="*/ 2147483647 h 80"/>
                <a:gd name="T12" fmla="*/ 2147483647 w 64"/>
                <a:gd name="T13" fmla="*/ 0 h 80"/>
                <a:gd name="T14" fmla="*/ 2147483647 w 64"/>
                <a:gd name="T15" fmla="*/ 2147483647 h 80"/>
                <a:gd name="T16" fmla="*/ 0 w 64"/>
                <a:gd name="T17" fmla="*/ 2147483647 h 80"/>
                <a:gd name="T18" fmla="*/ 2147483647 w 64"/>
                <a:gd name="T19" fmla="*/ 2147483647 h 80"/>
                <a:gd name="T20" fmla="*/ 0 w 64"/>
                <a:gd name="T21" fmla="*/ 2147483647 h 80"/>
                <a:gd name="T22" fmla="*/ 0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16" y="80"/>
                  </a:moveTo>
                  <a:lnTo>
                    <a:pt x="32" y="64"/>
                  </a:lnTo>
                  <a:lnTo>
                    <a:pt x="40" y="56"/>
                  </a:lnTo>
                  <a:lnTo>
                    <a:pt x="56" y="40"/>
                  </a:lnTo>
                  <a:lnTo>
                    <a:pt x="64" y="24"/>
                  </a:lnTo>
                  <a:lnTo>
                    <a:pt x="48" y="16"/>
                  </a:lnTo>
                  <a:lnTo>
                    <a:pt x="16" y="0"/>
                  </a:lnTo>
                  <a:lnTo>
                    <a:pt x="16" y="8"/>
                  </a:lnTo>
                  <a:lnTo>
                    <a:pt x="0" y="48"/>
                  </a:lnTo>
                  <a:lnTo>
                    <a:pt x="8" y="64"/>
                  </a:lnTo>
                  <a:lnTo>
                    <a:pt x="0" y="64"/>
                  </a:lnTo>
                  <a:lnTo>
                    <a:pt x="0" y="72"/>
                  </a:lnTo>
                  <a:lnTo>
                    <a:pt x="16"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52" name="Freeform 806"/>
            <p:cNvSpPr>
              <a:spLocks/>
            </p:cNvSpPr>
            <p:nvPr/>
          </p:nvSpPr>
          <p:spPr bwMode="auto">
            <a:xfrm>
              <a:off x="8428920" y="1543807"/>
              <a:ext cx="69850" cy="30957"/>
            </a:xfrm>
            <a:custGeom>
              <a:avLst/>
              <a:gdLst>
                <a:gd name="T0" fmla="*/ 2147483647 w 72"/>
                <a:gd name="T1" fmla="*/ 2147483647 h 32"/>
                <a:gd name="T2" fmla="*/ 2147483647 w 72"/>
                <a:gd name="T3" fmla="*/ 0 h 32"/>
                <a:gd name="T4" fmla="*/ 2147483647 w 72"/>
                <a:gd name="T5" fmla="*/ 0 h 32"/>
                <a:gd name="T6" fmla="*/ 0 w 72"/>
                <a:gd name="T7" fmla="*/ 2147483647 h 32"/>
                <a:gd name="T8" fmla="*/ 0 w 72"/>
                <a:gd name="T9" fmla="*/ 2147483647 h 32"/>
                <a:gd name="T10" fmla="*/ 2147483647 w 72"/>
                <a:gd name="T11" fmla="*/ 2147483647 h 32"/>
                <a:gd name="T12" fmla="*/ 2147483647 w 72"/>
                <a:gd name="T13" fmla="*/ 2147483647 h 32"/>
                <a:gd name="T14" fmla="*/ 2147483647 w 72"/>
                <a:gd name="T15" fmla="*/ 2147483647 h 32"/>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2"/>
                <a:gd name="T26" fmla="*/ 72 w 72"/>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2">
                  <a:moveTo>
                    <a:pt x="72" y="8"/>
                  </a:moveTo>
                  <a:lnTo>
                    <a:pt x="32" y="0"/>
                  </a:lnTo>
                  <a:lnTo>
                    <a:pt x="16" y="0"/>
                  </a:lnTo>
                  <a:lnTo>
                    <a:pt x="0" y="8"/>
                  </a:lnTo>
                  <a:lnTo>
                    <a:pt x="0" y="24"/>
                  </a:lnTo>
                  <a:lnTo>
                    <a:pt x="16" y="32"/>
                  </a:lnTo>
                  <a:lnTo>
                    <a:pt x="48" y="24"/>
                  </a:lnTo>
                  <a:lnTo>
                    <a:pt x="72" y="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53" name="Freeform 807"/>
            <p:cNvSpPr>
              <a:spLocks/>
            </p:cNvSpPr>
            <p:nvPr/>
          </p:nvSpPr>
          <p:spPr bwMode="auto">
            <a:xfrm>
              <a:off x="8390027" y="1519995"/>
              <a:ext cx="53975" cy="46832"/>
            </a:xfrm>
            <a:custGeom>
              <a:avLst/>
              <a:gdLst>
                <a:gd name="T0" fmla="*/ 2147483647 w 56"/>
                <a:gd name="T1" fmla="*/ 2147483647 h 48"/>
                <a:gd name="T2" fmla="*/ 2147483647 w 56"/>
                <a:gd name="T3" fmla="*/ 2147483647 h 48"/>
                <a:gd name="T4" fmla="*/ 2147483647 w 56"/>
                <a:gd name="T5" fmla="*/ 0 h 48"/>
                <a:gd name="T6" fmla="*/ 2147483647 w 56"/>
                <a:gd name="T7" fmla="*/ 0 h 48"/>
                <a:gd name="T8" fmla="*/ 2147483647 w 56"/>
                <a:gd name="T9" fmla="*/ 2147483647 h 48"/>
                <a:gd name="T10" fmla="*/ 2147483647 w 56"/>
                <a:gd name="T11" fmla="*/ 2147483647 h 48"/>
                <a:gd name="T12" fmla="*/ 2147483647 w 56"/>
                <a:gd name="T13" fmla="*/ 2147483647 h 48"/>
                <a:gd name="T14" fmla="*/ 0 w 56"/>
                <a:gd name="T15" fmla="*/ 2147483647 h 48"/>
                <a:gd name="T16" fmla="*/ 0 w 56"/>
                <a:gd name="T17" fmla="*/ 2147483647 h 48"/>
                <a:gd name="T18" fmla="*/ 0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24"/>
                  </a:moveTo>
                  <a:lnTo>
                    <a:pt x="40" y="16"/>
                  </a:lnTo>
                  <a:lnTo>
                    <a:pt x="40" y="0"/>
                  </a:lnTo>
                  <a:lnTo>
                    <a:pt x="24" y="0"/>
                  </a:lnTo>
                  <a:lnTo>
                    <a:pt x="16" y="8"/>
                  </a:lnTo>
                  <a:lnTo>
                    <a:pt x="24" y="24"/>
                  </a:lnTo>
                  <a:lnTo>
                    <a:pt x="8" y="24"/>
                  </a:lnTo>
                  <a:lnTo>
                    <a:pt x="0" y="32"/>
                  </a:lnTo>
                  <a:lnTo>
                    <a:pt x="0" y="40"/>
                  </a:lnTo>
                  <a:lnTo>
                    <a:pt x="0" y="48"/>
                  </a:lnTo>
                  <a:lnTo>
                    <a:pt x="24" y="48"/>
                  </a:lnTo>
                  <a:lnTo>
                    <a:pt x="40" y="48"/>
                  </a:lnTo>
                  <a:lnTo>
                    <a:pt x="40" y="32"/>
                  </a:lnTo>
                  <a:lnTo>
                    <a:pt x="56" y="24"/>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54" name="Freeform 808"/>
            <p:cNvSpPr>
              <a:spLocks/>
            </p:cNvSpPr>
            <p:nvPr/>
          </p:nvSpPr>
          <p:spPr bwMode="auto">
            <a:xfrm>
              <a:off x="8086814" y="1318382"/>
              <a:ext cx="373063" cy="240506"/>
            </a:xfrm>
            <a:custGeom>
              <a:avLst/>
              <a:gdLst>
                <a:gd name="T0" fmla="*/ 2147483647 w 384"/>
                <a:gd name="T1" fmla="*/ 2147483647 h 248"/>
                <a:gd name="T2" fmla="*/ 2147483647 w 384"/>
                <a:gd name="T3" fmla="*/ 2147483647 h 248"/>
                <a:gd name="T4" fmla="*/ 2147483647 w 384"/>
                <a:gd name="T5" fmla="*/ 2147483647 h 248"/>
                <a:gd name="T6" fmla="*/ 2147483647 w 384"/>
                <a:gd name="T7" fmla="*/ 2147483647 h 248"/>
                <a:gd name="T8" fmla="*/ 2147483647 w 384"/>
                <a:gd name="T9" fmla="*/ 2147483647 h 248"/>
                <a:gd name="T10" fmla="*/ 2147483647 w 384"/>
                <a:gd name="T11" fmla="*/ 2147483647 h 248"/>
                <a:gd name="T12" fmla="*/ 2147483647 w 384"/>
                <a:gd name="T13" fmla="*/ 2147483647 h 248"/>
                <a:gd name="T14" fmla="*/ 2147483647 w 384"/>
                <a:gd name="T15" fmla="*/ 2147483647 h 248"/>
                <a:gd name="T16" fmla="*/ 2147483647 w 384"/>
                <a:gd name="T17" fmla="*/ 2147483647 h 248"/>
                <a:gd name="T18" fmla="*/ 2147483647 w 384"/>
                <a:gd name="T19" fmla="*/ 2147483647 h 248"/>
                <a:gd name="T20" fmla="*/ 2147483647 w 384"/>
                <a:gd name="T21" fmla="*/ 2147483647 h 248"/>
                <a:gd name="T22" fmla="*/ 2147483647 w 384"/>
                <a:gd name="T23" fmla="*/ 2147483647 h 248"/>
                <a:gd name="T24" fmla="*/ 2147483647 w 384"/>
                <a:gd name="T25" fmla="*/ 2147483647 h 248"/>
                <a:gd name="T26" fmla="*/ 2147483647 w 384"/>
                <a:gd name="T27" fmla="*/ 2147483647 h 248"/>
                <a:gd name="T28" fmla="*/ 2147483647 w 384"/>
                <a:gd name="T29" fmla="*/ 2147483647 h 248"/>
                <a:gd name="T30" fmla="*/ 2147483647 w 384"/>
                <a:gd name="T31" fmla="*/ 2147483647 h 248"/>
                <a:gd name="T32" fmla="*/ 2147483647 w 384"/>
                <a:gd name="T33" fmla="*/ 2147483647 h 248"/>
                <a:gd name="T34" fmla="*/ 2147483647 w 384"/>
                <a:gd name="T35" fmla="*/ 2147483647 h 248"/>
                <a:gd name="T36" fmla="*/ 2147483647 w 384"/>
                <a:gd name="T37" fmla="*/ 2147483647 h 248"/>
                <a:gd name="T38" fmla="*/ 2147483647 w 384"/>
                <a:gd name="T39" fmla="*/ 2147483647 h 248"/>
                <a:gd name="T40" fmla="*/ 2147483647 w 384"/>
                <a:gd name="T41" fmla="*/ 2147483647 h 248"/>
                <a:gd name="T42" fmla="*/ 2147483647 w 384"/>
                <a:gd name="T43" fmla="*/ 2147483647 h 248"/>
                <a:gd name="T44" fmla="*/ 2147483647 w 384"/>
                <a:gd name="T45" fmla="*/ 2147483647 h 248"/>
                <a:gd name="T46" fmla="*/ 2147483647 w 384"/>
                <a:gd name="T47" fmla="*/ 0 h 248"/>
                <a:gd name="T48" fmla="*/ 0 w 384"/>
                <a:gd name="T49" fmla="*/ 0 h 248"/>
                <a:gd name="T50" fmla="*/ 2147483647 w 384"/>
                <a:gd name="T51" fmla="*/ 2147483647 h 248"/>
                <a:gd name="T52" fmla="*/ 2147483647 w 384"/>
                <a:gd name="T53" fmla="*/ 2147483647 h 248"/>
                <a:gd name="T54" fmla="*/ 2147483647 w 384"/>
                <a:gd name="T55" fmla="*/ 2147483647 h 248"/>
                <a:gd name="T56" fmla="*/ 2147483647 w 384"/>
                <a:gd name="T57" fmla="*/ 2147483647 h 248"/>
                <a:gd name="T58" fmla="*/ 2147483647 w 384"/>
                <a:gd name="T59" fmla="*/ 2147483647 h 248"/>
                <a:gd name="T60" fmla="*/ 2147483647 w 384"/>
                <a:gd name="T61" fmla="*/ 2147483647 h 248"/>
                <a:gd name="T62" fmla="*/ 2147483647 w 384"/>
                <a:gd name="T63" fmla="*/ 2147483647 h 248"/>
                <a:gd name="T64" fmla="*/ 2147483647 w 384"/>
                <a:gd name="T65" fmla="*/ 2147483647 h 248"/>
                <a:gd name="T66" fmla="*/ 2147483647 w 384"/>
                <a:gd name="T67" fmla="*/ 2147483647 h 248"/>
                <a:gd name="T68" fmla="*/ 2147483647 w 384"/>
                <a:gd name="T69" fmla="*/ 2147483647 h 248"/>
                <a:gd name="T70" fmla="*/ 2147483647 w 384"/>
                <a:gd name="T71" fmla="*/ 2147483647 h 248"/>
                <a:gd name="T72" fmla="*/ 2147483647 w 384"/>
                <a:gd name="T73" fmla="*/ 2147483647 h 248"/>
                <a:gd name="T74" fmla="*/ 2147483647 w 384"/>
                <a:gd name="T75" fmla="*/ 2147483647 h 248"/>
                <a:gd name="T76" fmla="*/ 2147483647 w 384"/>
                <a:gd name="T77" fmla="*/ 2147483647 h 248"/>
                <a:gd name="T78" fmla="*/ 2147483647 w 384"/>
                <a:gd name="T79" fmla="*/ 2147483647 h 248"/>
                <a:gd name="T80" fmla="*/ 2147483647 w 384"/>
                <a:gd name="T81" fmla="*/ 2147483647 h 248"/>
                <a:gd name="T82" fmla="*/ 2147483647 w 384"/>
                <a:gd name="T83" fmla="*/ 2147483647 h 248"/>
                <a:gd name="T84" fmla="*/ 2147483647 w 384"/>
                <a:gd name="T85" fmla="*/ 2147483647 h 248"/>
                <a:gd name="T86" fmla="*/ 2147483647 w 384"/>
                <a:gd name="T87" fmla="*/ 2147483647 h 248"/>
                <a:gd name="T88" fmla="*/ 2147483647 w 384"/>
                <a:gd name="T89" fmla="*/ 2147483647 h 248"/>
                <a:gd name="T90" fmla="*/ 2147483647 w 384"/>
                <a:gd name="T91" fmla="*/ 2147483647 h 248"/>
                <a:gd name="T92" fmla="*/ 2147483647 w 384"/>
                <a:gd name="T93" fmla="*/ 2147483647 h 248"/>
                <a:gd name="T94" fmla="*/ 2147483647 w 384"/>
                <a:gd name="T95" fmla="*/ 2147483647 h 248"/>
                <a:gd name="T96" fmla="*/ 2147483647 w 384"/>
                <a:gd name="T97" fmla="*/ 2147483647 h 248"/>
                <a:gd name="T98" fmla="*/ 2147483647 w 384"/>
                <a:gd name="T99" fmla="*/ 2147483647 h 248"/>
                <a:gd name="T100" fmla="*/ 2147483647 w 384"/>
                <a:gd name="T101" fmla="*/ 2147483647 h 248"/>
                <a:gd name="T102" fmla="*/ 2147483647 w 384"/>
                <a:gd name="T103" fmla="*/ 2147483647 h 248"/>
                <a:gd name="T104" fmla="*/ 2147483647 w 384"/>
                <a:gd name="T105" fmla="*/ 2147483647 h 248"/>
                <a:gd name="T106" fmla="*/ 2147483647 w 384"/>
                <a:gd name="T107" fmla="*/ 2147483647 h 248"/>
                <a:gd name="T108" fmla="*/ 2147483647 w 384"/>
                <a:gd name="T109" fmla="*/ 2147483647 h 2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4"/>
                <a:gd name="T166" fmla="*/ 0 h 248"/>
                <a:gd name="T167" fmla="*/ 384 w 384"/>
                <a:gd name="T168" fmla="*/ 248 h 2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4" h="248">
                  <a:moveTo>
                    <a:pt x="320" y="232"/>
                  </a:moveTo>
                  <a:lnTo>
                    <a:pt x="336" y="232"/>
                  </a:lnTo>
                  <a:lnTo>
                    <a:pt x="328" y="216"/>
                  </a:lnTo>
                  <a:lnTo>
                    <a:pt x="336" y="208"/>
                  </a:lnTo>
                  <a:lnTo>
                    <a:pt x="352" y="208"/>
                  </a:lnTo>
                  <a:lnTo>
                    <a:pt x="360" y="200"/>
                  </a:lnTo>
                  <a:lnTo>
                    <a:pt x="376" y="192"/>
                  </a:lnTo>
                  <a:lnTo>
                    <a:pt x="384" y="160"/>
                  </a:lnTo>
                  <a:lnTo>
                    <a:pt x="336" y="168"/>
                  </a:lnTo>
                  <a:lnTo>
                    <a:pt x="312" y="192"/>
                  </a:lnTo>
                  <a:lnTo>
                    <a:pt x="280" y="200"/>
                  </a:lnTo>
                  <a:lnTo>
                    <a:pt x="248" y="160"/>
                  </a:lnTo>
                  <a:lnTo>
                    <a:pt x="248" y="104"/>
                  </a:lnTo>
                  <a:lnTo>
                    <a:pt x="256" y="96"/>
                  </a:lnTo>
                  <a:lnTo>
                    <a:pt x="232" y="88"/>
                  </a:lnTo>
                  <a:lnTo>
                    <a:pt x="216" y="72"/>
                  </a:lnTo>
                  <a:lnTo>
                    <a:pt x="208" y="56"/>
                  </a:lnTo>
                  <a:lnTo>
                    <a:pt x="192" y="40"/>
                  </a:lnTo>
                  <a:lnTo>
                    <a:pt x="168" y="48"/>
                  </a:lnTo>
                  <a:lnTo>
                    <a:pt x="136" y="16"/>
                  </a:lnTo>
                  <a:lnTo>
                    <a:pt x="112" y="8"/>
                  </a:lnTo>
                  <a:lnTo>
                    <a:pt x="104" y="16"/>
                  </a:lnTo>
                  <a:lnTo>
                    <a:pt x="72" y="16"/>
                  </a:lnTo>
                  <a:lnTo>
                    <a:pt x="32" y="0"/>
                  </a:lnTo>
                  <a:lnTo>
                    <a:pt x="0" y="0"/>
                  </a:lnTo>
                  <a:lnTo>
                    <a:pt x="24" y="48"/>
                  </a:lnTo>
                  <a:lnTo>
                    <a:pt x="40" y="72"/>
                  </a:lnTo>
                  <a:lnTo>
                    <a:pt x="32" y="80"/>
                  </a:lnTo>
                  <a:lnTo>
                    <a:pt x="64" y="96"/>
                  </a:lnTo>
                  <a:lnTo>
                    <a:pt x="64" y="120"/>
                  </a:lnTo>
                  <a:lnTo>
                    <a:pt x="80" y="128"/>
                  </a:lnTo>
                  <a:lnTo>
                    <a:pt x="96" y="144"/>
                  </a:lnTo>
                  <a:lnTo>
                    <a:pt x="96" y="128"/>
                  </a:lnTo>
                  <a:lnTo>
                    <a:pt x="80" y="120"/>
                  </a:lnTo>
                  <a:lnTo>
                    <a:pt x="64" y="80"/>
                  </a:lnTo>
                  <a:lnTo>
                    <a:pt x="40" y="40"/>
                  </a:lnTo>
                  <a:lnTo>
                    <a:pt x="32" y="16"/>
                  </a:lnTo>
                  <a:lnTo>
                    <a:pt x="48" y="24"/>
                  </a:lnTo>
                  <a:lnTo>
                    <a:pt x="72" y="64"/>
                  </a:lnTo>
                  <a:lnTo>
                    <a:pt x="80" y="80"/>
                  </a:lnTo>
                  <a:lnTo>
                    <a:pt x="96" y="88"/>
                  </a:lnTo>
                  <a:lnTo>
                    <a:pt x="96" y="104"/>
                  </a:lnTo>
                  <a:lnTo>
                    <a:pt x="112" y="112"/>
                  </a:lnTo>
                  <a:lnTo>
                    <a:pt x="120" y="120"/>
                  </a:lnTo>
                  <a:lnTo>
                    <a:pt x="144" y="144"/>
                  </a:lnTo>
                  <a:lnTo>
                    <a:pt x="144" y="168"/>
                  </a:lnTo>
                  <a:lnTo>
                    <a:pt x="144" y="184"/>
                  </a:lnTo>
                  <a:lnTo>
                    <a:pt x="200" y="216"/>
                  </a:lnTo>
                  <a:lnTo>
                    <a:pt x="224" y="224"/>
                  </a:lnTo>
                  <a:lnTo>
                    <a:pt x="264" y="240"/>
                  </a:lnTo>
                  <a:lnTo>
                    <a:pt x="280" y="232"/>
                  </a:lnTo>
                  <a:lnTo>
                    <a:pt x="288" y="232"/>
                  </a:lnTo>
                  <a:lnTo>
                    <a:pt x="312" y="248"/>
                  </a:lnTo>
                  <a:lnTo>
                    <a:pt x="312" y="240"/>
                  </a:lnTo>
                  <a:lnTo>
                    <a:pt x="320" y="23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55" name="Freeform 809"/>
            <p:cNvSpPr>
              <a:spLocks/>
            </p:cNvSpPr>
            <p:nvPr/>
          </p:nvSpPr>
          <p:spPr bwMode="auto">
            <a:xfrm>
              <a:off x="8537664" y="1722401"/>
              <a:ext cx="61913" cy="77788"/>
            </a:xfrm>
            <a:custGeom>
              <a:avLst/>
              <a:gdLst>
                <a:gd name="T0" fmla="*/ 2147483647 w 64"/>
                <a:gd name="T1" fmla="*/ 2147483647 h 80"/>
                <a:gd name="T2" fmla="*/ 2147483647 w 64"/>
                <a:gd name="T3" fmla="*/ 2147483647 h 80"/>
                <a:gd name="T4" fmla="*/ 2147483647 w 64"/>
                <a:gd name="T5" fmla="*/ 2147483647 h 80"/>
                <a:gd name="T6" fmla="*/ 2147483647 w 64"/>
                <a:gd name="T7" fmla="*/ 2147483647 h 80"/>
                <a:gd name="T8" fmla="*/ 2147483647 w 64"/>
                <a:gd name="T9" fmla="*/ 2147483647 h 80"/>
                <a:gd name="T10" fmla="*/ 2147483647 w 64"/>
                <a:gd name="T11" fmla="*/ 2147483647 h 80"/>
                <a:gd name="T12" fmla="*/ 2147483647 w 64"/>
                <a:gd name="T13" fmla="*/ 0 h 80"/>
                <a:gd name="T14" fmla="*/ 2147483647 w 64"/>
                <a:gd name="T15" fmla="*/ 2147483647 h 80"/>
                <a:gd name="T16" fmla="*/ 0 w 64"/>
                <a:gd name="T17" fmla="*/ 2147483647 h 80"/>
                <a:gd name="T18" fmla="*/ 2147483647 w 64"/>
                <a:gd name="T19" fmla="*/ 2147483647 h 80"/>
                <a:gd name="T20" fmla="*/ 0 w 64"/>
                <a:gd name="T21" fmla="*/ 2147483647 h 80"/>
                <a:gd name="T22" fmla="*/ 0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16" y="80"/>
                  </a:moveTo>
                  <a:lnTo>
                    <a:pt x="32" y="64"/>
                  </a:lnTo>
                  <a:lnTo>
                    <a:pt x="40" y="56"/>
                  </a:lnTo>
                  <a:lnTo>
                    <a:pt x="56" y="40"/>
                  </a:lnTo>
                  <a:lnTo>
                    <a:pt x="64" y="24"/>
                  </a:lnTo>
                  <a:lnTo>
                    <a:pt x="48" y="16"/>
                  </a:lnTo>
                  <a:lnTo>
                    <a:pt x="16" y="0"/>
                  </a:lnTo>
                  <a:lnTo>
                    <a:pt x="16" y="8"/>
                  </a:lnTo>
                  <a:lnTo>
                    <a:pt x="0" y="48"/>
                  </a:lnTo>
                  <a:lnTo>
                    <a:pt x="8" y="64"/>
                  </a:lnTo>
                  <a:lnTo>
                    <a:pt x="0" y="64"/>
                  </a:lnTo>
                  <a:lnTo>
                    <a:pt x="0" y="72"/>
                  </a:lnTo>
                  <a:lnTo>
                    <a:pt x="16" y="8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556" name="Freeform 810"/>
            <p:cNvSpPr>
              <a:spLocks/>
            </p:cNvSpPr>
            <p:nvPr/>
          </p:nvSpPr>
          <p:spPr bwMode="auto">
            <a:xfrm>
              <a:off x="8086814" y="1318382"/>
              <a:ext cx="373063" cy="240506"/>
            </a:xfrm>
            <a:custGeom>
              <a:avLst/>
              <a:gdLst>
                <a:gd name="T0" fmla="*/ 2147483647 w 384"/>
                <a:gd name="T1" fmla="*/ 2147483647 h 248"/>
                <a:gd name="T2" fmla="*/ 2147483647 w 384"/>
                <a:gd name="T3" fmla="*/ 2147483647 h 248"/>
                <a:gd name="T4" fmla="*/ 2147483647 w 384"/>
                <a:gd name="T5" fmla="*/ 2147483647 h 248"/>
                <a:gd name="T6" fmla="*/ 2147483647 w 384"/>
                <a:gd name="T7" fmla="*/ 2147483647 h 248"/>
                <a:gd name="T8" fmla="*/ 2147483647 w 384"/>
                <a:gd name="T9" fmla="*/ 2147483647 h 248"/>
                <a:gd name="T10" fmla="*/ 2147483647 w 384"/>
                <a:gd name="T11" fmla="*/ 2147483647 h 248"/>
                <a:gd name="T12" fmla="*/ 2147483647 w 384"/>
                <a:gd name="T13" fmla="*/ 2147483647 h 248"/>
                <a:gd name="T14" fmla="*/ 2147483647 w 384"/>
                <a:gd name="T15" fmla="*/ 2147483647 h 248"/>
                <a:gd name="T16" fmla="*/ 2147483647 w 384"/>
                <a:gd name="T17" fmla="*/ 2147483647 h 248"/>
                <a:gd name="T18" fmla="*/ 2147483647 w 384"/>
                <a:gd name="T19" fmla="*/ 2147483647 h 248"/>
                <a:gd name="T20" fmla="*/ 2147483647 w 384"/>
                <a:gd name="T21" fmla="*/ 2147483647 h 248"/>
                <a:gd name="T22" fmla="*/ 2147483647 w 384"/>
                <a:gd name="T23" fmla="*/ 2147483647 h 248"/>
                <a:gd name="T24" fmla="*/ 2147483647 w 384"/>
                <a:gd name="T25" fmla="*/ 2147483647 h 248"/>
                <a:gd name="T26" fmla="*/ 2147483647 w 384"/>
                <a:gd name="T27" fmla="*/ 2147483647 h 248"/>
                <a:gd name="T28" fmla="*/ 2147483647 w 384"/>
                <a:gd name="T29" fmla="*/ 2147483647 h 248"/>
                <a:gd name="T30" fmla="*/ 2147483647 w 384"/>
                <a:gd name="T31" fmla="*/ 2147483647 h 248"/>
                <a:gd name="T32" fmla="*/ 2147483647 w 384"/>
                <a:gd name="T33" fmla="*/ 2147483647 h 248"/>
                <a:gd name="T34" fmla="*/ 2147483647 w 384"/>
                <a:gd name="T35" fmla="*/ 2147483647 h 248"/>
                <a:gd name="T36" fmla="*/ 2147483647 w 384"/>
                <a:gd name="T37" fmla="*/ 2147483647 h 248"/>
                <a:gd name="T38" fmla="*/ 2147483647 w 384"/>
                <a:gd name="T39" fmla="*/ 2147483647 h 248"/>
                <a:gd name="T40" fmla="*/ 2147483647 w 384"/>
                <a:gd name="T41" fmla="*/ 2147483647 h 248"/>
                <a:gd name="T42" fmla="*/ 2147483647 w 384"/>
                <a:gd name="T43" fmla="*/ 2147483647 h 248"/>
                <a:gd name="T44" fmla="*/ 2147483647 w 384"/>
                <a:gd name="T45" fmla="*/ 2147483647 h 248"/>
                <a:gd name="T46" fmla="*/ 2147483647 w 384"/>
                <a:gd name="T47" fmla="*/ 2147483647 h 248"/>
                <a:gd name="T48" fmla="*/ 2147483647 w 384"/>
                <a:gd name="T49" fmla="*/ 0 h 248"/>
                <a:gd name="T50" fmla="*/ 0 w 384"/>
                <a:gd name="T51" fmla="*/ 0 h 248"/>
                <a:gd name="T52" fmla="*/ 2147483647 w 384"/>
                <a:gd name="T53" fmla="*/ 2147483647 h 248"/>
                <a:gd name="T54" fmla="*/ 2147483647 w 384"/>
                <a:gd name="T55" fmla="*/ 2147483647 h 248"/>
                <a:gd name="T56" fmla="*/ 2147483647 w 384"/>
                <a:gd name="T57" fmla="*/ 2147483647 h 248"/>
                <a:gd name="T58" fmla="*/ 2147483647 w 384"/>
                <a:gd name="T59" fmla="*/ 2147483647 h 248"/>
                <a:gd name="T60" fmla="*/ 2147483647 w 384"/>
                <a:gd name="T61" fmla="*/ 2147483647 h 248"/>
                <a:gd name="T62" fmla="*/ 2147483647 w 384"/>
                <a:gd name="T63" fmla="*/ 2147483647 h 248"/>
                <a:gd name="T64" fmla="*/ 2147483647 w 384"/>
                <a:gd name="T65" fmla="*/ 2147483647 h 248"/>
                <a:gd name="T66" fmla="*/ 2147483647 w 384"/>
                <a:gd name="T67" fmla="*/ 2147483647 h 248"/>
                <a:gd name="T68" fmla="*/ 2147483647 w 384"/>
                <a:gd name="T69" fmla="*/ 2147483647 h 248"/>
                <a:gd name="T70" fmla="*/ 2147483647 w 384"/>
                <a:gd name="T71" fmla="*/ 2147483647 h 248"/>
                <a:gd name="T72" fmla="*/ 2147483647 w 384"/>
                <a:gd name="T73" fmla="*/ 2147483647 h 248"/>
                <a:gd name="T74" fmla="*/ 2147483647 w 384"/>
                <a:gd name="T75" fmla="*/ 2147483647 h 248"/>
                <a:gd name="T76" fmla="*/ 2147483647 w 384"/>
                <a:gd name="T77" fmla="*/ 2147483647 h 248"/>
                <a:gd name="T78" fmla="*/ 2147483647 w 384"/>
                <a:gd name="T79" fmla="*/ 2147483647 h 248"/>
                <a:gd name="T80" fmla="*/ 2147483647 w 384"/>
                <a:gd name="T81" fmla="*/ 2147483647 h 248"/>
                <a:gd name="T82" fmla="*/ 2147483647 w 384"/>
                <a:gd name="T83" fmla="*/ 2147483647 h 248"/>
                <a:gd name="T84" fmla="*/ 2147483647 w 384"/>
                <a:gd name="T85" fmla="*/ 2147483647 h 248"/>
                <a:gd name="T86" fmla="*/ 2147483647 w 384"/>
                <a:gd name="T87" fmla="*/ 2147483647 h 248"/>
                <a:gd name="T88" fmla="*/ 2147483647 w 384"/>
                <a:gd name="T89" fmla="*/ 2147483647 h 248"/>
                <a:gd name="T90" fmla="*/ 2147483647 w 384"/>
                <a:gd name="T91" fmla="*/ 2147483647 h 248"/>
                <a:gd name="T92" fmla="*/ 2147483647 w 384"/>
                <a:gd name="T93" fmla="*/ 2147483647 h 248"/>
                <a:gd name="T94" fmla="*/ 2147483647 w 384"/>
                <a:gd name="T95" fmla="*/ 2147483647 h 248"/>
                <a:gd name="T96" fmla="*/ 2147483647 w 384"/>
                <a:gd name="T97" fmla="*/ 2147483647 h 248"/>
                <a:gd name="T98" fmla="*/ 2147483647 w 384"/>
                <a:gd name="T99" fmla="*/ 2147483647 h 248"/>
                <a:gd name="T100" fmla="*/ 2147483647 w 384"/>
                <a:gd name="T101" fmla="*/ 2147483647 h 248"/>
                <a:gd name="T102" fmla="*/ 2147483647 w 384"/>
                <a:gd name="T103" fmla="*/ 2147483647 h 248"/>
                <a:gd name="T104" fmla="*/ 2147483647 w 384"/>
                <a:gd name="T105" fmla="*/ 2147483647 h 248"/>
                <a:gd name="T106" fmla="*/ 2147483647 w 384"/>
                <a:gd name="T107" fmla="*/ 2147483647 h 248"/>
                <a:gd name="T108" fmla="*/ 2147483647 w 384"/>
                <a:gd name="T109" fmla="*/ 2147483647 h 248"/>
                <a:gd name="T110" fmla="*/ 2147483647 w 384"/>
                <a:gd name="T111" fmla="*/ 2147483647 h 2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4"/>
                <a:gd name="T169" fmla="*/ 0 h 248"/>
                <a:gd name="T170" fmla="*/ 384 w 384"/>
                <a:gd name="T171" fmla="*/ 248 h 2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4" h="248">
                  <a:moveTo>
                    <a:pt x="320" y="232"/>
                  </a:moveTo>
                  <a:lnTo>
                    <a:pt x="336" y="232"/>
                  </a:lnTo>
                  <a:lnTo>
                    <a:pt x="328" y="216"/>
                  </a:lnTo>
                  <a:lnTo>
                    <a:pt x="336" y="208"/>
                  </a:lnTo>
                  <a:lnTo>
                    <a:pt x="352" y="208"/>
                  </a:lnTo>
                  <a:lnTo>
                    <a:pt x="360" y="200"/>
                  </a:lnTo>
                  <a:lnTo>
                    <a:pt x="376" y="192"/>
                  </a:lnTo>
                  <a:lnTo>
                    <a:pt x="384" y="160"/>
                  </a:lnTo>
                  <a:lnTo>
                    <a:pt x="336" y="168"/>
                  </a:lnTo>
                  <a:lnTo>
                    <a:pt x="312" y="192"/>
                  </a:lnTo>
                  <a:lnTo>
                    <a:pt x="280" y="200"/>
                  </a:lnTo>
                  <a:lnTo>
                    <a:pt x="248" y="160"/>
                  </a:lnTo>
                  <a:lnTo>
                    <a:pt x="248" y="104"/>
                  </a:lnTo>
                  <a:lnTo>
                    <a:pt x="256" y="96"/>
                  </a:lnTo>
                  <a:lnTo>
                    <a:pt x="232" y="88"/>
                  </a:lnTo>
                  <a:lnTo>
                    <a:pt x="216" y="72"/>
                  </a:lnTo>
                  <a:lnTo>
                    <a:pt x="208" y="56"/>
                  </a:lnTo>
                  <a:lnTo>
                    <a:pt x="192" y="40"/>
                  </a:lnTo>
                  <a:lnTo>
                    <a:pt x="168" y="48"/>
                  </a:lnTo>
                  <a:lnTo>
                    <a:pt x="136" y="16"/>
                  </a:lnTo>
                  <a:lnTo>
                    <a:pt x="112" y="8"/>
                  </a:lnTo>
                  <a:lnTo>
                    <a:pt x="104" y="16"/>
                  </a:lnTo>
                  <a:lnTo>
                    <a:pt x="72" y="16"/>
                  </a:lnTo>
                  <a:lnTo>
                    <a:pt x="32" y="0"/>
                  </a:lnTo>
                  <a:lnTo>
                    <a:pt x="0" y="0"/>
                  </a:lnTo>
                  <a:lnTo>
                    <a:pt x="24" y="48"/>
                  </a:lnTo>
                  <a:lnTo>
                    <a:pt x="40" y="72"/>
                  </a:lnTo>
                  <a:lnTo>
                    <a:pt x="32" y="80"/>
                  </a:lnTo>
                  <a:lnTo>
                    <a:pt x="64" y="96"/>
                  </a:lnTo>
                  <a:lnTo>
                    <a:pt x="64" y="120"/>
                  </a:lnTo>
                  <a:lnTo>
                    <a:pt x="80" y="128"/>
                  </a:lnTo>
                  <a:lnTo>
                    <a:pt x="96" y="144"/>
                  </a:lnTo>
                  <a:lnTo>
                    <a:pt x="96" y="128"/>
                  </a:lnTo>
                  <a:lnTo>
                    <a:pt x="80" y="120"/>
                  </a:lnTo>
                  <a:lnTo>
                    <a:pt x="64" y="80"/>
                  </a:lnTo>
                  <a:lnTo>
                    <a:pt x="40" y="40"/>
                  </a:lnTo>
                  <a:lnTo>
                    <a:pt x="32" y="16"/>
                  </a:lnTo>
                  <a:lnTo>
                    <a:pt x="48" y="24"/>
                  </a:lnTo>
                  <a:lnTo>
                    <a:pt x="72" y="64"/>
                  </a:lnTo>
                  <a:lnTo>
                    <a:pt x="80" y="80"/>
                  </a:lnTo>
                  <a:lnTo>
                    <a:pt x="96" y="88"/>
                  </a:lnTo>
                  <a:lnTo>
                    <a:pt x="96" y="104"/>
                  </a:lnTo>
                  <a:lnTo>
                    <a:pt x="112" y="112"/>
                  </a:lnTo>
                  <a:lnTo>
                    <a:pt x="120" y="120"/>
                  </a:lnTo>
                  <a:lnTo>
                    <a:pt x="144" y="144"/>
                  </a:lnTo>
                  <a:lnTo>
                    <a:pt x="144" y="168"/>
                  </a:lnTo>
                  <a:lnTo>
                    <a:pt x="144" y="184"/>
                  </a:lnTo>
                  <a:lnTo>
                    <a:pt x="200" y="216"/>
                  </a:lnTo>
                  <a:lnTo>
                    <a:pt x="224" y="224"/>
                  </a:lnTo>
                  <a:lnTo>
                    <a:pt x="264" y="240"/>
                  </a:lnTo>
                  <a:lnTo>
                    <a:pt x="280" y="232"/>
                  </a:lnTo>
                  <a:lnTo>
                    <a:pt x="288" y="232"/>
                  </a:lnTo>
                  <a:lnTo>
                    <a:pt x="312" y="248"/>
                  </a:lnTo>
                  <a:lnTo>
                    <a:pt x="312" y="240"/>
                  </a:lnTo>
                  <a:lnTo>
                    <a:pt x="320" y="232"/>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557" name="Freeform 778"/>
            <p:cNvSpPr>
              <a:spLocks/>
            </p:cNvSpPr>
            <p:nvPr/>
          </p:nvSpPr>
          <p:spPr bwMode="auto">
            <a:xfrm>
              <a:off x="7791539" y="447638"/>
              <a:ext cx="1049338" cy="723106"/>
            </a:xfrm>
            <a:custGeom>
              <a:avLst/>
              <a:gdLst>
                <a:gd name="T0" fmla="*/ 2147483647 w 1080"/>
                <a:gd name="T1" fmla="*/ 2147483647 h 744"/>
                <a:gd name="T2" fmla="*/ 2147483647 w 1080"/>
                <a:gd name="T3" fmla="*/ 2147483647 h 744"/>
                <a:gd name="T4" fmla="*/ 2147483647 w 1080"/>
                <a:gd name="T5" fmla="*/ 2147483647 h 744"/>
                <a:gd name="T6" fmla="*/ 2147483647 w 1080"/>
                <a:gd name="T7" fmla="*/ 2147483647 h 744"/>
                <a:gd name="T8" fmla="*/ 2147483647 w 1080"/>
                <a:gd name="T9" fmla="*/ 2147483647 h 744"/>
                <a:gd name="T10" fmla="*/ 2147483647 w 1080"/>
                <a:gd name="T11" fmla="*/ 2147483647 h 744"/>
                <a:gd name="T12" fmla="*/ 2147483647 w 1080"/>
                <a:gd name="T13" fmla="*/ 2147483647 h 744"/>
                <a:gd name="T14" fmla="*/ 2147483647 w 1080"/>
                <a:gd name="T15" fmla="*/ 2147483647 h 744"/>
                <a:gd name="T16" fmla="*/ 2147483647 w 1080"/>
                <a:gd name="T17" fmla="*/ 2147483647 h 744"/>
                <a:gd name="T18" fmla="*/ 2147483647 w 1080"/>
                <a:gd name="T19" fmla="*/ 2147483647 h 744"/>
                <a:gd name="T20" fmla="*/ 2147483647 w 1080"/>
                <a:gd name="T21" fmla="*/ 2147483647 h 744"/>
                <a:gd name="T22" fmla="*/ 2147483647 w 1080"/>
                <a:gd name="T23" fmla="*/ 2147483647 h 744"/>
                <a:gd name="T24" fmla="*/ 2147483647 w 1080"/>
                <a:gd name="T25" fmla="*/ 2147483647 h 744"/>
                <a:gd name="T26" fmla="*/ 2147483647 w 1080"/>
                <a:gd name="T27" fmla="*/ 2147483647 h 744"/>
                <a:gd name="T28" fmla="*/ 2147483647 w 1080"/>
                <a:gd name="T29" fmla="*/ 2147483647 h 744"/>
                <a:gd name="T30" fmla="*/ 2147483647 w 1080"/>
                <a:gd name="T31" fmla="*/ 2147483647 h 744"/>
                <a:gd name="T32" fmla="*/ 2147483647 w 1080"/>
                <a:gd name="T33" fmla="*/ 2147483647 h 744"/>
                <a:gd name="T34" fmla="*/ 2147483647 w 1080"/>
                <a:gd name="T35" fmla="*/ 2147483647 h 744"/>
                <a:gd name="T36" fmla="*/ 2147483647 w 1080"/>
                <a:gd name="T37" fmla="*/ 2147483647 h 744"/>
                <a:gd name="T38" fmla="*/ 2147483647 w 1080"/>
                <a:gd name="T39" fmla="*/ 2147483647 h 744"/>
                <a:gd name="T40" fmla="*/ 2147483647 w 1080"/>
                <a:gd name="T41" fmla="*/ 2147483647 h 744"/>
                <a:gd name="T42" fmla="*/ 2147483647 w 1080"/>
                <a:gd name="T43" fmla="*/ 2147483647 h 744"/>
                <a:gd name="T44" fmla="*/ 2147483647 w 1080"/>
                <a:gd name="T45" fmla="*/ 2147483647 h 744"/>
                <a:gd name="T46" fmla="*/ 2147483647 w 1080"/>
                <a:gd name="T47" fmla="*/ 2147483647 h 744"/>
                <a:gd name="T48" fmla="*/ 2147483647 w 1080"/>
                <a:gd name="T49" fmla="*/ 2147483647 h 744"/>
                <a:gd name="T50" fmla="*/ 2147483647 w 1080"/>
                <a:gd name="T51" fmla="*/ 2147483647 h 744"/>
                <a:gd name="T52" fmla="*/ 2147483647 w 1080"/>
                <a:gd name="T53" fmla="*/ 2147483647 h 744"/>
                <a:gd name="T54" fmla="*/ 2147483647 w 1080"/>
                <a:gd name="T55" fmla="*/ 2147483647 h 744"/>
                <a:gd name="T56" fmla="*/ 2147483647 w 1080"/>
                <a:gd name="T57" fmla="*/ 2147483647 h 744"/>
                <a:gd name="T58" fmla="*/ 2147483647 w 1080"/>
                <a:gd name="T59" fmla="*/ 2147483647 h 744"/>
                <a:gd name="T60" fmla="*/ 2147483647 w 1080"/>
                <a:gd name="T61" fmla="*/ 2147483647 h 744"/>
                <a:gd name="T62" fmla="*/ 2147483647 w 1080"/>
                <a:gd name="T63" fmla="*/ 2147483647 h 744"/>
                <a:gd name="T64" fmla="*/ 2147483647 w 1080"/>
                <a:gd name="T65" fmla="*/ 2147483647 h 744"/>
                <a:gd name="T66" fmla="*/ 2147483647 w 1080"/>
                <a:gd name="T67" fmla="*/ 2147483647 h 744"/>
                <a:gd name="T68" fmla="*/ 2147483647 w 1080"/>
                <a:gd name="T69" fmla="*/ 2147483647 h 744"/>
                <a:gd name="T70" fmla="*/ 2147483647 w 1080"/>
                <a:gd name="T71" fmla="*/ 2147483647 h 744"/>
                <a:gd name="T72" fmla="*/ 2147483647 w 1080"/>
                <a:gd name="T73" fmla="*/ 2147483647 h 744"/>
                <a:gd name="T74" fmla="*/ 2147483647 w 1080"/>
                <a:gd name="T75" fmla="*/ 2147483647 h 744"/>
                <a:gd name="T76" fmla="*/ 2147483647 w 1080"/>
                <a:gd name="T77" fmla="*/ 2147483647 h 744"/>
                <a:gd name="T78" fmla="*/ 2147483647 w 1080"/>
                <a:gd name="T79" fmla="*/ 2147483647 h 744"/>
                <a:gd name="T80" fmla="*/ 2147483647 w 1080"/>
                <a:gd name="T81" fmla="*/ 0 h 744"/>
                <a:gd name="T82" fmla="*/ 2147483647 w 1080"/>
                <a:gd name="T83" fmla="*/ 2147483647 h 744"/>
                <a:gd name="T84" fmla="*/ 2147483647 w 1080"/>
                <a:gd name="T85" fmla="*/ 2147483647 h 744"/>
                <a:gd name="T86" fmla="*/ 2147483647 w 1080"/>
                <a:gd name="T87" fmla="*/ 2147483647 h 744"/>
                <a:gd name="T88" fmla="*/ 2147483647 w 1080"/>
                <a:gd name="T89" fmla="*/ 2147483647 h 744"/>
                <a:gd name="T90" fmla="*/ 2147483647 w 1080"/>
                <a:gd name="T91" fmla="*/ 2147483647 h 744"/>
                <a:gd name="T92" fmla="*/ 2147483647 w 1080"/>
                <a:gd name="T93" fmla="*/ 2147483647 h 744"/>
                <a:gd name="T94" fmla="*/ 2147483647 w 1080"/>
                <a:gd name="T95" fmla="*/ 2147483647 h 744"/>
                <a:gd name="T96" fmla="*/ 2147483647 w 1080"/>
                <a:gd name="T97" fmla="*/ 2147483647 h 744"/>
                <a:gd name="T98" fmla="*/ 2147483647 w 1080"/>
                <a:gd name="T99" fmla="*/ 2147483647 h 744"/>
                <a:gd name="T100" fmla="*/ 2147483647 w 1080"/>
                <a:gd name="T101" fmla="*/ 2147483647 h 744"/>
                <a:gd name="T102" fmla="*/ 2147483647 w 1080"/>
                <a:gd name="T103" fmla="*/ 2147483647 h 744"/>
                <a:gd name="T104" fmla="*/ 2147483647 w 1080"/>
                <a:gd name="T105" fmla="*/ 2147483647 h 744"/>
                <a:gd name="T106" fmla="*/ 2147483647 w 1080"/>
                <a:gd name="T107" fmla="*/ 2147483647 h 744"/>
                <a:gd name="T108" fmla="*/ 2147483647 w 1080"/>
                <a:gd name="T109" fmla="*/ 2147483647 h 744"/>
                <a:gd name="T110" fmla="*/ 0 w 1080"/>
                <a:gd name="T111" fmla="*/ 2147483647 h 744"/>
                <a:gd name="T112" fmla="*/ 2147483647 w 1080"/>
                <a:gd name="T113" fmla="*/ 2147483647 h 744"/>
                <a:gd name="T114" fmla="*/ 2147483647 w 1080"/>
                <a:gd name="T115" fmla="*/ 2147483647 h 744"/>
                <a:gd name="T116" fmla="*/ 2147483647 w 1080"/>
                <a:gd name="T117" fmla="*/ 2147483647 h 744"/>
                <a:gd name="T118" fmla="*/ 2147483647 w 1080"/>
                <a:gd name="T119" fmla="*/ 2147483647 h 744"/>
                <a:gd name="T120" fmla="*/ 2147483647 w 1080"/>
                <a:gd name="T121" fmla="*/ 2147483647 h 744"/>
                <a:gd name="T122" fmla="*/ 2147483647 w 1080"/>
                <a:gd name="T123" fmla="*/ 2147483647 h 7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0"/>
                <a:gd name="T187" fmla="*/ 0 h 744"/>
                <a:gd name="T188" fmla="*/ 1080 w 1080"/>
                <a:gd name="T189" fmla="*/ 744 h 7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0" h="744">
                  <a:moveTo>
                    <a:pt x="624" y="632"/>
                  </a:moveTo>
                  <a:lnTo>
                    <a:pt x="648" y="640"/>
                  </a:lnTo>
                  <a:lnTo>
                    <a:pt x="720" y="672"/>
                  </a:lnTo>
                  <a:lnTo>
                    <a:pt x="744" y="720"/>
                  </a:lnTo>
                  <a:lnTo>
                    <a:pt x="744" y="744"/>
                  </a:lnTo>
                  <a:lnTo>
                    <a:pt x="792" y="728"/>
                  </a:lnTo>
                  <a:lnTo>
                    <a:pt x="824" y="704"/>
                  </a:lnTo>
                  <a:lnTo>
                    <a:pt x="840" y="704"/>
                  </a:lnTo>
                  <a:lnTo>
                    <a:pt x="880" y="696"/>
                  </a:lnTo>
                  <a:lnTo>
                    <a:pt x="912" y="656"/>
                  </a:lnTo>
                  <a:lnTo>
                    <a:pt x="928" y="656"/>
                  </a:lnTo>
                  <a:lnTo>
                    <a:pt x="936" y="696"/>
                  </a:lnTo>
                  <a:lnTo>
                    <a:pt x="952" y="688"/>
                  </a:lnTo>
                  <a:lnTo>
                    <a:pt x="968" y="688"/>
                  </a:lnTo>
                  <a:lnTo>
                    <a:pt x="960" y="704"/>
                  </a:lnTo>
                  <a:lnTo>
                    <a:pt x="968" y="720"/>
                  </a:lnTo>
                  <a:lnTo>
                    <a:pt x="1000" y="688"/>
                  </a:lnTo>
                  <a:lnTo>
                    <a:pt x="1016" y="672"/>
                  </a:lnTo>
                  <a:lnTo>
                    <a:pt x="976" y="672"/>
                  </a:lnTo>
                  <a:lnTo>
                    <a:pt x="960" y="648"/>
                  </a:lnTo>
                  <a:lnTo>
                    <a:pt x="976" y="632"/>
                  </a:lnTo>
                  <a:lnTo>
                    <a:pt x="976" y="616"/>
                  </a:lnTo>
                  <a:lnTo>
                    <a:pt x="920" y="632"/>
                  </a:lnTo>
                  <a:lnTo>
                    <a:pt x="896" y="656"/>
                  </a:lnTo>
                  <a:lnTo>
                    <a:pt x="904" y="624"/>
                  </a:lnTo>
                  <a:lnTo>
                    <a:pt x="936" y="608"/>
                  </a:lnTo>
                  <a:lnTo>
                    <a:pt x="952" y="592"/>
                  </a:lnTo>
                  <a:lnTo>
                    <a:pt x="1000" y="600"/>
                  </a:lnTo>
                  <a:lnTo>
                    <a:pt x="1032" y="592"/>
                  </a:lnTo>
                  <a:lnTo>
                    <a:pt x="1064" y="576"/>
                  </a:lnTo>
                  <a:lnTo>
                    <a:pt x="1080" y="560"/>
                  </a:lnTo>
                  <a:lnTo>
                    <a:pt x="1064" y="520"/>
                  </a:lnTo>
                  <a:lnTo>
                    <a:pt x="1064" y="496"/>
                  </a:lnTo>
                  <a:lnTo>
                    <a:pt x="1008" y="472"/>
                  </a:lnTo>
                  <a:lnTo>
                    <a:pt x="1008" y="456"/>
                  </a:lnTo>
                  <a:lnTo>
                    <a:pt x="968" y="368"/>
                  </a:lnTo>
                  <a:lnTo>
                    <a:pt x="952" y="408"/>
                  </a:lnTo>
                  <a:lnTo>
                    <a:pt x="928" y="416"/>
                  </a:lnTo>
                  <a:lnTo>
                    <a:pt x="920" y="408"/>
                  </a:lnTo>
                  <a:lnTo>
                    <a:pt x="904" y="408"/>
                  </a:lnTo>
                  <a:lnTo>
                    <a:pt x="904" y="352"/>
                  </a:lnTo>
                  <a:lnTo>
                    <a:pt x="880" y="344"/>
                  </a:lnTo>
                  <a:lnTo>
                    <a:pt x="864" y="320"/>
                  </a:lnTo>
                  <a:lnTo>
                    <a:pt x="840" y="320"/>
                  </a:lnTo>
                  <a:lnTo>
                    <a:pt x="816" y="312"/>
                  </a:lnTo>
                  <a:lnTo>
                    <a:pt x="800" y="320"/>
                  </a:lnTo>
                  <a:lnTo>
                    <a:pt x="800" y="336"/>
                  </a:lnTo>
                  <a:lnTo>
                    <a:pt x="800" y="360"/>
                  </a:lnTo>
                  <a:lnTo>
                    <a:pt x="800" y="400"/>
                  </a:lnTo>
                  <a:lnTo>
                    <a:pt x="792" y="416"/>
                  </a:lnTo>
                  <a:lnTo>
                    <a:pt x="816" y="464"/>
                  </a:lnTo>
                  <a:lnTo>
                    <a:pt x="776" y="504"/>
                  </a:lnTo>
                  <a:lnTo>
                    <a:pt x="784" y="560"/>
                  </a:lnTo>
                  <a:lnTo>
                    <a:pt x="768" y="576"/>
                  </a:lnTo>
                  <a:lnTo>
                    <a:pt x="752" y="568"/>
                  </a:lnTo>
                  <a:lnTo>
                    <a:pt x="744" y="496"/>
                  </a:lnTo>
                  <a:lnTo>
                    <a:pt x="704" y="488"/>
                  </a:lnTo>
                  <a:lnTo>
                    <a:pt x="632" y="448"/>
                  </a:lnTo>
                  <a:lnTo>
                    <a:pt x="616" y="448"/>
                  </a:lnTo>
                  <a:lnTo>
                    <a:pt x="600" y="408"/>
                  </a:lnTo>
                  <a:lnTo>
                    <a:pt x="592" y="400"/>
                  </a:lnTo>
                  <a:lnTo>
                    <a:pt x="624" y="304"/>
                  </a:lnTo>
                  <a:lnTo>
                    <a:pt x="640" y="280"/>
                  </a:lnTo>
                  <a:lnTo>
                    <a:pt x="664" y="272"/>
                  </a:lnTo>
                  <a:lnTo>
                    <a:pt x="672" y="272"/>
                  </a:lnTo>
                  <a:lnTo>
                    <a:pt x="688" y="232"/>
                  </a:lnTo>
                  <a:lnTo>
                    <a:pt x="696" y="200"/>
                  </a:lnTo>
                  <a:lnTo>
                    <a:pt x="736" y="192"/>
                  </a:lnTo>
                  <a:lnTo>
                    <a:pt x="752" y="176"/>
                  </a:lnTo>
                  <a:lnTo>
                    <a:pt x="744" y="136"/>
                  </a:lnTo>
                  <a:lnTo>
                    <a:pt x="752" y="112"/>
                  </a:lnTo>
                  <a:lnTo>
                    <a:pt x="736" y="96"/>
                  </a:lnTo>
                  <a:lnTo>
                    <a:pt x="712" y="88"/>
                  </a:lnTo>
                  <a:lnTo>
                    <a:pt x="704" y="128"/>
                  </a:lnTo>
                  <a:lnTo>
                    <a:pt x="680" y="168"/>
                  </a:lnTo>
                  <a:lnTo>
                    <a:pt x="672" y="120"/>
                  </a:lnTo>
                  <a:lnTo>
                    <a:pt x="656" y="104"/>
                  </a:lnTo>
                  <a:lnTo>
                    <a:pt x="640" y="128"/>
                  </a:lnTo>
                  <a:lnTo>
                    <a:pt x="632" y="104"/>
                  </a:lnTo>
                  <a:lnTo>
                    <a:pt x="616" y="80"/>
                  </a:lnTo>
                  <a:lnTo>
                    <a:pt x="608" y="40"/>
                  </a:lnTo>
                  <a:lnTo>
                    <a:pt x="584" y="0"/>
                  </a:lnTo>
                  <a:lnTo>
                    <a:pt x="568" y="56"/>
                  </a:lnTo>
                  <a:lnTo>
                    <a:pt x="568" y="80"/>
                  </a:lnTo>
                  <a:lnTo>
                    <a:pt x="592" y="104"/>
                  </a:lnTo>
                  <a:lnTo>
                    <a:pt x="600" y="128"/>
                  </a:lnTo>
                  <a:lnTo>
                    <a:pt x="576" y="144"/>
                  </a:lnTo>
                  <a:lnTo>
                    <a:pt x="568" y="136"/>
                  </a:lnTo>
                  <a:lnTo>
                    <a:pt x="552" y="136"/>
                  </a:lnTo>
                  <a:lnTo>
                    <a:pt x="544" y="160"/>
                  </a:lnTo>
                  <a:lnTo>
                    <a:pt x="512" y="152"/>
                  </a:lnTo>
                  <a:lnTo>
                    <a:pt x="472" y="152"/>
                  </a:lnTo>
                  <a:lnTo>
                    <a:pt x="448" y="136"/>
                  </a:lnTo>
                  <a:lnTo>
                    <a:pt x="416" y="144"/>
                  </a:lnTo>
                  <a:lnTo>
                    <a:pt x="416" y="152"/>
                  </a:lnTo>
                  <a:lnTo>
                    <a:pt x="424" y="176"/>
                  </a:lnTo>
                  <a:lnTo>
                    <a:pt x="408" y="176"/>
                  </a:lnTo>
                  <a:lnTo>
                    <a:pt x="392" y="152"/>
                  </a:lnTo>
                  <a:lnTo>
                    <a:pt x="344" y="160"/>
                  </a:lnTo>
                  <a:lnTo>
                    <a:pt x="328" y="144"/>
                  </a:lnTo>
                  <a:lnTo>
                    <a:pt x="336" y="128"/>
                  </a:lnTo>
                  <a:lnTo>
                    <a:pt x="304" y="120"/>
                  </a:lnTo>
                  <a:lnTo>
                    <a:pt x="272" y="104"/>
                  </a:lnTo>
                  <a:lnTo>
                    <a:pt x="232" y="88"/>
                  </a:lnTo>
                  <a:lnTo>
                    <a:pt x="200" y="96"/>
                  </a:lnTo>
                  <a:lnTo>
                    <a:pt x="176" y="64"/>
                  </a:lnTo>
                  <a:lnTo>
                    <a:pt x="96" y="104"/>
                  </a:lnTo>
                  <a:lnTo>
                    <a:pt x="80" y="120"/>
                  </a:lnTo>
                  <a:lnTo>
                    <a:pt x="48" y="112"/>
                  </a:lnTo>
                  <a:lnTo>
                    <a:pt x="24" y="96"/>
                  </a:lnTo>
                  <a:lnTo>
                    <a:pt x="0" y="88"/>
                  </a:lnTo>
                  <a:lnTo>
                    <a:pt x="0" y="368"/>
                  </a:lnTo>
                  <a:lnTo>
                    <a:pt x="40" y="392"/>
                  </a:lnTo>
                  <a:lnTo>
                    <a:pt x="72" y="376"/>
                  </a:lnTo>
                  <a:lnTo>
                    <a:pt x="120" y="456"/>
                  </a:lnTo>
                  <a:lnTo>
                    <a:pt x="144" y="472"/>
                  </a:lnTo>
                  <a:lnTo>
                    <a:pt x="144" y="504"/>
                  </a:lnTo>
                  <a:lnTo>
                    <a:pt x="152" y="528"/>
                  </a:lnTo>
                  <a:lnTo>
                    <a:pt x="184" y="576"/>
                  </a:lnTo>
                  <a:lnTo>
                    <a:pt x="232" y="600"/>
                  </a:lnTo>
                  <a:lnTo>
                    <a:pt x="232" y="624"/>
                  </a:lnTo>
                  <a:lnTo>
                    <a:pt x="584" y="624"/>
                  </a:lnTo>
                  <a:lnTo>
                    <a:pt x="624" y="632"/>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srgbClr val="4D4D4D"/>
                </a:solidFill>
                <a:latin typeface="Segoe"/>
              </a:endParaRPr>
            </a:p>
          </p:txBody>
        </p:sp>
        <p:sp>
          <p:nvSpPr>
            <p:cNvPr id="558" name="Freeform 557"/>
            <p:cNvSpPr/>
            <p:nvPr/>
          </p:nvSpPr>
          <p:spPr bwMode="auto">
            <a:xfrm>
              <a:off x="10927570" y="1450911"/>
              <a:ext cx="18434" cy="7786"/>
            </a:xfrm>
            <a:custGeom>
              <a:avLst/>
              <a:gdLst>
                <a:gd name="connsiteX0" fmla="*/ 947 w 36868"/>
                <a:gd name="connsiteY0" fmla="*/ 14342 h 15572"/>
                <a:gd name="connsiteX1" fmla="*/ 8090 w 36868"/>
                <a:gd name="connsiteY1" fmla="*/ 2436 h 15572"/>
                <a:gd name="connsiteX2" fmla="*/ 34284 w 36868"/>
                <a:gd name="connsiteY2" fmla="*/ 2436 h 15572"/>
                <a:gd name="connsiteX3" fmla="*/ 36665 w 36868"/>
                <a:gd name="connsiteY3" fmla="*/ 9580 h 15572"/>
                <a:gd name="connsiteX4" fmla="*/ 29522 w 36868"/>
                <a:gd name="connsiteY4" fmla="*/ 14342 h 15572"/>
                <a:gd name="connsiteX5" fmla="*/ 947 w 36868"/>
                <a:gd name="connsiteY5" fmla="*/ 14342 h 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68" h="15572">
                  <a:moveTo>
                    <a:pt x="947" y="14342"/>
                  </a:moveTo>
                  <a:cubicBezTo>
                    <a:pt x="-2625" y="12358"/>
                    <a:pt x="4817" y="5709"/>
                    <a:pt x="8090" y="2436"/>
                  </a:cubicBezTo>
                  <a:cubicBezTo>
                    <a:pt x="13473" y="-2947"/>
                    <a:pt x="32710" y="2239"/>
                    <a:pt x="34284" y="2436"/>
                  </a:cubicBezTo>
                  <a:cubicBezTo>
                    <a:pt x="35078" y="4817"/>
                    <a:pt x="37597" y="7249"/>
                    <a:pt x="36665" y="9580"/>
                  </a:cubicBezTo>
                  <a:cubicBezTo>
                    <a:pt x="35602" y="12237"/>
                    <a:pt x="32359" y="13964"/>
                    <a:pt x="29522" y="14342"/>
                  </a:cubicBezTo>
                  <a:cubicBezTo>
                    <a:pt x="20081" y="15601"/>
                    <a:pt x="4519" y="16326"/>
                    <a:pt x="947" y="14342"/>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59" name="Freeform 558"/>
            <p:cNvSpPr/>
            <p:nvPr/>
          </p:nvSpPr>
          <p:spPr bwMode="auto">
            <a:xfrm>
              <a:off x="9695514" y="1083893"/>
              <a:ext cx="34760" cy="34806"/>
            </a:xfrm>
            <a:custGeom>
              <a:avLst/>
              <a:gdLst>
                <a:gd name="connsiteX0" fmla="*/ 11629 w 66398"/>
                <a:gd name="connsiteY0" fmla="*/ 64960 h 67610"/>
                <a:gd name="connsiteX1" fmla="*/ 23536 w 66398"/>
                <a:gd name="connsiteY1" fmla="*/ 62578 h 67610"/>
                <a:gd name="connsiteX2" fmla="*/ 30679 w 66398"/>
                <a:gd name="connsiteY2" fmla="*/ 60197 h 67610"/>
                <a:gd name="connsiteX3" fmla="*/ 59254 w 66398"/>
                <a:gd name="connsiteY3" fmla="*/ 57816 h 67610"/>
                <a:gd name="connsiteX4" fmla="*/ 64017 w 66398"/>
                <a:gd name="connsiteY4" fmla="*/ 50672 h 67610"/>
                <a:gd name="connsiteX5" fmla="*/ 59254 w 66398"/>
                <a:gd name="connsiteY5" fmla="*/ 34003 h 67610"/>
                <a:gd name="connsiteX6" fmla="*/ 64017 w 66398"/>
                <a:gd name="connsiteY6" fmla="*/ 19716 h 67610"/>
                <a:gd name="connsiteX7" fmla="*/ 66398 w 66398"/>
                <a:gd name="connsiteY7" fmla="*/ 12572 h 67610"/>
                <a:gd name="connsiteX8" fmla="*/ 64017 w 66398"/>
                <a:gd name="connsiteY8" fmla="*/ 3047 h 67610"/>
                <a:gd name="connsiteX9" fmla="*/ 49729 w 66398"/>
                <a:gd name="connsiteY9" fmla="*/ 7810 h 67610"/>
                <a:gd name="connsiteX10" fmla="*/ 28298 w 66398"/>
                <a:gd name="connsiteY10" fmla="*/ 19716 h 67610"/>
                <a:gd name="connsiteX11" fmla="*/ 2104 w 66398"/>
                <a:gd name="connsiteY11" fmla="*/ 22097 h 67610"/>
                <a:gd name="connsiteX12" fmla="*/ 11629 w 66398"/>
                <a:gd name="connsiteY12" fmla="*/ 64960 h 67610"/>
                <a:gd name="connsiteX0" fmla="*/ 2845 w 69520"/>
                <a:gd name="connsiteY0" fmla="*/ 67341 h 69612"/>
                <a:gd name="connsiteX1" fmla="*/ 26658 w 69520"/>
                <a:gd name="connsiteY1" fmla="*/ 62578 h 69612"/>
                <a:gd name="connsiteX2" fmla="*/ 33801 w 69520"/>
                <a:gd name="connsiteY2" fmla="*/ 60197 h 69612"/>
                <a:gd name="connsiteX3" fmla="*/ 62376 w 69520"/>
                <a:gd name="connsiteY3" fmla="*/ 57816 h 69612"/>
                <a:gd name="connsiteX4" fmla="*/ 67139 w 69520"/>
                <a:gd name="connsiteY4" fmla="*/ 50672 h 69612"/>
                <a:gd name="connsiteX5" fmla="*/ 62376 w 69520"/>
                <a:gd name="connsiteY5" fmla="*/ 34003 h 69612"/>
                <a:gd name="connsiteX6" fmla="*/ 67139 w 69520"/>
                <a:gd name="connsiteY6" fmla="*/ 19716 h 69612"/>
                <a:gd name="connsiteX7" fmla="*/ 69520 w 69520"/>
                <a:gd name="connsiteY7" fmla="*/ 12572 h 69612"/>
                <a:gd name="connsiteX8" fmla="*/ 67139 w 69520"/>
                <a:gd name="connsiteY8" fmla="*/ 3047 h 69612"/>
                <a:gd name="connsiteX9" fmla="*/ 52851 w 69520"/>
                <a:gd name="connsiteY9" fmla="*/ 7810 h 69612"/>
                <a:gd name="connsiteX10" fmla="*/ 31420 w 69520"/>
                <a:gd name="connsiteY10" fmla="*/ 19716 h 69612"/>
                <a:gd name="connsiteX11" fmla="*/ 5226 w 69520"/>
                <a:gd name="connsiteY11" fmla="*/ 22097 h 69612"/>
                <a:gd name="connsiteX12" fmla="*/ 2845 w 69520"/>
                <a:gd name="connsiteY12" fmla="*/ 67341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20" h="69612">
                  <a:moveTo>
                    <a:pt x="2845" y="67341"/>
                  </a:moveTo>
                  <a:cubicBezTo>
                    <a:pt x="6417" y="74088"/>
                    <a:pt x="21499" y="63769"/>
                    <a:pt x="26658" y="62578"/>
                  </a:cubicBezTo>
                  <a:cubicBezTo>
                    <a:pt x="31817" y="61387"/>
                    <a:pt x="31313" y="60529"/>
                    <a:pt x="33801" y="60197"/>
                  </a:cubicBezTo>
                  <a:cubicBezTo>
                    <a:pt x="43275" y="58934"/>
                    <a:pt x="52851" y="58610"/>
                    <a:pt x="62376" y="57816"/>
                  </a:cubicBezTo>
                  <a:cubicBezTo>
                    <a:pt x="63964" y="55435"/>
                    <a:pt x="66734" y="53505"/>
                    <a:pt x="67139" y="50672"/>
                  </a:cubicBezTo>
                  <a:cubicBezTo>
                    <a:pt x="67438" y="48577"/>
                    <a:pt x="63270" y="36685"/>
                    <a:pt x="62376" y="34003"/>
                  </a:cubicBezTo>
                  <a:lnTo>
                    <a:pt x="67139" y="19716"/>
                  </a:lnTo>
                  <a:lnTo>
                    <a:pt x="69520" y="12572"/>
                  </a:lnTo>
                  <a:cubicBezTo>
                    <a:pt x="68726" y="9397"/>
                    <a:pt x="69183" y="5603"/>
                    <a:pt x="67139" y="3047"/>
                  </a:cubicBezTo>
                  <a:cubicBezTo>
                    <a:pt x="60745" y="-4945"/>
                    <a:pt x="56476" y="4990"/>
                    <a:pt x="52851" y="7810"/>
                  </a:cubicBezTo>
                  <a:cubicBezTo>
                    <a:pt x="47941" y="11629"/>
                    <a:pt x="38966" y="18638"/>
                    <a:pt x="31420" y="19716"/>
                  </a:cubicBezTo>
                  <a:cubicBezTo>
                    <a:pt x="22741" y="20956"/>
                    <a:pt x="9619" y="14510"/>
                    <a:pt x="5226" y="22097"/>
                  </a:cubicBezTo>
                  <a:cubicBezTo>
                    <a:pt x="-1933" y="34462"/>
                    <a:pt x="-727" y="60594"/>
                    <a:pt x="2845" y="67341"/>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0" name="Freeform 559"/>
            <p:cNvSpPr/>
            <p:nvPr/>
          </p:nvSpPr>
          <p:spPr bwMode="auto">
            <a:xfrm>
              <a:off x="11139974" y="1745023"/>
              <a:ext cx="135740" cy="112206"/>
            </a:xfrm>
            <a:custGeom>
              <a:avLst/>
              <a:gdLst>
                <a:gd name="connsiteX0" fmla="*/ 264319 w 271480"/>
                <a:gd name="connsiteY0" fmla="*/ 52387 h 224411"/>
                <a:gd name="connsiteX1" fmla="*/ 261938 w 271480"/>
                <a:gd name="connsiteY1" fmla="*/ 138112 h 224411"/>
                <a:gd name="connsiteX2" fmla="*/ 252413 w 271480"/>
                <a:gd name="connsiteY2" fmla="*/ 152400 h 224411"/>
                <a:gd name="connsiteX3" fmla="*/ 257175 w 271480"/>
                <a:gd name="connsiteY3" fmla="*/ 173831 h 224411"/>
                <a:gd name="connsiteX4" fmla="*/ 261938 w 271480"/>
                <a:gd name="connsiteY4" fmla="*/ 180975 h 224411"/>
                <a:gd name="connsiteX5" fmla="*/ 264319 w 271480"/>
                <a:gd name="connsiteY5" fmla="*/ 188118 h 224411"/>
                <a:gd name="connsiteX6" fmla="*/ 269081 w 271480"/>
                <a:gd name="connsiteY6" fmla="*/ 195262 h 224411"/>
                <a:gd name="connsiteX7" fmla="*/ 271463 w 271480"/>
                <a:gd name="connsiteY7" fmla="*/ 209550 h 224411"/>
                <a:gd name="connsiteX8" fmla="*/ 269081 w 271480"/>
                <a:gd name="connsiteY8" fmla="*/ 223837 h 224411"/>
                <a:gd name="connsiteX9" fmla="*/ 257175 w 271480"/>
                <a:gd name="connsiteY9" fmla="*/ 219075 h 224411"/>
                <a:gd name="connsiteX10" fmla="*/ 250031 w 271480"/>
                <a:gd name="connsiteY10" fmla="*/ 216693 h 224411"/>
                <a:gd name="connsiteX11" fmla="*/ 235744 w 271480"/>
                <a:gd name="connsiteY11" fmla="*/ 207168 h 224411"/>
                <a:gd name="connsiteX12" fmla="*/ 228600 w 271480"/>
                <a:gd name="connsiteY12" fmla="*/ 202406 h 224411"/>
                <a:gd name="connsiteX13" fmla="*/ 221456 w 271480"/>
                <a:gd name="connsiteY13" fmla="*/ 200025 h 224411"/>
                <a:gd name="connsiteX14" fmla="*/ 169069 w 271480"/>
                <a:gd name="connsiteY14" fmla="*/ 195262 h 224411"/>
                <a:gd name="connsiteX15" fmla="*/ 185738 w 271480"/>
                <a:gd name="connsiteY15" fmla="*/ 185737 h 224411"/>
                <a:gd name="connsiteX16" fmla="*/ 202406 w 271480"/>
                <a:gd name="connsiteY16" fmla="*/ 180975 h 224411"/>
                <a:gd name="connsiteX17" fmla="*/ 200025 w 271480"/>
                <a:gd name="connsiteY17" fmla="*/ 164306 h 224411"/>
                <a:gd name="connsiteX18" fmla="*/ 178594 w 271480"/>
                <a:gd name="connsiteY18" fmla="*/ 154781 h 224411"/>
                <a:gd name="connsiteX19" fmla="*/ 164306 w 271480"/>
                <a:gd name="connsiteY19" fmla="*/ 150018 h 224411"/>
                <a:gd name="connsiteX20" fmla="*/ 157163 w 271480"/>
                <a:gd name="connsiteY20" fmla="*/ 147637 h 224411"/>
                <a:gd name="connsiteX21" fmla="*/ 140494 w 271480"/>
                <a:gd name="connsiteY21" fmla="*/ 140493 h 224411"/>
                <a:gd name="connsiteX22" fmla="*/ 126206 w 271480"/>
                <a:gd name="connsiteY22" fmla="*/ 128587 h 224411"/>
                <a:gd name="connsiteX23" fmla="*/ 119063 w 271480"/>
                <a:gd name="connsiteY23" fmla="*/ 126206 h 224411"/>
                <a:gd name="connsiteX24" fmla="*/ 111919 w 271480"/>
                <a:gd name="connsiteY24" fmla="*/ 121443 h 224411"/>
                <a:gd name="connsiteX25" fmla="*/ 90488 w 271480"/>
                <a:gd name="connsiteY25" fmla="*/ 102393 h 224411"/>
                <a:gd name="connsiteX26" fmla="*/ 83344 w 271480"/>
                <a:gd name="connsiteY26" fmla="*/ 100012 h 224411"/>
                <a:gd name="connsiteX27" fmla="*/ 69056 w 271480"/>
                <a:gd name="connsiteY27" fmla="*/ 102393 h 224411"/>
                <a:gd name="connsiteX28" fmla="*/ 54769 w 271480"/>
                <a:gd name="connsiteY28" fmla="*/ 107156 h 224411"/>
                <a:gd name="connsiteX29" fmla="*/ 47625 w 271480"/>
                <a:gd name="connsiteY29" fmla="*/ 59531 h 224411"/>
                <a:gd name="connsiteX30" fmla="*/ 40481 w 271480"/>
                <a:gd name="connsiteY30" fmla="*/ 54768 h 224411"/>
                <a:gd name="connsiteX31" fmla="*/ 28575 w 271480"/>
                <a:gd name="connsiteY31" fmla="*/ 52387 h 224411"/>
                <a:gd name="connsiteX32" fmla="*/ 21431 w 271480"/>
                <a:gd name="connsiteY32" fmla="*/ 50006 h 224411"/>
                <a:gd name="connsiteX33" fmla="*/ 0 w 271480"/>
                <a:gd name="connsiteY33" fmla="*/ 38100 h 224411"/>
                <a:gd name="connsiteX34" fmla="*/ 4763 w 271480"/>
                <a:gd name="connsiteY34" fmla="*/ 21431 h 224411"/>
                <a:gd name="connsiteX35" fmla="*/ 11906 w 271480"/>
                <a:gd name="connsiteY35" fmla="*/ 4762 h 224411"/>
                <a:gd name="connsiteX36" fmla="*/ 21431 w 271480"/>
                <a:gd name="connsiteY36" fmla="*/ 0 h 224411"/>
                <a:gd name="connsiteX37" fmla="*/ 50006 w 271480"/>
                <a:gd name="connsiteY37" fmla="*/ 4762 h 224411"/>
                <a:gd name="connsiteX38" fmla="*/ 64294 w 271480"/>
                <a:gd name="connsiteY38" fmla="*/ 14287 h 224411"/>
                <a:gd name="connsiteX39" fmla="*/ 71438 w 271480"/>
                <a:gd name="connsiteY39" fmla="*/ 19050 h 224411"/>
                <a:gd name="connsiteX40" fmla="*/ 80963 w 271480"/>
                <a:gd name="connsiteY40" fmla="*/ 26193 h 224411"/>
                <a:gd name="connsiteX41" fmla="*/ 88106 w 271480"/>
                <a:gd name="connsiteY41" fmla="*/ 28575 h 224411"/>
                <a:gd name="connsiteX42" fmla="*/ 102394 w 271480"/>
                <a:gd name="connsiteY42" fmla="*/ 42862 h 224411"/>
                <a:gd name="connsiteX43" fmla="*/ 107156 w 271480"/>
                <a:gd name="connsiteY43" fmla="*/ 50006 h 224411"/>
                <a:gd name="connsiteX44" fmla="*/ 114300 w 271480"/>
                <a:gd name="connsiteY44" fmla="*/ 52387 h 224411"/>
                <a:gd name="connsiteX45" fmla="*/ 121444 w 271480"/>
                <a:gd name="connsiteY45" fmla="*/ 57150 h 224411"/>
                <a:gd name="connsiteX46" fmla="*/ 142875 w 271480"/>
                <a:gd name="connsiteY46" fmla="*/ 47625 h 224411"/>
                <a:gd name="connsiteX47" fmla="*/ 152400 w 271480"/>
                <a:gd name="connsiteY47" fmla="*/ 42862 h 224411"/>
                <a:gd name="connsiteX48" fmla="*/ 159544 w 271480"/>
                <a:gd name="connsiteY48" fmla="*/ 38100 h 224411"/>
                <a:gd name="connsiteX49" fmla="*/ 176213 w 271480"/>
                <a:gd name="connsiteY49" fmla="*/ 33337 h 224411"/>
                <a:gd name="connsiteX50" fmla="*/ 183356 w 271480"/>
                <a:gd name="connsiteY50" fmla="*/ 30956 h 224411"/>
                <a:gd name="connsiteX51" fmla="*/ 202406 w 271480"/>
                <a:gd name="connsiteY51" fmla="*/ 33337 h 224411"/>
                <a:gd name="connsiteX52" fmla="*/ 226219 w 271480"/>
                <a:gd name="connsiteY52" fmla="*/ 40481 h 224411"/>
                <a:gd name="connsiteX53" fmla="*/ 235744 w 271480"/>
                <a:gd name="connsiteY53" fmla="*/ 42862 h 224411"/>
                <a:gd name="connsiteX54" fmla="*/ 242888 w 271480"/>
                <a:gd name="connsiteY54" fmla="*/ 45243 h 224411"/>
                <a:gd name="connsiteX55" fmla="*/ 254794 w 271480"/>
                <a:gd name="connsiteY55" fmla="*/ 47625 h 224411"/>
                <a:gd name="connsiteX56" fmla="*/ 264319 w 271480"/>
                <a:gd name="connsiteY56" fmla="*/ 52387 h 2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1480" h="224411">
                  <a:moveTo>
                    <a:pt x="264319" y="52387"/>
                  </a:moveTo>
                  <a:cubicBezTo>
                    <a:pt x="265510" y="67468"/>
                    <a:pt x="265317" y="109726"/>
                    <a:pt x="261938" y="138112"/>
                  </a:cubicBezTo>
                  <a:cubicBezTo>
                    <a:pt x="261261" y="143796"/>
                    <a:pt x="252413" y="152400"/>
                    <a:pt x="252413" y="152400"/>
                  </a:cubicBezTo>
                  <a:cubicBezTo>
                    <a:pt x="252837" y="154518"/>
                    <a:pt x="255914" y="170889"/>
                    <a:pt x="257175" y="173831"/>
                  </a:cubicBezTo>
                  <a:cubicBezTo>
                    <a:pt x="258302" y="176462"/>
                    <a:pt x="260350" y="178594"/>
                    <a:pt x="261938" y="180975"/>
                  </a:cubicBezTo>
                  <a:cubicBezTo>
                    <a:pt x="262732" y="183356"/>
                    <a:pt x="263197" y="185873"/>
                    <a:pt x="264319" y="188118"/>
                  </a:cubicBezTo>
                  <a:cubicBezTo>
                    <a:pt x="265599" y="190678"/>
                    <a:pt x="268176" y="192547"/>
                    <a:pt x="269081" y="195262"/>
                  </a:cubicBezTo>
                  <a:cubicBezTo>
                    <a:pt x="270608" y="199843"/>
                    <a:pt x="270669" y="204787"/>
                    <a:pt x="271463" y="209550"/>
                  </a:cubicBezTo>
                  <a:cubicBezTo>
                    <a:pt x="270669" y="214312"/>
                    <a:pt x="273098" y="221159"/>
                    <a:pt x="269081" y="223837"/>
                  </a:cubicBezTo>
                  <a:cubicBezTo>
                    <a:pt x="265524" y="226208"/>
                    <a:pt x="261177" y="220576"/>
                    <a:pt x="257175" y="219075"/>
                  </a:cubicBezTo>
                  <a:cubicBezTo>
                    <a:pt x="254825" y="218194"/>
                    <a:pt x="252225" y="217912"/>
                    <a:pt x="250031" y="216693"/>
                  </a:cubicBezTo>
                  <a:cubicBezTo>
                    <a:pt x="245028" y="213913"/>
                    <a:pt x="240506" y="210343"/>
                    <a:pt x="235744" y="207168"/>
                  </a:cubicBezTo>
                  <a:lnTo>
                    <a:pt x="228600" y="202406"/>
                  </a:lnTo>
                  <a:cubicBezTo>
                    <a:pt x="226511" y="201014"/>
                    <a:pt x="223870" y="200715"/>
                    <a:pt x="221456" y="200025"/>
                  </a:cubicBezTo>
                  <a:cubicBezTo>
                    <a:pt x="201675" y="194373"/>
                    <a:pt x="199344" y="196944"/>
                    <a:pt x="169069" y="195262"/>
                  </a:cubicBezTo>
                  <a:cubicBezTo>
                    <a:pt x="185447" y="189803"/>
                    <a:pt x="165558" y="197269"/>
                    <a:pt x="185738" y="185737"/>
                  </a:cubicBezTo>
                  <a:cubicBezTo>
                    <a:pt x="188395" y="184219"/>
                    <a:pt x="200344" y="181490"/>
                    <a:pt x="202406" y="180975"/>
                  </a:cubicBezTo>
                  <a:cubicBezTo>
                    <a:pt x="201612" y="175419"/>
                    <a:pt x="202304" y="169435"/>
                    <a:pt x="200025" y="164306"/>
                  </a:cubicBezTo>
                  <a:cubicBezTo>
                    <a:pt x="198056" y="159875"/>
                    <a:pt x="179194" y="154981"/>
                    <a:pt x="178594" y="154781"/>
                  </a:cubicBezTo>
                  <a:lnTo>
                    <a:pt x="164306" y="150018"/>
                  </a:lnTo>
                  <a:cubicBezTo>
                    <a:pt x="161925" y="149224"/>
                    <a:pt x="159251" y="149029"/>
                    <a:pt x="157163" y="147637"/>
                  </a:cubicBezTo>
                  <a:cubicBezTo>
                    <a:pt x="147296" y="141060"/>
                    <a:pt x="152795" y="143569"/>
                    <a:pt x="140494" y="140493"/>
                  </a:cubicBezTo>
                  <a:cubicBezTo>
                    <a:pt x="135228" y="135228"/>
                    <a:pt x="132835" y="131902"/>
                    <a:pt x="126206" y="128587"/>
                  </a:cubicBezTo>
                  <a:cubicBezTo>
                    <a:pt x="123961" y="127465"/>
                    <a:pt x="121444" y="127000"/>
                    <a:pt x="119063" y="126206"/>
                  </a:cubicBezTo>
                  <a:cubicBezTo>
                    <a:pt x="116682" y="124618"/>
                    <a:pt x="114058" y="123344"/>
                    <a:pt x="111919" y="121443"/>
                  </a:cubicBezTo>
                  <a:cubicBezTo>
                    <a:pt x="103815" y="114239"/>
                    <a:pt x="99747" y="107023"/>
                    <a:pt x="90488" y="102393"/>
                  </a:cubicBezTo>
                  <a:cubicBezTo>
                    <a:pt x="88243" y="101270"/>
                    <a:pt x="85725" y="100806"/>
                    <a:pt x="83344" y="100012"/>
                  </a:cubicBezTo>
                  <a:cubicBezTo>
                    <a:pt x="78581" y="100806"/>
                    <a:pt x="73740" y="101222"/>
                    <a:pt x="69056" y="102393"/>
                  </a:cubicBezTo>
                  <a:cubicBezTo>
                    <a:pt x="64186" y="103611"/>
                    <a:pt x="54769" y="107156"/>
                    <a:pt x="54769" y="107156"/>
                  </a:cubicBezTo>
                  <a:cubicBezTo>
                    <a:pt x="40473" y="85714"/>
                    <a:pt x="59783" y="117281"/>
                    <a:pt x="47625" y="59531"/>
                  </a:cubicBezTo>
                  <a:cubicBezTo>
                    <a:pt x="47035" y="56730"/>
                    <a:pt x="43161" y="55773"/>
                    <a:pt x="40481" y="54768"/>
                  </a:cubicBezTo>
                  <a:cubicBezTo>
                    <a:pt x="36691" y="53347"/>
                    <a:pt x="32501" y="53369"/>
                    <a:pt x="28575" y="52387"/>
                  </a:cubicBezTo>
                  <a:cubicBezTo>
                    <a:pt x="26140" y="51778"/>
                    <a:pt x="23812" y="50800"/>
                    <a:pt x="21431" y="50006"/>
                  </a:cubicBezTo>
                  <a:cubicBezTo>
                    <a:pt x="5055" y="39089"/>
                    <a:pt x="12574" y="42291"/>
                    <a:pt x="0" y="38100"/>
                  </a:cubicBezTo>
                  <a:cubicBezTo>
                    <a:pt x="7443" y="8325"/>
                    <a:pt x="-2070" y="45344"/>
                    <a:pt x="4763" y="21431"/>
                  </a:cubicBezTo>
                  <a:cubicBezTo>
                    <a:pt x="6534" y="15232"/>
                    <a:pt x="6469" y="9293"/>
                    <a:pt x="11906" y="4762"/>
                  </a:cubicBezTo>
                  <a:cubicBezTo>
                    <a:pt x="14633" y="2490"/>
                    <a:pt x="18256" y="1587"/>
                    <a:pt x="21431" y="0"/>
                  </a:cubicBezTo>
                  <a:cubicBezTo>
                    <a:pt x="23218" y="223"/>
                    <a:pt x="44762" y="2140"/>
                    <a:pt x="50006" y="4762"/>
                  </a:cubicBezTo>
                  <a:cubicBezTo>
                    <a:pt x="55126" y="7322"/>
                    <a:pt x="59531" y="11112"/>
                    <a:pt x="64294" y="14287"/>
                  </a:cubicBezTo>
                  <a:cubicBezTo>
                    <a:pt x="66675" y="15875"/>
                    <a:pt x="69148" y="17333"/>
                    <a:pt x="71438" y="19050"/>
                  </a:cubicBezTo>
                  <a:cubicBezTo>
                    <a:pt x="74613" y="21431"/>
                    <a:pt x="77517" y="24224"/>
                    <a:pt x="80963" y="26193"/>
                  </a:cubicBezTo>
                  <a:cubicBezTo>
                    <a:pt x="83142" y="27438"/>
                    <a:pt x="85725" y="27781"/>
                    <a:pt x="88106" y="28575"/>
                  </a:cubicBezTo>
                  <a:cubicBezTo>
                    <a:pt x="92869" y="33337"/>
                    <a:pt x="98658" y="37258"/>
                    <a:pt x="102394" y="42862"/>
                  </a:cubicBezTo>
                  <a:cubicBezTo>
                    <a:pt x="103981" y="45243"/>
                    <a:pt x="104921" y="48218"/>
                    <a:pt x="107156" y="50006"/>
                  </a:cubicBezTo>
                  <a:cubicBezTo>
                    <a:pt x="109116" y="51574"/>
                    <a:pt x="111919" y="51593"/>
                    <a:pt x="114300" y="52387"/>
                  </a:cubicBezTo>
                  <a:cubicBezTo>
                    <a:pt x="116681" y="53975"/>
                    <a:pt x="118599" y="56834"/>
                    <a:pt x="121444" y="57150"/>
                  </a:cubicBezTo>
                  <a:cubicBezTo>
                    <a:pt x="138363" y="59030"/>
                    <a:pt x="132797" y="54823"/>
                    <a:pt x="142875" y="47625"/>
                  </a:cubicBezTo>
                  <a:cubicBezTo>
                    <a:pt x="145764" y="45562"/>
                    <a:pt x="149318" y="44623"/>
                    <a:pt x="152400" y="42862"/>
                  </a:cubicBezTo>
                  <a:cubicBezTo>
                    <a:pt x="154885" y="41442"/>
                    <a:pt x="156984" y="39380"/>
                    <a:pt x="159544" y="38100"/>
                  </a:cubicBezTo>
                  <a:cubicBezTo>
                    <a:pt x="163356" y="36194"/>
                    <a:pt x="172645" y="34356"/>
                    <a:pt x="176213" y="33337"/>
                  </a:cubicBezTo>
                  <a:cubicBezTo>
                    <a:pt x="178626" y="32648"/>
                    <a:pt x="180975" y="31750"/>
                    <a:pt x="183356" y="30956"/>
                  </a:cubicBezTo>
                  <a:cubicBezTo>
                    <a:pt x="189706" y="31750"/>
                    <a:pt x="196094" y="32285"/>
                    <a:pt x="202406" y="33337"/>
                  </a:cubicBezTo>
                  <a:cubicBezTo>
                    <a:pt x="209606" y="34537"/>
                    <a:pt x="219864" y="38362"/>
                    <a:pt x="226219" y="40481"/>
                  </a:cubicBezTo>
                  <a:cubicBezTo>
                    <a:pt x="229324" y="41516"/>
                    <a:pt x="232597" y="41963"/>
                    <a:pt x="235744" y="42862"/>
                  </a:cubicBezTo>
                  <a:cubicBezTo>
                    <a:pt x="238158" y="43552"/>
                    <a:pt x="240453" y="44634"/>
                    <a:pt x="242888" y="45243"/>
                  </a:cubicBezTo>
                  <a:cubicBezTo>
                    <a:pt x="246814" y="46225"/>
                    <a:pt x="250868" y="46643"/>
                    <a:pt x="254794" y="47625"/>
                  </a:cubicBezTo>
                  <a:cubicBezTo>
                    <a:pt x="265321" y="50257"/>
                    <a:pt x="263128" y="37306"/>
                    <a:pt x="264319" y="52387"/>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1" name="Freeform 560"/>
            <p:cNvSpPr/>
            <p:nvPr/>
          </p:nvSpPr>
          <p:spPr bwMode="auto">
            <a:xfrm>
              <a:off x="10761356" y="1667632"/>
              <a:ext cx="58340" cy="56029"/>
            </a:xfrm>
            <a:custGeom>
              <a:avLst/>
              <a:gdLst>
                <a:gd name="connsiteX0" fmla="*/ 0 w 116681"/>
                <a:gd name="connsiteY0" fmla="*/ 2382 h 112057"/>
                <a:gd name="connsiteX1" fmla="*/ 11906 w 116681"/>
                <a:gd name="connsiteY1" fmla="*/ 4763 h 112057"/>
                <a:gd name="connsiteX2" fmla="*/ 26193 w 116681"/>
                <a:gd name="connsiteY2" fmla="*/ 14288 h 112057"/>
                <a:gd name="connsiteX3" fmla="*/ 38100 w 116681"/>
                <a:gd name="connsiteY3" fmla="*/ 11907 h 112057"/>
                <a:gd name="connsiteX4" fmla="*/ 42862 w 116681"/>
                <a:gd name="connsiteY4" fmla="*/ 4763 h 112057"/>
                <a:gd name="connsiteX5" fmla="*/ 50006 w 116681"/>
                <a:gd name="connsiteY5" fmla="*/ 0 h 112057"/>
                <a:gd name="connsiteX6" fmla="*/ 71437 w 116681"/>
                <a:gd name="connsiteY6" fmla="*/ 9525 h 112057"/>
                <a:gd name="connsiteX7" fmla="*/ 83343 w 116681"/>
                <a:gd name="connsiteY7" fmla="*/ 23813 h 112057"/>
                <a:gd name="connsiteX8" fmla="*/ 88106 w 116681"/>
                <a:gd name="connsiteY8" fmla="*/ 30957 h 112057"/>
                <a:gd name="connsiteX9" fmla="*/ 95250 w 116681"/>
                <a:gd name="connsiteY9" fmla="*/ 45244 h 112057"/>
                <a:gd name="connsiteX10" fmla="*/ 97631 w 116681"/>
                <a:gd name="connsiteY10" fmla="*/ 52388 h 112057"/>
                <a:gd name="connsiteX11" fmla="*/ 107156 w 116681"/>
                <a:gd name="connsiteY11" fmla="*/ 66675 h 112057"/>
                <a:gd name="connsiteX12" fmla="*/ 109537 w 116681"/>
                <a:gd name="connsiteY12" fmla="*/ 73819 h 112057"/>
                <a:gd name="connsiteX13" fmla="*/ 116681 w 116681"/>
                <a:gd name="connsiteY13" fmla="*/ 88107 h 112057"/>
                <a:gd name="connsiteX14" fmla="*/ 114300 w 116681"/>
                <a:gd name="connsiteY14" fmla="*/ 100013 h 112057"/>
                <a:gd name="connsiteX15" fmla="*/ 104775 w 116681"/>
                <a:gd name="connsiteY15" fmla="*/ 102394 h 112057"/>
                <a:gd name="connsiteX16" fmla="*/ 97631 w 116681"/>
                <a:gd name="connsiteY16" fmla="*/ 104775 h 112057"/>
                <a:gd name="connsiteX17" fmla="*/ 83343 w 116681"/>
                <a:gd name="connsiteY17" fmla="*/ 111919 h 112057"/>
                <a:gd name="connsiteX18" fmla="*/ 78581 w 116681"/>
                <a:gd name="connsiteY18" fmla="*/ 104775 h 112057"/>
                <a:gd name="connsiteX19" fmla="*/ 71437 w 116681"/>
                <a:gd name="connsiteY19" fmla="*/ 88107 h 112057"/>
                <a:gd name="connsiteX20" fmla="*/ 64293 w 116681"/>
                <a:gd name="connsiteY20" fmla="*/ 83344 h 112057"/>
                <a:gd name="connsiteX21" fmla="*/ 54768 w 116681"/>
                <a:gd name="connsiteY21" fmla="*/ 69057 h 112057"/>
                <a:gd name="connsiteX22" fmla="*/ 33337 w 116681"/>
                <a:gd name="connsiteY22" fmla="*/ 54769 h 112057"/>
                <a:gd name="connsiteX23" fmla="*/ 26193 w 116681"/>
                <a:gd name="connsiteY23" fmla="*/ 52388 h 112057"/>
                <a:gd name="connsiteX24" fmla="*/ 11906 w 116681"/>
                <a:gd name="connsiteY24" fmla="*/ 40482 h 112057"/>
                <a:gd name="connsiteX25" fmla="*/ 7143 w 116681"/>
                <a:gd name="connsiteY25" fmla="*/ 26194 h 112057"/>
                <a:gd name="connsiteX26" fmla="*/ 2381 w 116681"/>
                <a:gd name="connsiteY26" fmla="*/ 11907 h 112057"/>
                <a:gd name="connsiteX27" fmla="*/ 0 w 116681"/>
                <a:gd name="connsiteY27" fmla="*/ 4763 h 112057"/>
                <a:gd name="connsiteX28" fmla="*/ 0 w 116681"/>
                <a:gd name="connsiteY28" fmla="*/ 2382 h 11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81" h="112057">
                  <a:moveTo>
                    <a:pt x="0" y="2382"/>
                  </a:moveTo>
                  <a:cubicBezTo>
                    <a:pt x="3969" y="3176"/>
                    <a:pt x="8222" y="3088"/>
                    <a:pt x="11906" y="4763"/>
                  </a:cubicBezTo>
                  <a:cubicBezTo>
                    <a:pt x="17117" y="7131"/>
                    <a:pt x="26193" y="14288"/>
                    <a:pt x="26193" y="14288"/>
                  </a:cubicBezTo>
                  <a:cubicBezTo>
                    <a:pt x="30162" y="13494"/>
                    <a:pt x="34586" y="13915"/>
                    <a:pt x="38100" y="11907"/>
                  </a:cubicBezTo>
                  <a:cubicBezTo>
                    <a:pt x="40585" y="10487"/>
                    <a:pt x="40838" y="6787"/>
                    <a:pt x="42862" y="4763"/>
                  </a:cubicBezTo>
                  <a:cubicBezTo>
                    <a:pt x="44886" y="2739"/>
                    <a:pt x="47625" y="1588"/>
                    <a:pt x="50006" y="0"/>
                  </a:cubicBezTo>
                  <a:cubicBezTo>
                    <a:pt x="67008" y="5668"/>
                    <a:pt x="60116" y="1979"/>
                    <a:pt x="71437" y="9525"/>
                  </a:cubicBezTo>
                  <a:cubicBezTo>
                    <a:pt x="83263" y="27263"/>
                    <a:pt x="68064" y="5477"/>
                    <a:pt x="83343" y="23813"/>
                  </a:cubicBezTo>
                  <a:cubicBezTo>
                    <a:pt x="85175" y="26012"/>
                    <a:pt x="86518" y="28576"/>
                    <a:pt x="88106" y="30957"/>
                  </a:cubicBezTo>
                  <a:cubicBezTo>
                    <a:pt x="94091" y="48913"/>
                    <a:pt x="86016" y="26777"/>
                    <a:pt x="95250" y="45244"/>
                  </a:cubicBezTo>
                  <a:cubicBezTo>
                    <a:pt x="96373" y="47489"/>
                    <a:pt x="96412" y="50194"/>
                    <a:pt x="97631" y="52388"/>
                  </a:cubicBezTo>
                  <a:cubicBezTo>
                    <a:pt x="100411" y="57391"/>
                    <a:pt x="107156" y="66675"/>
                    <a:pt x="107156" y="66675"/>
                  </a:cubicBezTo>
                  <a:cubicBezTo>
                    <a:pt x="107950" y="69056"/>
                    <a:pt x="108414" y="71574"/>
                    <a:pt x="109537" y="73819"/>
                  </a:cubicBezTo>
                  <a:cubicBezTo>
                    <a:pt x="118769" y="92284"/>
                    <a:pt x="110696" y="70151"/>
                    <a:pt x="116681" y="88107"/>
                  </a:cubicBezTo>
                  <a:cubicBezTo>
                    <a:pt x="115887" y="92076"/>
                    <a:pt x="116891" y="96904"/>
                    <a:pt x="114300" y="100013"/>
                  </a:cubicBezTo>
                  <a:cubicBezTo>
                    <a:pt x="112205" y="102527"/>
                    <a:pt x="107922" y="101495"/>
                    <a:pt x="104775" y="102394"/>
                  </a:cubicBezTo>
                  <a:cubicBezTo>
                    <a:pt x="102361" y="103084"/>
                    <a:pt x="100012" y="103981"/>
                    <a:pt x="97631" y="104775"/>
                  </a:cubicBezTo>
                  <a:cubicBezTo>
                    <a:pt x="96126" y="105778"/>
                    <a:pt x="86425" y="113152"/>
                    <a:pt x="83343" y="111919"/>
                  </a:cubicBezTo>
                  <a:cubicBezTo>
                    <a:pt x="80686" y="110856"/>
                    <a:pt x="80168" y="107156"/>
                    <a:pt x="78581" y="104775"/>
                  </a:cubicBezTo>
                  <a:cubicBezTo>
                    <a:pt x="76759" y="97486"/>
                    <a:pt x="76920" y="93589"/>
                    <a:pt x="71437" y="88107"/>
                  </a:cubicBezTo>
                  <a:cubicBezTo>
                    <a:pt x="69413" y="86083"/>
                    <a:pt x="66674" y="84932"/>
                    <a:pt x="64293" y="83344"/>
                  </a:cubicBezTo>
                  <a:cubicBezTo>
                    <a:pt x="61118" y="78582"/>
                    <a:pt x="59530" y="72232"/>
                    <a:pt x="54768" y="69057"/>
                  </a:cubicBezTo>
                  <a:lnTo>
                    <a:pt x="33337" y="54769"/>
                  </a:lnTo>
                  <a:cubicBezTo>
                    <a:pt x="31249" y="53377"/>
                    <a:pt x="28574" y="53182"/>
                    <a:pt x="26193" y="52388"/>
                  </a:cubicBezTo>
                  <a:cubicBezTo>
                    <a:pt x="21749" y="49425"/>
                    <a:pt x="14601" y="45332"/>
                    <a:pt x="11906" y="40482"/>
                  </a:cubicBezTo>
                  <a:cubicBezTo>
                    <a:pt x="9468" y="36094"/>
                    <a:pt x="8731" y="30957"/>
                    <a:pt x="7143" y="26194"/>
                  </a:cubicBezTo>
                  <a:lnTo>
                    <a:pt x="2381" y="11907"/>
                  </a:lnTo>
                  <a:cubicBezTo>
                    <a:pt x="1587" y="9526"/>
                    <a:pt x="0" y="7273"/>
                    <a:pt x="0" y="4763"/>
                  </a:cubicBezTo>
                  <a:lnTo>
                    <a:pt x="0" y="2382"/>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2" name="Freeform 561"/>
            <p:cNvSpPr/>
            <p:nvPr/>
          </p:nvSpPr>
          <p:spPr bwMode="auto">
            <a:xfrm>
              <a:off x="10878037" y="1652154"/>
              <a:ext cx="116682" cy="80963"/>
            </a:xfrm>
            <a:custGeom>
              <a:avLst/>
              <a:gdLst>
                <a:gd name="connsiteX0" fmla="*/ 0 w 233363"/>
                <a:gd name="connsiteY0" fmla="*/ 147638 h 161925"/>
                <a:gd name="connsiteX1" fmla="*/ 19050 w 233363"/>
                <a:gd name="connsiteY1" fmla="*/ 154781 h 161925"/>
                <a:gd name="connsiteX2" fmla="*/ 35719 w 233363"/>
                <a:gd name="connsiteY2" fmla="*/ 159544 h 161925"/>
                <a:gd name="connsiteX3" fmla="*/ 42863 w 233363"/>
                <a:gd name="connsiteY3" fmla="*/ 161925 h 161925"/>
                <a:gd name="connsiteX4" fmla="*/ 66675 w 233363"/>
                <a:gd name="connsiteY4" fmla="*/ 159544 h 161925"/>
                <a:gd name="connsiteX5" fmla="*/ 88106 w 233363"/>
                <a:gd name="connsiteY5" fmla="*/ 150019 h 161925"/>
                <a:gd name="connsiteX6" fmla="*/ 95250 w 233363"/>
                <a:gd name="connsiteY6" fmla="*/ 147638 h 161925"/>
                <a:gd name="connsiteX7" fmla="*/ 104775 w 233363"/>
                <a:gd name="connsiteY7" fmla="*/ 133350 h 161925"/>
                <a:gd name="connsiteX8" fmla="*/ 109538 w 233363"/>
                <a:gd name="connsiteY8" fmla="*/ 126206 h 161925"/>
                <a:gd name="connsiteX9" fmla="*/ 111919 w 233363"/>
                <a:gd name="connsiteY9" fmla="*/ 119063 h 161925"/>
                <a:gd name="connsiteX10" fmla="*/ 119063 w 233363"/>
                <a:gd name="connsiteY10" fmla="*/ 111919 h 161925"/>
                <a:gd name="connsiteX11" fmla="*/ 123825 w 233363"/>
                <a:gd name="connsiteY11" fmla="*/ 104775 h 161925"/>
                <a:gd name="connsiteX12" fmla="*/ 126206 w 233363"/>
                <a:gd name="connsiteY12" fmla="*/ 92869 h 161925"/>
                <a:gd name="connsiteX13" fmla="*/ 138113 w 233363"/>
                <a:gd name="connsiteY13" fmla="*/ 80963 h 161925"/>
                <a:gd name="connsiteX14" fmla="*/ 147638 w 233363"/>
                <a:gd name="connsiteY14" fmla="*/ 78581 h 161925"/>
                <a:gd name="connsiteX15" fmla="*/ 188119 w 233363"/>
                <a:gd name="connsiteY15" fmla="*/ 71438 h 161925"/>
                <a:gd name="connsiteX16" fmla="*/ 195263 w 233363"/>
                <a:gd name="connsiteY16" fmla="*/ 69056 h 161925"/>
                <a:gd name="connsiteX17" fmla="*/ 204788 w 233363"/>
                <a:gd name="connsiteY17" fmla="*/ 66675 h 161925"/>
                <a:gd name="connsiteX18" fmla="*/ 211931 w 233363"/>
                <a:gd name="connsiteY18" fmla="*/ 61913 h 161925"/>
                <a:gd name="connsiteX19" fmla="*/ 219075 w 233363"/>
                <a:gd name="connsiteY19" fmla="*/ 59531 h 161925"/>
                <a:gd name="connsiteX20" fmla="*/ 223838 w 233363"/>
                <a:gd name="connsiteY20" fmla="*/ 52388 h 161925"/>
                <a:gd name="connsiteX21" fmla="*/ 230981 w 233363"/>
                <a:gd name="connsiteY21" fmla="*/ 47625 h 161925"/>
                <a:gd name="connsiteX22" fmla="*/ 233363 w 233363"/>
                <a:gd name="connsiteY22" fmla="*/ 40481 h 161925"/>
                <a:gd name="connsiteX23" fmla="*/ 226219 w 233363"/>
                <a:gd name="connsiteY23" fmla="*/ 23813 h 161925"/>
                <a:gd name="connsiteX24" fmla="*/ 219075 w 233363"/>
                <a:gd name="connsiteY24" fmla="*/ 21431 h 161925"/>
                <a:gd name="connsiteX25" fmla="*/ 214313 w 233363"/>
                <a:gd name="connsiteY25" fmla="*/ 7144 h 161925"/>
                <a:gd name="connsiteX26" fmla="*/ 200025 w 233363"/>
                <a:gd name="connsiteY26" fmla="*/ 2381 h 161925"/>
                <a:gd name="connsiteX27" fmla="*/ 192881 w 233363"/>
                <a:gd name="connsiteY27" fmla="*/ 0 h 161925"/>
                <a:gd name="connsiteX28" fmla="*/ 171450 w 233363"/>
                <a:gd name="connsiteY28" fmla="*/ 4763 h 161925"/>
                <a:gd name="connsiteX29" fmla="*/ 164306 w 233363"/>
                <a:gd name="connsiteY29" fmla="*/ 9525 h 161925"/>
                <a:gd name="connsiteX30" fmla="*/ 145256 w 233363"/>
                <a:gd name="connsiteY30" fmla="*/ 21431 h 161925"/>
                <a:gd name="connsiteX31" fmla="*/ 135731 w 233363"/>
                <a:gd name="connsiteY31" fmla="*/ 26194 h 161925"/>
                <a:gd name="connsiteX32" fmla="*/ 111919 w 233363"/>
                <a:gd name="connsiteY32" fmla="*/ 33338 h 161925"/>
                <a:gd name="connsiteX33" fmla="*/ 107156 w 233363"/>
                <a:gd name="connsiteY33" fmla="*/ 40481 h 161925"/>
                <a:gd name="connsiteX34" fmla="*/ 104775 w 233363"/>
                <a:gd name="connsiteY34" fmla="*/ 47625 h 161925"/>
                <a:gd name="connsiteX35" fmla="*/ 95250 w 233363"/>
                <a:gd name="connsiteY35" fmla="*/ 61913 h 161925"/>
                <a:gd name="connsiteX36" fmla="*/ 85725 w 233363"/>
                <a:gd name="connsiteY36" fmla="*/ 76200 h 161925"/>
                <a:gd name="connsiteX37" fmla="*/ 78581 w 233363"/>
                <a:gd name="connsiteY37" fmla="*/ 83344 h 161925"/>
                <a:gd name="connsiteX38" fmla="*/ 71438 w 233363"/>
                <a:gd name="connsiteY38" fmla="*/ 88106 h 161925"/>
                <a:gd name="connsiteX39" fmla="*/ 59531 w 233363"/>
                <a:gd name="connsiteY39" fmla="*/ 102394 h 161925"/>
                <a:gd name="connsiteX40" fmla="*/ 45244 w 233363"/>
                <a:gd name="connsiteY40" fmla="*/ 107156 h 161925"/>
                <a:gd name="connsiteX41" fmla="*/ 38100 w 233363"/>
                <a:gd name="connsiteY41" fmla="*/ 109538 h 161925"/>
                <a:gd name="connsiteX42" fmla="*/ 16669 w 233363"/>
                <a:gd name="connsiteY42" fmla="*/ 121444 h 161925"/>
                <a:gd name="connsiteX43" fmla="*/ 4763 w 233363"/>
                <a:gd name="connsiteY43" fmla="*/ 133350 h 161925"/>
                <a:gd name="connsiteX44" fmla="*/ 0 w 233363"/>
                <a:gd name="connsiteY44" fmla="*/ 140494 h 161925"/>
                <a:gd name="connsiteX45" fmla="*/ 0 w 233363"/>
                <a:gd name="connsiteY45" fmla="*/ 14763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3363" h="161925">
                  <a:moveTo>
                    <a:pt x="0" y="147638"/>
                  </a:moveTo>
                  <a:cubicBezTo>
                    <a:pt x="22966" y="152231"/>
                    <a:pt x="2702" y="146607"/>
                    <a:pt x="19050" y="154781"/>
                  </a:cubicBezTo>
                  <a:cubicBezTo>
                    <a:pt x="22862" y="156687"/>
                    <a:pt x="32151" y="158525"/>
                    <a:pt x="35719" y="159544"/>
                  </a:cubicBezTo>
                  <a:cubicBezTo>
                    <a:pt x="38133" y="160234"/>
                    <a:pt x="40482" y="161131"/>
                    <a:pt x="42863" y="161925"/>
                  </a:cubicBezTo>
                  <a:cubicBezTo>
                    <a:pt x="50800" y="161131"/>
                    <a:pt x="58835" y="161014"/>
                    <a:pt x="66675" y="159544"/>
                  </a:cubicBezTo>
                  <a:cubicBezTo>
                    <a:pt x="86337" y="155857"/>
                    <a:pt x="75270" y="156436"/>
                    <a:pt x="88106" y="150019"/>
                  </a:cubicBezTo>
                  <a:cubicBezTo>
                    <a:pt x="90351" y="148897"/>
                    <a:pt x="92869" y="148432"/>
                    <a:pt x="95250" y="147638"/>
                  </a:cubicBezTo>
                  <a:lnTo>
                    <a:pt x="104775" y="133350"/>
                  </a:lnTo>
                  <a:lnTo>
                    <a:pt x="109538" y="126206"/>
                  </a:lnTo>
                  <a:cubicBezTo>
                    <a:pt x="110332" y="123825"/>
                    <a:pt x="110527" y="121151"/>
                    <a:pt x="111919" y="119063"/>
                  </a:cubicBezTo>
                  <a:cubicBezTo>
                    <a:pt x="113787" y="116261"/>
                    <a:pt x="116907" y="114506"/>
                    <a:pt x="119063" y="111919"/>
                  </a:cubicBezTo>
                  <a:cubicBezTo>
                    <a:pt x="120895" y="109720"/>
                    <a:pt x="122238" y="107156"/>
                    <a:pt x="123825" y="104775"/>
                  </a:cubicBezTo>
                  <a:cubicBezTo>
                    <a:pt x="124619" y="100806"/>
                    <a:pt x="124785" y="96659"/>
                    <a:pt x="126206" y="92869"/>
                  </a:cubicBezTo>
                  <a:cubicBezTo>
                    <a:pt x="128233" y="87464"/>
                    <a:pt x="132911" y="83193"/>
                    <a:pt x="138113" y="80963"/>
                  </a:cubicBezTo>
                  <a:cubicBezTo>
                    <a:pt x="141121" y="79674"/>
                    <a:pt x="144463" y="79375"/>
                    <a:pt x="147638" y="78581"/>
                  </a:cubicBezTo>
                  <a:cubicBezTo>
                    <a:pt x="164834" y="67117"/>
                    <a:pt x="148879" y="76055"/>
                    <a:pt x="188119" y="71438"/>
                  </a:cubicBezTo>
                  <a:cubicBezTo>
                    <a:pt x="190612" y="71145"/>
                    <a:pt x="192849" y="69746"/>
                    <a:pt x="195263" y="69056"/>
                  </a:cubicBezTo>
                  <a:cubicBezTo>
                    <a:pt x="198410" y="68157"/>
                    <a:pt x="201613" y="67469"/>
                    <a:pt x="204788" y="66675"/>
                  </a:cubicBezTo>
                  <a:cubicBezTo>
                    <a:pt x="207169" y="65088"/>
                    <a:pt x="209372" y="63193"/>
                    <a:pt x="211931" y="61913"/>
                  </a:cubicBezTo>
                  <a:cubicBezTo>
                    <a:pt x="214176" y="60790"/>
                    <a:pt x="217115" y="61099"/>
                    <a:pt x="219075" y="59531"/>
                  </a:cubicBezTo>
                  <a:cubicBezTo>
                    <a:pt x="221310" y="57743"/>
                    <a:pt x="221814" y="54412"/>
                    <a:pt x="223838" y="52388"/>
                  </a:cubicBezTo>
                  <a:cubicBezTo>
                    <a:pt x="225862" y="50364"/>
                    <a:pt x="228600" y="49213"/>
                    <a:pt x="230981" y="47625"/>
                  </a:cubicBezTo>
                  <a:cubicBezTo>
                    <a:pt x="231775" y="45244"/>
                    <a:pt x="233363" y="42991"/>
                    <a:pt x="233363" y="40481"/>
                  </a:cubicBezTo>
                  <a:cubicBezTo>
                    <a:pt x="233363" y="37637"/>
                    <a:pt x="227146" y="24741"/>
                    <a:pt x="226219" y="23813"/>
                  </a:cubicBezTo>
                  <a:cubicBezTo>
                    <a:pt x="224444" y="22038"/>
                    <a:pt x="221456" y="22225"/>
                    <a:pt x="219075" y="21431"/>
                  </a:cubicBezTo>
                  <a:cubicBezTo>
                    <a:pt x="217488" y="16669"/>
                    <a:pt x="219075" y="8732"/>
                    <a:pt x="214313" y="7144"/>
                  </a:cubicBezTo>
                  <a:lnTo>
                    <a:pt x="200025" y="2381"/>
                  </a:lnTo>
                  <a:lnTo>
                    <a:pt x="192881" y="0"/>
                  </a:lnTo>
                  <a:cubicBezTo>
                    <a:pt x="187386" y="916"/>
                    <a:pt x="177316" y="1830"/>
                    <a:pt x="171450" y="4763"/>
                  </a:cubicBezTo>
                  <a:cubicBezTo>
                    <a:pt x="168890" y="6043"/>
                    <a:pt x="166687" y="7938"/>
                    <a:pt x="164306" y="9525"/>
                  </a:cubicBezTo>
                  <a:cubicBezTo>
                    <a:pt x="155143" y="23271"/>
                    <a:pt x="165094" y="11511"/>
                    <a:pt x="145256" y="21431"/>
                  </a:cubicBezTo>
                  <a:cubicBezTo>
                    <a:pt x="142081" y="23019"/>
                    <a:pt x="139027" y="24876"/>
                    <a:pt x="135731" y="26194"/>
                  </a:cubicBezTo>
                  <a:cubicBezTo>
                    <a:pt x="126076" y="30056"/>
                    <a:pt x="121270" y="31000"/>
                    <a:pt x="111919" y="33338"/>
                  </a:cubicBezTo>
                  <a:cubicBezTo>
                    <a:pt x="110331" y="35719"/>
                    <a:pt x="108436" y="37921"/>
                    <a:pt x="107156" y="40481"/>
                  </a:cubicBezTo>
                  <a:cubicBezTo>
                    <a:pt x="106033" y="42726"/>
                    <a:pt x="105994" y="45431"/>
                    <a:pt x="104775" y="47625"/>
                  </a:cubicBezTo>
                  <a:cubicBezTo>
                    <a:pt x="101995" y="52629"/>
                    <a:pt x="98425" y="57150"/>
                    <a:pt x="95250" y="61913"/>
                  </a:cubicBezTo>
                  <a:lnTo>
                    <a:pt x="85725" y="76200"/>
                  </a:lnTo>
                  <a:cubicBezTo>
                    <a:pt x="83857" y="79002"/>
                    <a:pt x="81168" y="81188"/>
                    <a:pt x="78581" y="83344"/>
                  </a:cubicBezTo>
                  <a:cubicBezTo>
                    <a:pt x="76383" y="85176"/>
                    <a:pt x="73819" y="86519"/>
                    <a:pt x="71438" y="88106"/>
                  </a:cubicBezTo>
                  <a:cubicBezTo>
                    <a:pt x="68474" y="92552"/>
                    <a:pt x="64384" y="99698"/>
                    <a:pt x="59531" y="102394"/>
                  </a:cubicBezTo>
                  <a:cubicBezTo>
                    <a:pt x="55143" y="104832"/>
                    <a:pt x="50006" y="105569"/>
                    <a:pt x="45244" y="107156"/>
                  </a:cubicBezTo>
                  <a:cubicBezTo>
                    <a:pt x="42863" y="107950"/>
                    <a:pt x="40189" y="108146"/>
                    <a:pt x="38100" y="109538"/>
                  </a:cubicBezTo>
                  <a:cubicBezTo>
                    <a:pt x="21724" y="120455"/>
                    <a:pt x="29243" y="117253"/>
                    <a:pt x="16669" y="121444"/>
                  </a:cubicBezTo>
                  <a:cubicBezTo>
                    <a:pt x="3967" y="140496"/>
                    <a:pt x="20638" y="117475"/>
                    <a:pt x="4763" y="133350"/>
                  </a:cubicBezTo>
                  <a:cubicBezTo>
                    <a:pt x="2739" y="135374"/>
                    <a:pt x="1588" y="138113"/>
                    <a:pt x="0" y="140494"/>
                  </a:cubicBezTo>
                  <a:lnTo>
                    <a:pt x="0" y="147638"/>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3" name="Freeform 562"/>
            <p:cNvSpPr/>
            <p:nvPr/>
          </p:nvSpPr>
          <p:spPr bwMode="auto">
            <a:xfrm>
              <a:off x="11078062" y="1219884"/>
              <a:ext cx="50119" cy="73396"/>
            </a:xfrm>
            <a:custGeom>
              <a:avLst/>
              <a:gdLst>
                <a:gd name="connsiteX0" fmla="*/ 66675 w 100238"/>
                <a:gd name="connsiteY0" fmla="*/ 146 h 146791"/>
                <a:gd name="connsiteX1" fmla="*/ 52388 w 100238"/>
                <a:gd name="connsiteY1" fmla="*/ 21578 h 146791"/>
                <a:gd name="connsiteX2" fmla="*/ 45244 w 100238"/>
                <a:gd name="connsiteY2" fmla="*/ 31103 h 146791"/>
                <a:gd name="connsiteX3" fmla="*/ 23813 w 100238"/>
                <a:gd name="connsiteY3" fmla="*/ 43009 h 146791"/>
                <a:gd name="connsiteX4" fmla="*/ 16669 w 100238"/>
                <a:gd name="connsiteY4" fmla="*/ 47771 h 146791"/>
                <a:gd name="connsiteX5" fmla="*/ 11906 w 100238"/>
                <a:gd name="connsiteY5" fmla="*/ 100159 h 146791"/>
                <a:gd name="connsiteX6" fmla="*/ 7144 w 100238"/>
                <a:gd name="connsiteY6" fmla="*/ 107303 h 146791"/>
                <a:gd name="connsiteX7" fmla="*/ 2381 w 100238"/>
                <a:gd name="connsiteY7" fmla="*/ 121590 h 146791"/>
                <a:gd name="connsiteX8" fmla="*/ 0 w 100238"/>
                <a:gd name="connsiteY8" fmla="*/ 128734 h 146791"/>
                <a:gd name="connsiteX9" fmla="*/ 2381 w 100238"/>
                <a:gd name="connsiteY9" fmla="*/ 138259 h 146791"/>
                <a:gd name="connsiteX10" fmla="*/ 40481 w 100238"/>
                <a:gd name="connsiteY10" fmla="*/ 143021 h 146791"/>
                <a:gd name="connsiteX11" fmla="*/ 47625 w 100238"/>
                <a:gd name="connsiteY11" fmla="*/ 138259 h 146791"/>
                <a:gd name="connsiteX12" fmla="*/ 61913 w 100238"/>
                <a:gd name="connsiteY12" fmla="*/ 133496 h 146791"/>
                <a:gd name="connsiteX13" fmla="*/ 71438 w 100238"/>
                <a:gd name="connsiteY13" fmla="*/ 128734 h 146791"/>
                <a:gd name="connsiteX14" fmla="*/ 88106 w 100238"/>
                <a:gd name="connsiteY14" fmla="*/ 109684 h 146791"/>
                <a:gd name="connsiteX15" fmla="*/ 92869 w 100238"/>
                <a:gd name="connsiteY15" fmla="*/ 102540 h 146791"/>
                <a:gd name="connsiteX16" fmla="*/ 100013 w 100238"/>
                <a:gd name="connsiteY16" fmla="*/ 95396 h 146791"/>
                <a:gd name="connsiteX17" fmla="*/ 97631 w 100238"/>
                <a:gd name="connsiteY17" fmla="*/ 83490 h 146791"/>
                <a:gd name="connsiteX18" fmla="*/ 90488 w 100238"/>
                <a:gd name="connsiteY18" fmla="*/ 59678 h 146791"/>
                <a:gd name="connsiteX19" fmla="*/ 85725 w 100238"/>
                <a:gd name="connsiteY19" fmla="*/ 52534 h 146791"/>
                <a:gd name="connsiteX20" fmla="*/ 83344 w 100238"/>
                <a:gd name="connsiteY20" fmla="*/ 45390 h 146791"/>
                <a:gd name="connsiteX21" fmla="*/ 76200 w 100238"/>
                <a:gd name="connsiteY21" fmla="*/ 40628 h 146791"/>
                <a:gd name="connsiteX22" fmla="*/ 71438 w 100238"/>
                <a:gd name="connsiteY22" fmla="*/ 26340 h 146791"/>
                <a:gd name="connsiteX23" fmla="*/ 66675 w 100238"/>
                <a:gd name="connsiteY23" fmla="*/ 12053 h 146791"/>
                <a:gd name="connsiteX24" fmla="*/ 66675 w 100238"/>
                <a:gd name="connsiteY24" fmla="*/ 146 h 14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238" h="146791">
                  <a:moveTo>
                    <a:pt x="66675" y="146"/>
                  </a:moveTo>
                  <a:cubicBezTo>
                    <a:pt x="64294" y="1734"/>
                    <a:pt x="57150" y="14434"/>
                    <a:pt x="52388" y="21578"/>
                  </a:cubicBezTo>
                  <a:cubicBezTo>
                    <a:pt x="50187" y="24880"/>
                    <a:pt x="48210" y="28466"/>
                    <a:pt x="45244" y="31103"/>
                  </a:cubicBezTo>
                  <a:cubicBezTo>
                    <a:pt x="25939" y="48263"/>
                    <a:pt x="37671" y="36081"/>
                    <a:pt x="23813" y="43009"/>
                  </a:cubicBezTo>
                  <a:cubicBezTo>
                    <a:pt x="21253" y="44289"/>
                    <a:pt x="19050" y="46184"/>
                    <a:pt x="16669" y="47771"/>
                  </a:cubicBezTo>
                  <a:cubicBezTo>
                    <a:pt x="8388" y="72617"/>
                    <a:pt x="21186" y="32107"/>
                    <a:pt x="11906" y="100159"/>
                  </a:cubicBezTo>
                  <a:cubicBezTo>
                    <a:pt x="11519" y="102995"/>
                    <a:pt x="8306" y="104688"/>
                    <a:pt x="7144" y="107303"/>
                  </a:cubicBezTo>
                  <a:cubicBezTo>
                    <a:pt x="5105" y="111890"/>
                    <a:pt x="3969" y="116828"/>
                    <a:pt x="2381" y="121590"/>
                  </a:cubicBezTo>
                  <a:lnTo>
                    <a:pt x="0" y="128734"/>
                  </a:lnTo>
                  <a:cubicBezTo>
                    <a:pt x="794" y="131909"/>
                    <a:pt x="757" y="135417"/>
                    <a:pt x="2381" y="138259"/>
                  </a:cubicBezTo>
                  <a:cubicBezTo>
                    <a:pt x="10906" y="153178"/>
                    <a:pt x="24412" y="144257"/>
                    <a:pt x="40481" y="143021"/>
                  </a:cubicBezTo>
                  <a:cubicBezTo>
                    <a:pt x="42862" y="141434"/>
                    <a:pt x="45010" y="139421"/>
                    <a:pt x="47625" y="138259"/>
                  </a:cubicBezTo>
                  <a:cubicBezTo>
                    <a:pt x="52213" y="136220"/>
                    <a:pt x="57423" y="135741"/>
                    <a:pt x="61913" y="133496"/>
                  </a:cubicBezTo>
                  <a:lnTo>
                    <a:pt x="71438" y="128734"/>
                  </a:lnTo>
                  <a:cubicBezTo>
                    <a:pt x="82550" y="112065"/>
                    <a:pt x="76200" y="117621"/>
                    <a:pt x="88106" y="109684"/>
                  </a:cubicBezTo>
                  <a:cubicBezTo>
                    <a:pt x="89694" y="107303"/>
                    <a:pt x="91037" y="104739"/>
                    <a:pt x="92869" y="102540"/>
                  </a:cubicBezTo>
                  <a:cubicBezTo>
                    <a:pt x="95025" y="99953"/>
                    <a:pt x="99196" y="98663"/>
                    <a:pt x="100013" y="95396"/>
                  </a:cubicBezTo>
                  <a:cubicBezTo>
                    <a:pt x="100995" y="91470"/>
                    <a:pt x="98509" y="87441"/>
                    <a:pt x="97631" y="83490"/>
                  </a:cubicBezTo>
                  <a:cubicBezTo>
                    <a:pt x="96522" y="78498"/>
                    <a:pt x="92467" y="62646"/>
                    <a:pt x="90488" y="59678"/>
                  </a:cubicBezTo>
                  <a:lnTo>
                    <a:pt x="85725" y="52534"/>
                  </a:lnTo>
                  <a:cubicBezTo>
                    <a:pt x="84931" y="50153"/>
                    <a:pt x="84912" y="47350"/>
                    <a:pt x="83344" y="45390"/>
                  </a:cubicBezTo>
                  <a:cubicBezTo>
                    <a:pt x="81556" y="43155"/>
                    <a:pt x="77717" y="43055"/>
                    <a:pt x="76200" y="40628"/>
                  </a:cubicBezTo>
                  <a:cubicBezTo>
                    <a:pt x="73539" y="36371"/>
                    <a:pt x="73026" y="31103"/>
                    <a:pt x="71438" y="26340"/>
                  </a:cubicBezTo>
                  <a:lnTo>
                    <a:pt x="66675" y="12053"/>
                  </a:lnTo>
                  <a:cubicBezTo>
                    <a:pt x="66114" y="10369"/>
                    <a:pt x="69056" y="-1442"/>
                    <a:pt x="66675" y="146"/>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4" name="Freeform 563"/>
            <p:cNvSpPr/>
            <p:nvPr/>
          </p:nvSpPr>
          <p:spPr bwMode="auto">
            <a:xfrm>
              <a:off x="9800521" y="1122294"/>
              <a:ext cx="45243" cy="67898"/>
            </a:xfrm>
            <a:custGeom>
              <a:avLst/>
              <a:gdLst>
                <a:gd name="connsiteX0" fmla="*/ 7144 w 90487"/>
                <a:gd name="connsiteY0" fmla="*/ 16734 h 135796"/>
                <a:gd name="connsiteX1" fmla="*/ 2381 w 90487"/>
                <a:gd name="connsiteY1" fmla="*/ 4827 h 135796"/>
                <a:gd name="connsiteX2" fmla="*/ 11906 w 90487"/>
                <a:gd name="connsiteY2" fmla="*/ 65 h 135796"/>
                <a:gd name="connsiteX3" fmla="*/ 23812 w 90487"/>
                <a:gd name="connsiteY3" fmla="*/ 2446 h 135796"/>
                <a:gd name="connsiteX4" fmla="*/ 45244 w 90487"/>
                <a:gd name="connsiteY4" fmla="*/ 7209 h 135796"/>
                <a:gd name="connsiteX5" fmla="*/ 50006 w 90487"/>
                <a:gd name="connsiteY5" fmla="*/ 14352 h 135796"/>
                <a:gd name="connsiteX6" fmla="*/ 54769 w 90487"/>
                <a:gd name="connsiteY6" fmla="*/ 35784 h 135796"/>
                <a:gd name="connsiteX7" fmla="*/ 69056 w 90487"/>
                <a:gd name="connsiteY7" fmla="*/ 47690 h 135796"/>
                <a:gd name="connsiteX8" fmla="*/ 73819 w 90487"/>
                <a:gd name="connsiteY8" fmla="*/ 71502 h 135796"/>
                <a:gd name="connsiteX9" fmla="*/ 76200 w 90487"/>
                <a:gd name="connsiteY9" fmla="*/ 78646 h 135796"/>
                <a:gd name="connsiteX10" fmla="*/ 83344 w 90487"/>
                <a:gd name="connsiteY10" fmla="*/ 102459 h 135796"/>
                <a:gd name="connsiteX11" fmla="*/ 88106 w 90487"/>
                <a:gd name="connsiteY11" fmla="*/ 119127 h 135796"/>
                <a:gd name="connsiteX12" fmla="*/ 90487 w 90487"/>
                <a:gd name="connsiteY12" fmla="*/ 126271 h 135796"/>
                <a:gd name="connsiteX13" fmla="*/ 47625 w 90487"/>
                <a:gd name="connsiteY13" fmla="*/ 131034 h 135796"/>
                <a:gd name="connsiteX14" fmla="*/ 30956 w 90487"/>
                <a:gd name="connsiteY14" fmla="*/ 135796 h 135796"/>
                <a:gd name="connsiteX15" fmla="*/ 19050 w 90487"/>
                <a:gd name="connsiteY15" fmla="*/ 133415 h 135796"/>
                <a:gd name="connsiteX16" fmla="*/ 26194 w 90487"/>
                <a:gd name="connsiteY16" fmla="*/ 119127 h 135796"/>
                <a:gd name="connsiteX17" fmla="*/ 4762 w 90487"/>
                <a:gd name="connsiteY17" fmla="*/ 102459 h 135796"/>
                <a:gd name="connsiteX18" fmla="*/ 0 w 90487"/>
                <a:gd name="connsiteY18" fmla="*/ 95315 h 135796"/>
                <a:gd name="connsiteX19" fmla="*/ 9525 w 90487"/>
                <a:gd name="connsiteY19" fmla="*/ 81027 h 135796"/>
                <a:gd name="connsiteX20" fmla="*/ 19050 w 90487"/>
                <a:gd name="connsiteY20" fmla="*/ 66740 h 135796"/>
                <a:gd name="connsiteX21" fmla="*/ 16669 w 90487"/>
                <a:gd name="connsiteY21" fmla="*/ 59596 h 135796"/>
                <a:gd name="connsiteX22" fmla="*/ 9525 w 90487"/>
                <a:gd name="connsiteY22" fmla="*/ 54834 h 135796"/>
                <a:gd name="connsiteX23" fmla="*/ 4762 w 90487"/>
                <a:gd name="connsiteY23" fmla="*/ 47690 h 135796"/>
                <a:gd name="connsiteX24" fmla="*/ 7144 w 90487"/>
                <a:gd name="connsiteY24" fmla="*/ 26259 h 135796"/>
                <a:gd name="connsiteX25" fmla="*/ 4762 w 90487"/>
                <a:gd name="connsiteY25" fmla="*/ 9590 h 135796"/>
                <a:gd name="connsiteX26" fmla="*/ 7144 w 90487"/>
                <a:gd name="connsiteY26" fmla="*/ 16734 h 1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487" h="135796">
                  <a:moveTo>
                    <a:pt x="7144" y="16734"/>
                  </a:moveTo>
                  <a:cubicBezTo>
                    <a:pt x="6747" y="15940"/>
                    <a:pt x="1207" y="8937"/>
                    <a:pt x="2381" y="4827"/>
                  </a:cubicBezTo>
                  <a:cubicBezTo>
                    <a:pt x="3356" y="1414"/>
                    <a:pt x="8378" y="457"/>
                    <a:pt x="11906" y="65"/>
                  </a:cubicBezTo>
                  <a:cubicBezTo>
                    <a:pt x="15928" y="-382"/>
                    <a:pt x="19861" y="1568"/>
                    <a:pt x="23812" y="2446"/>
                  </a:cubicBezTo>
                  <a:cubicBezTo>
                    <a:pt x="54129" y="9183"/>
                    <a:pt x="9269" y="12"/>
                    <a:pt x="45244" y="7209"/>
                  </a:cubicBezTo>
                  <a:cubicBezTo>
                    <a:pt x="46831" y="9590"/>
                    <a:pt x="49101" y="11637"/>
                    <a:pt x="50006" y="14352"/>
                  </a:cubicBezTo>
                  <a:cubicBezTo>
                    <a:pt x="50873" y="16953"/>
                    <a:pt x="51861" y="31423"/>
                    <a:pt x="54769" y="35784"/>
                  </a:cubicBezTo>
                  <a:cubicBezTo>
                    <a:pt x="58436" y="41284"/>
                    <a:pt x="63785" y="44176"/>
                    <a:pt x="69056" y="47690"/>
                  </a:cubicBezTo>
                  <a:cubicBezTo>
                    <a:pt x="74435" y="63830"/>
                    <a:pt x="68346" y="44140"/>
                    <a:pt x="73819" y="71502"/>
                  </a:cubicBezTo>
                  <a:cubicBezTo>
                    <a:pt x="74311" y="73963"/>
                    <a:pt x="75510" y="76232"/>
                    <a:pt x="76200" y="78646"/>
                  </a:cubicBezTo>
                  <a:cubicBezTo>
                    <a:pt x="83393" y="103826"/>
                    <a:pt x="72031" y="68522"/>
                    <a:pt x="83344" y="102459"/>
                  </a:cubicBezTo>
                  <a:cubicBezTo>
                    <a:pt x="89049" y="119574"/>
                    <a:pt x="82131" y="98213"/>
                    <a:pt x="88106" y="119127"/>
                  </a:cubicBezTo>
                  <a:cubicBezTo>
                    <a:pt x="88796" y="121541"/>
                    <a:pt x="89693" y="123890"/>
                    <a:pt x="90487" y="126271"/>
                  </a:cubicBezTo>
                  <a:cubicBezTo>
                    <a:pt x="70663" y="132879"/>
                    <a:pt x="92315" y="126329"/>
                    <a:pt x="47625" y="131034"/>
                  </a:cubicBezTo>
                  <a:cubicBezTo>
                    <a:pt x="43255" y="131494"/>
                    <a:pt x="35383" y="134320"/>
                    <a:pt x="30956" y="135796"/>
                  </a:cubicBezTo>
                  <a:cubicBezTo>
                    <a:pt x="26987" y="135002"/>
                    <a:pt x="21912" y="136277"/>
                    <a:pt x="19050" y="133415"/>
                  </a:cubicBezTo>
                  <a:cubicBezTo>
                    <a:pt x="17078" y="131443"/>
                    <a:pt x="26034" y="119367"/>
                    <a:pt x="26194" y="119127"/>
                  </a:cubicBezTo>
                  <a:cubicBezTo>
                    <a:pt x="16242" y="112493"/>
                    <a:pt x="11754" y="110850"/>
                    <a:pt x="4762" y="102459"/>
                  </a:cubicBezTo>
                  <a:cubicBezTo>
                    <a:pt x="2930" y="100260"/>
                    <a:pt x="1587" y="97696"/>
                    <a:pt x="0" y="95315"/>
                  </a:cubicBezTo>
                  <a:cubicBezTo>
                    <a:pt x="4553" y="81653"/>
                    <a:pt x="-880" y="94404"/>
                    <a:pt x="9525" y="81027"/>
                  </a:cubicBezTo>
                  <a:cubicBezTo>
                    <a:pt x="13039" y="76509"/>
                    <a:pt x="19050" y="66740"/>
                    <a:pt x="19050" y="66740"/>
                  </a:cubicBezTo>
                  <a:cubicBezTo>
                    <a:pt x="18256" y="64359"/>
                    <a:pt x="18237" y="61556"/>
                    <a:pt x="16669" y="59596"/>
                  </a:cubicBezTo>
                  <a:cubicBezTo>
                    <a:pt x="14881" y="57361"/>
                    <a:pt x="11549" y="56858"/>
                    <a:pt x="9525" y="54834"/>
                  </a:cubicBezTo>
                  <a:cubicBezTo>
                    <a:pt x="7501" y="52810"/>
                    <a:pt x="6350" y="50071"/>
                    <a:pt x="4762" y="47690"/>
                  </a:cubicBezTo>
                  <a:cubicBezTo>
                    <a:pt x="5556" y="40546"/>
                    <a:pt x="7144" y="33447"/>
                    <a:pt x="7144" y="26259"/>
                  </a:cubicBezTo>
                  <a:cubicBezTo>
                    <a:pt x="7144" y="20646"/>
                    <a:pt x="5863" y="15094"/>
                    <a:pt x="4762" y="9590"/>
                  </a:cubicBezTo>
                  <a:cubicBezTo>
                    <a:pt x="4270" y="7129"/>
                    <a:pt x="7541" y="17528"/>
                    <a:pt x="7144" y="1673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5" name="Freeform 564"/>
            <p:cNvSpPr/>
            <p:nvPr/>
          </p:nvSpPr>
          <p:spPr bwMode="auto">
            <a:xfrm>
              <a:off x="10736352" y="1481895"/>
              <a:ext cx="93148" cy="195263"/>
            </a:xfrm>
            <a:custGeom>
              <a:avLst/>
              <a:gdLst>
                <a:gd name="connsiteX0" fmla="*/ 50007 w 186297"/>
                <a:gd name="connsiteY0" fmla="*/ 0 h 390525"/>
                <a:gd name="connsiteX1" fmla="*/ 23813 w 186297"/>
                <a:gd name="connsiteY1" fmla="*/ 19050 h 390525"/>
                <a:gd name="connsiteX2" fmla="*/ 16669 w 186297"/>
                <a:gd name="connsiteY2" fmla="*/ 23813 h 390525"/>
                <a:gd name="connsiteX3" fmla="*/ 11907 w 186297"/>
                <a:gd name="connsiteY3" fmla="*/ 30957 h 390525"/>
                <a:gd name="connsiteX4" fmla="*/ 0 w 186297"/>
                <a:gd name="connsiteY4" fmla="*/ 42863 h 390525"/>
                <a:gd name="connsiteX5" fmla="*/ 2382 w 186297"/>
                <a:gd name="connsiteY5" fmla="*/ 80963 h 390525"/>
                <a:gd name="connsiteX6" fmla="*/ 9525 w 186297"/>
                <a:gd name="connsiteY6" fmla="*/ 102394 h 390525"/>
                <a:gd name="connsiteX7" fmla="*/ 14288 w 186297"/>
                <a:gd name="connsiteY7" fmla="*/ 123825 h 390525"/>
                <a:gd name="connsiteX8" fmla="*/ 16669 w 186297"/>
                <a:gd name="connsiteY8" fmla="*/ 169069 h 390525"/>
                <a:gd name="connsiteX9" fmla="*/ 19050 w 186297"/>
                <a:gd name="connsiteY9" fmla="*/ 178594 h 390525"/>
                <a:gd name="connsiteX10" fmla="*/ 26194 w 186297"/>
                <a:gd name="connsiteY10" fmla="*/ 200025 h 390525"/>
                <a:gd name="connsiteX11" fmla="*/ 30957 w 186297"/>
                <a:gd name="connsiteY11" fmla="*/ 207169 h 390525"/>
                <a:gd name="connsiteX12" fmla="*/ 30957 w 186297"/>
                <a:gd name="connsiteY12" fmla="*/ 230982 h 390525"/>
                <a:gd name="connsiteX13" fmla="*/ 26194 w 186297"/>
                <a:gd name="connsiteY13" fmla="*/ 304800 h 390525"/>
                <a:gd name="connsiteX14" fmla="*/ 23813 w 186297"/>
                <a:gd name="connsiteY14" fmla="*/ 319088 h 390525"/>
                <a:gd name="connsiteX15" fmla="*/ 33338 w 186297"/>
                <a:gd name="connsiteY15" fmla="*/ 364332 h 390525"/>
                <a:gd name="connsiteX16" fmla="*/ 40482 w 186297"/>
                <a:gd name="connsiteY16" fmla="*/ 373857 h 390525"/>
                <a:gd name="connsiteX17" fmla="*/ 42863 w 186297"/>
                <a:gd name="connsiteY17" fmla="*/ 381000 h 390525"/>
                <a:gd name="connsiteX18" fmla="*/ 61913 w 186297"/>
                <a:gd name="connsiteY18" fmla="*/ 383382 h 390525"/>
                <a:gd name="connsiteX19" fmla="*/ 78582 w 186297"/>
                <a:gd name="connsiteY19" fmla="*/ 390525 h 390525"/>
                <a:gd name="connsiteX20" fmla="*/ 95250 w 186297"/>
                <a:gd name="connsiteY20" fmla="*/ 385763 h 390525"/>
                <a:gd name="connsiteX21" fmla="*/ 111919 w 186297"/>
                <a:gd name="connsiteY21" fmla="*/ 381000 h 390525"/>
                <a:gd name="connsiteX22" fmla="*/ 116682 w 186297"/>
                <a:gd name="connsiteY22" fmla="*/ 366713 h 390525"/>
                <a:gd name="connsiteX23" fmla="*/ 95250 w 186297"/>
                <a:gd name="connsiteY23" fmla="*/ 350044 h 390525"/>
                <a:gd name="connsiteX24" fmla="*/ 88107 w 186297"/>
                <a:gd name="connsiteY24" fmla="*/ 345282 h 390525"/>
                <a:gd name="connsiteX25" fmla="*/ 71438 w 186297"/>
                <a:gd name="connsiteY25" fmla="*/ 340519 h 390525"/>
                <a:gd name="connsiteX26" fmla="*/ 57150 w 186297"/>
                <a:gd name="connsiteY26" fmla="*/ 330994 h 390525"/>
                <a:gd name="connsiteX27" fmla="*/ 45244 w 186297"/>
                <a:gd name="connsiteY27" fmla="*/ 295275 h 390525"/>
                <a:gd name="connsiteX28" fmla="*/ 42863 w 186297"/>
                <a:gd name="connsiteY28" fmla="*/ 285750 h 390525"/>
                <a:gd name="connsiteX29" fmla="*/ 38100 w 186297"/>
                <a:gd name="connsiteY29" fmla="*/ 271463 h 390525"/>
                <a:gd name="connsiteX30" fmla="*/ 40482 w 186297"/>
                <a:gd name="connsiteY30" fmla="*/ 233363 h 390525"/>
                <a:gd name="connsiteX31" fmla="*/ 45244 w 186297"/>
                <a:gd name="connsiteY31" fmla="*/ 226219 h 390525"/>
                <a:gd name="connsiteX32" fmla="*/ 52388 w 186297"/>
                <a:gd name="connsiteY32" fmla="*/ 211932 h 390525"/>
                <a:gd name="connsiteX33" fmla="*/ 54769 w 186297"/>
                <a:gd name="connsiteY33" fmla="*/ 192882 h 390525"/>
                <a:gd name="connsiteX34" fmla="*/ 69057 w 186297"/>
                <a:gd name="connsiteY34" fmla="*/ 197644 h 390525"/>
                <a:gd name="connsiteX35" fmla="*/ 76200 w 186297"/>
                <a:gd name="connsiteY35" fmla="*/ 202407 h 390525"/>
                <a:gd name="connsiteX36" fmla="*/ 90488 w 186297"/>
                <a:gd name="connsiteY36" fmla="*/ 207169 h 390525"/>
                <a:gd name="connsiteX37" fmla="*/ 104775 w 186297"/>
                <a:gd name="connsiteY37" fmla="*/ 214313 h 390525"/>
                <a:gd name="connsiteX38" fmla="*/ 109538 w 186297"/>
                <a:gd name="connsiteY38" fmla="*/ 207169 h 390525"/>
                <a:gd name="connsiteX39" fmla="*/ 111919 w 186297"/>
                <a:gd name="connsiteY39" fmla="*/ 188119 h 390525"/>
                <a:gd name="connsiteX40" fmla="*/ 135732 w 186297"/>
                <a:gd name="connsiteY40" fmla="*/ 183357 h 390525"/>
                <a:gd name="connsiteX41" fmla="*/ 142875 w 186297"/>
                <a:gd name="connsiteY41" fmla="*/ 180975 h 390525"/>
                <a:gd name="connsiteX42" fmla="*/ 152400 w 186297"/>
                <a:gd name="connsiteY42" fmla="*/ 178594 h 390525"/>
                <a:gd name="connsiteX43" fmla="*/ 166688 w 186297"/>
                <a:gd name="connsiteY43" fmla="*/ 171450 h 390525"/>
                <a:gd name="connsiteX44" fmla="*/ 180975 w 186297"/>
                <a:gd name="connsiteY44" fmla="*/ 159544 h 390525"/>
                <a:gd name="connsiteX45" fmla="*/ 183357 w 186297"/>
                <a:gd name="connsiteY45" fmla="*/ 123825 h 390525"/>
                <a:gd name="connsiteX46" fmla="*/ 178594 w 186297"/>
                <a:gd name="connsiteY46" fmla="*/ 116682 h 390525"/>
                <a:gd name="connsiteX47" fmla="*/ 164307 w 186297"/>
                <a:gd name="connsiteY47" fmla="*/ 109538 h 390525"/>
                <a:gd name="connsiteX48" fmla="*/ 157163 w 186297"/>
                <a:gd name="connsiteY48" fmla="*/ 100013 h 390525"/>
                <a:gd name="connsiteX49" fmla="*/ 152400 w 186297"/>
                <a:gd name="connsiteY49" fmla="*/ 92869 h 390525"/>
                <a:gd name="connsiteX50" fmla="*/ 145257 w 186297"/>
                <a:gd name="connsiteY50" fmla="*/ 88107 h 390525"/>
                <a:gd name="connsiteX51" fmla="*/ 133350 w 186297"/>
                <a:gd name="connsiteY51" fmla="*/ 73819 h 390525"/>
                <a:gd name="connsiteX52" fmla="*/ 121444 w 186297"/>
                <a:gd name="connsiteY52" fmla="*/ 61913 h 390525"/>
                <a:gd name="connsiteX53" fmla="*/ 73819 w 186297"/>
                <a:gd name="connsiteY53" fmla="*/ 59532 h 390525"/>
                <a:gd name="connsiteX54" fmla="*/ 64294 w 186297"/>
                <a:gd name="connsiteY54" fmla="*/ 16669 h 390525"/>
                <a:gd name="connsiteX55" fmla="*/ 52388 w 186297"/>
                <a:gd name="connsiteY55" fmla="*/ 2382 h 390525"/>
                <a:gd name="connsiteX56" fmla="*/ 50007 w 186297"/>
                <a:gd name="connsiteY56"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6297" h="390525">
                  <a:moveTo>
                    <a:pt x="50007" y="0"/>
                  </a:moveTo>
                  <a:cubicBezTo>
                    <a:pt x="33629" y="13101"/>
                    <a:pt x="42330" y="6705"/>
                    <a:pt x="23813" y="19050"/>
                  </a:cubicBezTo>
                  <a:lnTo>
                    <a:pt x="16669" y="23813"/>
                  </a:lnTo>
                  <a:cubicBezTo>
                    <a:pt x="15082" y="26194"/>
                    <a:pt x="13931" y="28933"/>
                    <a:pt x="11907" y="30957"/>
                  </a:cubicBezTo>
                  <a:cubicBezTo>
                    <a:pt x="-3972" y="46836"/>
                    <a:pt x="12704" y="23808"/>
                    <a:pt x="0" y="42863"/>
                  </a:cubicBezTo>
                  <a:cubicBezTo>
                    <a:pt x="794" y="55563"/>
                    <a:pt x="663" y="68355"/>
                    <a:pt x="2382" y="80963"/>
                  </a:cubicBezTo>
                  <a:cubicBezTo>
                    <a:pt x="7728" y="120162"/>
                    <a:pt x="5662" y="79222"/>
                    <a:pt x="9525" y="102394"/>
                  </a:cubicBezTo>
                  <a:cubicBezTo>
                    <a:pt x="12320" y="119158"/>
                    <a:pt x="10380" y="112101"/>
                    <a:pt x="14288" y="123825"/>
                  </a:cubicBezTo>
                  <a:cubicBezTo>
                    <a:pt x="15082" y="138906"/>
                    <a:pt x="15361" y="154024"/>
                    <a:pt x="16669" y="169069"/>
                  </a:cubicBezTo>
                  <a:cubicBezTo>
                    <a:pt x="16952" y="172329"/>
                    <a:pt x="18110" y="175459"/>
                    <a:pt x="19050" y="178594"/>
                  </a:cubicBezTo>
                  <a:cubicBezTo>
                    <a:pt x="21214" y="185807"/>
                    <a:pt x="23813" y="192881"/>
                    <a:pt x="26194" y="200025"/>
                  </a:cubicBezTo>
                  <a:cubicBezTo>
                    <a:pt x="27099" y="202740"/>
                    <a:pt x="29369" y="204788"/>
                    <a:pt x="30957" y="207169"/>
                  </a:cubicBezTo>
                  <a:cubicBezTo>
                    <a:pt x="35739" y="221518"/>
                    <a:pt x="32292" y="207624"/>
                    <a:pt x="30957" y="230982"/>
                  </a:cubicBezTo>
                  <a:cubicBezTo>
                    <a:pt x="26697" y="305532"/>
                    <a:pt x="35810" y="275953"/>
                    <a:pt x="26194" y="304800"/>
                  </a:cubicBezTo>
                  <a:cubicBezTo>
                    <a:pt x="25400" y="309563"/>
                    <a:pt x="23813" y="314260"/>
                    <a:pt x="23813" y="319088"/>
                  </a:cubicBezTo>
                  <a:cubicBezTo>
                    <a:pt x="23813" y="336287"/>
                    <a:pt x="24471" y="350145"/>
                    <a:pt x="33338" y="364332"/>
                  </a:cubicBezTo>
                  <a:cubicBezTo>
                    <a:pt x="35442" y="367697"/>
                    <a:pt x="38101" y="370682"/>
                    <a:pt x="40482" y="373857"/>
                  </a:cubicBezTo>
                  <a:cubicBezTo>
                    <a:pt x="41276" y="376238"/>
                    <a:pt x="40570" y="379981"/>
                    <a:pt x="42863" y="381000"/>
                  </a:cubicBezTo>
                  <a:cubicBezTo>
                    <a:pt x="48711" y="383599"/>
                    <a:pt x="55617" y="382237"/>
                    <a:pt x="61913" y="383382"/>
                  </a:cubicBezTo>
                  <a:cubicBezTo>
                    <a:pt x="67420" y="384383"/>
                    <a:pt x="73889" y="388179"/>
                    <a:pt x="78582" y="390525"/>
                  </a:cubicBezTo>
                  <a:cubicBezTo>
                    <a:pt x="108361" y="383081"/>
                    <a:pt x="71337" y="392595"/>
                    <a:pt x="95250" y="385763"/>
                  </a:cubicBezTo>
                  <a:cubicBezTo>
                    <a:pt x="116162" y="379788"/>
                    <a:pt x="94804" y="386707"/>
                    <a:pt x="111919" y="381000"/>
                  </a:cubicBezTo>
                  <a:cubicBezTo>
                    <a:pt x="113507" y="376238"/>
                    <a:pt x="120232" y="370263"/>
                    <a:pt x="116682" y="366713"/>
                  </a:cubicBezTo>
                  <a:cubicBezTo>
                    <a:pt x="100619" y="350650"/>
                    <a:pt x="108784" y="354555"/>
                    <a:pt x="95250" y="350044"/>
                  </a:cubicBezTo>
                  <a:cubicBezTo>
                    <a:pt x="92869" y="348457"/>
                    <a:pt x="90666" y="346562"/>
                    <a:pt x="88107" y="345282"/>
                  </a:cubicBezTo>
                  <a:cubicBezTo>
                    <a:pt x="84687" y="343572"/>
                    <a:pt x="74496" y="341283"/>
                    <a:pt x="71438" y="340519"/>
                  </a:cubicBezTo>
                  <a:cubicBezTo>
                    <a:pt x="66675" y="337344"/>
                    <a:pt x="58960" y="336424"/>
                    <a:pt x="57150" y="330994"/>
                  </a:cubicBezTo>
                  <a:lnTo>
                    <a:pt x="45244" y="295275"/>
                  </a:lnTo>
                  <a:cubicBezTo>
                    <a:pt x="44209" y="292170"/>
                    <a:pt x="43803" y="288885"/>
                    <a:pt x="42863" y="285750"/>
                  </a:cubicBezTo>
                  <a:cubicBezTo>
                    <a:pt x="41420" y="280942"/>
                    <a:pt x="38100" y="271463"/>
                    <a:pt x="38100" y="271463"/>
                  </a:cubicBezTo>
                  <a:cubicBezTo>
                    <a:pt x="38894" y="258763"/>
                    <a:pt x="38497" y="245932"/>
                    <a:pt x="40482" y="233363"/>
                  </a:cubicBezTo>
                  <a:cubicBezTo>
                    <a:pt x="40928" y="230536"/>
                    <a:pt x="43964" y="228779"/>
                    <a:pt x="45244" y="226219"/>
                  </a:cubicBezTo>
                  <a:cubicBezTo>
                    <a:pt x="55095" y="206515"/>
                    <a:pt x="38748" y="232388"/>
                    <a:pt x="52388" y="211932"/>
                  </a:cubicBezTo>
                  <a:cubicBezTo>
                    <a:pt x="53182" y="205582"/>
                    <a:pt x="49910" y="197047"/>
                    <a:pt x="54769" y="192882"/>
                  </a:cubicBezTo>
                  <a:cubicBezTo>
                    <a:pt x="58581" y="189615"/>
                    <a:pt x="69057" y="197644"/>
                    <a:pt x="69057" y="197644"/>
                  </a:cubicBezTo>
                  <a:cubicBezTo>
                    <a:pt x="71438" y="199232"/>
                    <a:pt x="73585" y="201245"/>
                    <a:pt x="76200" y="202407"/>
                  </a:cubicBezTo>
                  <a:cubicBezTo>
                    <a:pt x="80788" y="204446"/>
                    <a:pt x="90488" y="207169"/>
                    <a:pt x="90488" y="207169"/>
                  </a:cubicBezTo>
                  <a:cubicBezTo>
                    <a:pt x="91992" y="208171"/>
                    <a:pt x="101694" y="215545"/>
                    <a:pt x="104775" y="214313"/>
                  </a:cubicBezTo>
                  <a:cubicBezTo>
                    <a:pt x="107432" y="213250"/>
                    <a:pt x="107950" y="209550"/>
                    <a:pt x="109538" y="207169"/>
                  </a:cubicBezTo>
                  <a:cubicBezTo>
                    <a:pt x="110332" y="200819"/>
                    <a:pt x="107184" y="192424"/>
                    <a:pt x="111919" y="188119"/>
                  </a:cubicBezTo>
                  <a:cubicBezTo>
                    <a:pt x="117909" y="182674"/>
                    <a:pt x="128053" y="185918"/>
                    <a:pt x="135732" y="183357"/>
                  </a:cubicBezTo>
                  <a:cubicBezTo>
                    <a:pt x="138113" y="182563"/>
                    <a:pt x="140462" y="181665"/>
                    <a:pt x="142875" y="180975"/>
                  </a:cubicBezTo>
                  <a:cubicBezTo>
                    <a:pt x="146022" y="180076"/>
                    <a:pt x="149225" y="179388"/>
                    <a:pt x="152400" y="178594"/>
                  </a:cubicBezTo>
                  <a:cubicBezTo>
                    <a:pt x="172873" y="164947"/>
                    <a:pt x="146970" y="181309"/>
                    <a:pt x="166688" y="171450"/>
                  </a:cubicBezTo>
                  <a:cubicBezTo>
                    <a:pt x="173321" y="168133"/>
                    <a:pt x="175706" y="164813"/>
                    <a:pt x="180975" y="159544"/>
                  </a:cubicBezTo>
                  <a:cubicBezTo>
                    <a:pt x="186547" y="142832"/>
                    <a:pt x="188390" y="143955"/>
                    <a:pt x="183357" y="123825"/>
                  </a:cubicBezTo>
                  <a:cubicBezTo>
                    <a:pt x="182663" y="121049"/>
                    <a:pt x="180829" y="118470"/>
                    <a:pt x="178594" y="116682"/>
                  </a:cubicBezTo>
                  <a:cubicBezTo>
                    <a:pt x="159238" y="101198"/>
                    <a:pt x="184366" y="129597"/>
                    <a:pt x="164307" y="109538"/>
                  </a:cubicBezTo>
                  <a:cubicBezTo>
                    <a:pt x="161501" y="106732"/>
                    <a:pt x="159470" y="103242"/>
                    <a:pt x="157163" y="100013"/>
                  </a:cubicBezTo>
                  <a:cubicBezTo>
                    <a:pt x="155499" y="97684"/>
                    <a:pt x="154424" y="94893"/>
                    <a:pt x="152400" y="92869"/>
                  </a:cubicBezTo>
                  <a:cubicBezTo>
                    <a:pt x="150377" y="90846"/>
                    <a:pt x="147638" y="89694"/>
                    <a:pt x="145257" y="88107"/>
                  </a:cubicBezTo>
                  <a:cubicBezTo>
                    <a:pt x="133427" y="70363"/>
                    <a:pt x="148635" y="92162"/>
                    <a:pt x="133350" y="73819"/>
                  </a:cubicBezTo>
                  <a:cubicBezTo>
                    <a:pt x="129994" y="69791"/>
                    <a:pt x="127976" y="62765"/>
                    <a:pt x="121444" y="61913"/>
                  </a:cubicBezTo>
                  <a:cubicBezTo>
                    <a:pt x="105683" y="59857"/>
                    <a:pt x="89694" y="60326"/>
                    <a:pt x="73819" y="59532"/>
                  </a:cubicBezTo>
                  <a:cubicBezTo>
                    <a:pt x="53086" y="52619"/>
                    <a:pt x="70948" y="61031"/>
                    <a:pt x="64294" y="16669"/>
                  </a:cubicBezTo>
                  <a:cubicBezTo>
                    <a:pt x="63806" y="13413"/>
                    <a:pt x="54329" y="3676"/>
                    <a:pt x="52388" y="2382"/>
                  </a:cubicBezTo>
                  <a:cubicBezTo>
                    <a:pt x="50299" y="990"/>
                    <a:pt x="45244" y="0"/>
                    <a:pt x="50007" y="0"/>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6" name="Freeform 565"/>
            <p:cNvSpPr/>
            <p:nvPr/>
          </p:nvSpPr>
          <p:spPr bwMode="auto">
            <a:xfrm>
              <a:off x="9438490" y="925059"/>
              <a:ext cx="17941" cy="22408"/>
            </a:xfrm>
            <a:custGeom>
              <a:avLst/>
              <a:gdLst>
                <a:gd name="connsiteX0" fmla="*/ 12069 w 35882"/>
                <a:gd name="connsiteY0" fmla="*/ 1628 h 44817"/>
                <a:gd name="connsiteX1" fmla="*/ 7307 w 35882"/>
                <a:gd name="connsiteY1" fmla="*/ 20678 h 44817"/>
                <a:gd name="connsiteX2" fmla="*/ 2544 w 35882"/>
                <a:gd name="connsiteY2" fmla="*/ 27821 h 44817"/>
                <a:gd name="connsiteX3" fmla="*/ 7307 w 35882"/>
                <a:gd name="connsiteY3" fmla="*/ 44490 h 44817"/>
                <a:gd name="connsiteX4" fmla="*/ 16832 w 35882"/>
                <a:gd name="connsiteY4" fmla="*/ 42109 h 44817"/>
                <a:gd name="connsiteX5" fmla="*/ 33500 w 35882"/>
                <a:gd name="connsiteY5" fmla="*/ 18296 h 44817"/>
                <a:gd name="connsiteX6" fmla="*/ 35882 w 35882"/>
                <a:gd name="connsiteY6" fmla="*/ 11153 h 44817"/>
                <a:gd name="connsiteX7" fmla="*/ 12069 w 35882"/>
                <a:gd name="connsiteY7" fmla="*/ 1628 h 4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82" h="44817">
                  <a:moveTo>
                    <a:pt x="12069" y="1628"/>
                  </a:moveTo>
                  <a:cubicBezTo>
                    <a:pt x="7307" y="3215"/>
                    <a:pt x="9747" y="15798"/>
                    <a:pt x="7307" y="20678"/>
                  </a:cubicBezTo>
                  <a:cubicBezTo>
                    <a:pt x="6027" y="23238"/>
                    <a:pt x="4132" y="25440"/>
                    <a:pt x="2544" y="27821"/>
                  </a:cubicBezTo>
                  <a:cubicBezTo>
                    <a:pt x="352" y="34399"/>
                    <a:pt x="-3625" y="39805"/>
                    <a:pt x="7307" y="44490"/>
                  </a:cubicBezTo>
                  <a:cubicBezTo>
                    <a:pt x="10315" y="45779"/>
                    <a:pt x="13657" y="42903"/>
                    <a:pt x="16832" y="42109"/>
                  </a:cubicBezTo>
                  <a:cubicBezTo>
                    <a:pt x="36679" y="28877"/>
                    <a:pt x="28877" y="39097"/>
                    <a:pt x="33500" y="18296"/>
                  </a:cubicBezTo>
                  <a:cubicBezTo>
                    <a:pt x="34045" y="15846"/>
                    <a:pt x="35088" y="13534"/>
                    <a:pt x="35882" y="11153"/>
                  </a:cubicBezTo>
                  <a:cubicBezTo>
                    <a:pt x="32152" y="-3762"/>
                    <a:pt x="16831" y="41"/>
                    <a:pt x="12069" y="1628"/>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7" name="Freeform 566"/>
            <p:cNvSpPr/>
            <p:nvPr/>
          </p:nvSpPr>
          <p:spPr bwMode="auto">
            <a:xfrm>
              <a:off x="9768374" y="1184238"/>
              <a:ext cx="24522" cy="42356"/>
            </a:xfrm>
            <a:custGeom>
              <a:avLst/>
              <a:gdLst>
                <a:gd name="connsiteX0" fmla="*/ 23813 w 49044"/>
                <a:gd name="connsiteY0" fmla="*/ 80962 h 84713"/>
                <a:gd name="connsiteX1" fmla="*/ 21431 w 49044"/>
                <a:gd name="connsiteY1" fmla="*/ 64294 h 84713"/>
                <a:gd name="connsiteX2" fmla="*/ 7144 w 49044"/>
                <a:gd name="connsiteY2" fmla="*/ 50006 h 84713"/>
                <a:gd name="connsiteX3" fmla="*/ 0 w 49044"/>
                <a:gd name="connsiteY3" fmla="*/ 26194 h 84713"/>
                <a:gd name="connsiteX4" fmla="*/ 4763 w 49044"/>
                <a:gd name="connsiteY4" fmla="*/ 7144 h 84713"/>
                <a:gd name="connsiteX5" fmla="*/ 9525 w 49044"/>
                <a:gd name="connsiteY5" fmla="*/ 0 h 84713"/>
                <a:gd name="connsiteX6" fmla="*/ 16669 w 49044"/>
                <a:gd name="connsiteY6" fmla="*/ 2381 h 84713"/>
                <a:gd name="connsiteX7" fmla="*/ 23813 w 49044"/>
                <a:gd name="connsiteY7" fmla="*/ 19050 h 84713"/>
                <a:gd name="connsiteX8" fmla="*/ 26194 w 49044"/>
                <a:gd name="connsiteY8" fmla="*/ 26194 h 84713"/>
                <a:gd name="connsiteX9" fmla="*/ 33338 w 49044"/>
                <a:gd name="connsiteY9" fmla="*/ 30956 h 84713"/>
                <a:gd name="connsiteX10" fmla="*/ 45244 w 49044"/>
                <a:gd name="connsiteY10" fmla="*/ 45244 h 84713"/>
                <a:gd name="connsiteX11" fmla="*/ 45244 w 49044"/>
                <a:gd name="connsiteY11" fmla="*/ 78581 h 84713"/>
                <a:gd name="connsiteX12" fmla="*/ 38100 w 49044"/>
                <a:gd name="connsiteY12" fmla="*/ 83344 h 84713"/>
                <a:gd name="connsiteX13" fmla="*/ 23813 w 49044"/>
                <a:gd name="connsiteY13" fmla="*/ 80962 h 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44" h="84713">
                  <a:moveTo>
                    <a:pt x="23813" y="80962"/>
                  </a:moveTo>
                  <a:cubicBezTo>
                    <a:pt x="21035" y="77787"/>
                    <a:pt x="24092" y="69236"/>
                    <a:pt x="21431" y="64294"/>
                  </a:cubicBezTo>
                  <a:cubicBezTo>
                    <a:pt x="18238" y="58364"/>
                    <a:pt x="7144" y="50006"/>
                    <a:pt x="7144" y="50006"/>
                  </a:cubicBezTo>
                  <a:cubicBezTo>
                    <a:pt x="1346" y="32614"/>
                    <a:pt x="3598" y="40589"/>
                    <a:pt x="0" y="26194"/>
                  </a:cubicBezTo>
                  <a:cubicBezTo>
                    <a:pt x="907" y="21657"/>
                    <a:pt x="2320" y="12030"/>
                    <a:pt x="4763" y="7144"/>
                  </a:cubicBezTo>
                  <a:cubicBezTo>
                    <a:pt x="6043" y="4584"/>
                    <a:pt x="7938" y="2381"/>
                    <a:pt x="9525" y="0"/>
                  </a:cubicBezTo>
                  <a:cubicBezTo>
                    <a:pt x="11906" y="794"/>
                    <a:pt x="14709" y="813"/>
                    <a:pt x="16669" y="2381"/>
                  </a:cubicBezTo>
                  <a:cubicBezTo>
                    <a:pt x="22038" y="6676"/>
                    <a:pt x="22119" y="13121"/>
                    <a:pt x="23813" y="19050"/>
                  </a:cubicBezTo>
                  <a:cubicBezTo>
                    <a:pt x="24503" y="21464"/>
                    <a:pt x="24626" y="24234"/>
                    <a:pt x="26194" y="26194"/>
                  </a:cubicBezTo>
                  <a:cubicBezTo>
                    <a:pt x="27982" y="28429"/>
                    <a:pt x="31139" y="29124"/>
                    <a:pt x="33338" y="30956"/>
                  </a:cubicBezTo>
                  <a:cubicBezTo>
                    <a:pt x="40211" y="36683"/>
                    <a:pt x="40563" y="38222"/>
                    <a:pt x="45244" y="45244"/>
                  </a:cubicBezTo>
                  <a:cubicBezTo>
                    <a:pt x="49472" y="57927"/>
                    <a:pt x="51087" y="59591"/>
                    <a:pt x="45244" y="78581"/>
                  </a:cubicBezTo>
                  <a:cubicBezTo>
                    <a:pt x="44402" y="81317"/>
                    <a:pt x="40660" y="82064"/>
                    <a:pt x="38100" y="83344"/>
                  </a:cubicBezTo>
                  <a:cubicBezTo>
                    <a:pt x="32334" y="86227"/>
                    <a:pt x="26591" y="84137"/>
                    <a:pt x="23813" y="80962"/>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8" name="Freeform 567"/>
            <p:cNvSpPr/>
            <p:nvPr/>
          </p:nvSpPr>
          <p:spPr bwMode="auto">
            <a:xfrm>
              <a:off x="8750381" y="1539750"/>
              <a:ext cx="18110" cy="13596"/>
            </a:xfrm>
            <a:custGeom>
              <a:avLst/>
              <a:gdLst>
                <a:gd name="connsiteX0" fmla="*/ 14306 w 36219"/>
                <a:gd name="connsiteY0" fmla="*/ 998 h 27191"/>
                <a:gd name="connsiteX1" fmla="*/ 4781 w 36219"/>
                <a:gd name="connsiteY1" fmla="*/ 22429 h 27191"/>
                <a:gd name="connsiteX2" fmla="*/ 19068 w 36219"/>
                <a:gd name="connsiteY2" fmla="*/ 24810 h 27191"/>
                <a:gd name="connsiteX3" fmla="*/ 26212 w 36219"/>
                <a:gd name="connsiteY3" fmla="*/ 27191 h 27191"/>
                <a:gd name="connsiteX4" fmla="*/ 35737 w 36219"/>
                <a:gd name="connsiteY4" fmla="*/ 24810 h 27191"/>
                <a:gd name="connsiteX5" fmla="*/ 23831 w 36219"/>
                <a:gd name="connsiteY5" fmla="*/ 5760 h 27191"/>
                <a:gd name="connsiteX6" fmla="*/ 14306 w 36219"/>
                <a:gd name="connsiteY6" fmla="*/ 3379 h 27191"/>
                <a:gd name="connsiteX7" fmla="*/ 14306 w 36219"/>
                <a:gd name="connsiteY7" fmla="*/ 998 h 2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9" h="27191">
                  <a:moveTo>
                    <a:pt x="14306" y="998"/>
                  </a:moveTo>
                  <a:cubicBezTo>
                    <a:pt x="12719" y="4173"/>
                    <a:pt x="-9539" y="6062"/>
                    <a:pt x="4781" y="22429"/>
                  </a:cubicBezTo>
                  <a:cubicBezTo>
                    <a:pt x="7960" y="26063"/>
                    <a:pt x="14355" y="23763"/>
                    <a:pt x="19068" y="24810"/>
                  </a:cubicBezTo>
                  <a:cubicBezTo>
                    <a:pt x="21518" y="25354"/>
                    <a:pt x="23831" y="26397"/>
                    <a:pt x="26212" y="27191"/>
                  </a:cubicBezTo>
                  <a:cubicBezTo>
                    <a:pt x="29387" y="26397"/>
                    <a:pt x="34838" y="27957"/>
                    <a:pt x="35737" y="24810"/>
                  </a:cubicBezTo>
                  <a:cubicBezTo>
                    <a:pt x="38243" y="16039"/>
                    <a:pt x="30492" y="8615"/>
                    <a:pt x="23831" y="5760"/>
                  </a:cubicBezTo>
                  <a:cubicBezTo>
                    <a:pt x="20823" y="4471"/>
                    <a:pt x="17515" y="4021"/>
                    <a:pt x="14306" y="3379"/>
                  </a:cubicBezTo>
                  <a:cubicBezTo>
                    <a:pt x="13528" y="3223"/>
                    <a:pt x="15893" y="-2177"/>
                    <a:pt x="14306" y="998"/>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9" name="Freeform 568"/>
            <p:cNvSpPr/>
            <p:nvPr/>
          </p:nvSpPr>
          <p:spPr bwMode="auto">
            <a:xfrm>
              <a:off x="8753926" y="1528329"/>
              <a:ext cx="5989" cy="8387"/>
            </a:xfrm>
            <a:custGeom>
              <a:avLst/>
              <a:gdLst>
                <a:gd name="connsiteX0" fmla="*/ 4834 w 11977"/>
                <a:gd name="connsiteY0" fmla="*/ 26 h 16774"/>
                <a:gd name="connsiteX1" fmla="*/ 71 w 11977"/>
                <a:gd name="connsiteY1" fmla="*/ 11932 h 16774"/>
                <a:gd name="connsiteX2" fmla="*/ 7215 w 11977"/>
                <a:gd name="connsiteY2" fmla="*/ 16695 h 16774"/>
                <a:gd name="connsiteX3" fmla="*/ 11977 w 11977"/>
                <a:gd name="connsiteY3" fmla="*/ 9551 h 16774"/>
                <a:gd name="connsiteX4" fmla="*/ 4834 w 11977"/>
                <a:gd name="connsiteY4" fmla="*/ 26 h 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 h="16774">
                  <a:moveTo>
                    <a:pt x="4834" y="26"/>
                  </a:moveTo>
                  <a:cubicBezTo>
                    <a:pt x="2850" y="423"/>
                    <a:pt x="-533" y="7700"/>
                    <a:pt x="71" y="11932"/>
                  </a:cubicBezTo>
                  <a:cubicBezTo>
                    <a:pt x="476" y="14765"/>
                    <a:pt x="4409" y="17256"/>
                    <a:pt x="7215" y="16695"/>
                  </a:cubicBezTo>
                  <a:cubicBezTo>
                    <a:pt x="10021" y="16134"/>
                    <a:pt x="10390" y="11932"/>
                    <a:pt x="11977" y="9551"/>
                  </a:cubicBezTo>
                  <a:cubicBezTo>
                    <a:pt x="3357" y="3804"/>
                    <a:pt x="6818" y="-371"/>
                    <a:pt x="4834" y="26"/>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0" name="Freeform 569"/>
            <p:cNvSpPr/>
            <p:nvPr/>
          </p:nvSpPr>
          <p:spPr bwMode="auto">
            <a:xfrm>
              <a:off x="10076584" y="1170155"/>
              <a:ext cx="54931" cy="60824"/>
            </a:xfrm>
            <a:custGeom>
              <a:avLst/>
              <a:gdLst>
                <a:gd name="connsiteX0" fmla="*/ 40805 w 109861"/>
                <a:gd name="connsiteY0" fmla="*/ 30549 h 121648"/>
                <a:gd name="connsiteX1" fmla="*/ 52711 w 109861"/>
                <a:gd name="connsiteY1" fmla="*/ 28168 h 121648"/>
                <a:gd name="connsiteX2" fmla="*/ 59855 w 109861"/>
                <a:gd name="connsiteY2" fmla="*/ 25787 h 121648"/>
                <a:gd name="connsiteX3" fmla="*/ 74143 w 109861"/>
                <a:gd name="connsiteY3" fmla="*/ 28168 h 121648"/>
                <a:gd name="connsiteX4" fmla="*/ 81286 w 109861"/>
                <a:gd name="connsiteY4" fmla="*/ 30549 h 121648"/>
                <a:gd name="connsiteX5" fmla="*/ 86049 w 109861"/>
                <a:gd name="connsiteY5" fmla="*/ 23405 h 121648"/>
                <a:gd name="connsiteX6" fmla="*/ 93193 w 109861"/>
                <a:gd name="connsiteY6" fmla="*/ 9118 h 121648"/>
                <a:gd name="connsiteX7" fmla="*/ 102718 w 109861"/>
                <a:gd name="connsiteY7" fmla="*/ 4355 h 121648"/>
                <a:gd name="connsiteX8" fmla="*/ 105099 w 109861"/>
                <a:gd name="connsiteY8" fmla="*/ 18643 h 121648"/>
                <a:gd name="connsiteX9" fmla="*/ 109861 w 109861"/>
                <a:gd name="connsiteY9" fmla="*/ 32930 h 121648"/>
                <a:gd name="connsiteX10" fmla="*/ 107480 w 109861"/>
                <a:gd name="connsiteY10" fmla="*/ 44837 h 121648"/>
                <a:gd name="connsiteX11" fmla="*/ 93193 w 109861"/>
                <a:gd name="connsiteY11" fmla="*/ 59124 h 121648"/>
                <a:gd name="connsiteX12" fmla="*/ 88430 w 109861"/>
                <a:gd name="connsiteY12" fmla="*/ 66268 h 121648"/>
                <a:gd name="connsiteX13" fmla="*/ 90811 w 109861"/>
                <a:gd name="connsiteY13" fmla="*/ 106749 h 121648"/>
                <a:gd name="connsiteX14" fmla="*/ 95574 w 109861"/>
                <a:gd name="connsiteY14" fmla="*/ 121037 h 121648"/>
                <a:gd name="connsiteX15" fmla="*/ 86049 w 109861"/>
                <a:gd name="connsiteY15" fmla="*/ 111512 h 121648"/>
                <a:gd name="connsiteX16" fmla="*/ 74143 w 109861"/>
                <a:gd name="connsiteY16" fmla="*/ 99605 h 121648"/>
                <a:gd name="connsiteX17" fmla="*/ 59855 w 109861"/>
                <a:gd name="connsiteY17" fmla="*/ 106749 h 121648"/>
                <a:gd name="connsiteX18" fmla="*/ 45568 w 109861"/>
                <a:gd name="connsiteY18" fmla="*/ 104368 h 121648"/>
                <a:gd name="connsiteX19" fmla="*/ 38424 w 109861"/>
                <a:gd name="connsiteY19" fmla="*/ 106749 h 121648"/>
                <a:gd name="connsiteX20" fmla="*/ 24136 w 109861"/>
                <a:gd name="connsiteY20" fmla="*/ 94843 h 121648"/>
                <a:gd name="connsiteX21" fmla="*/ 9849 w 109861"/>
                <a:gd name="connsiteY21" fmla="*/ 90080 h 121648"/>
                <a:gd name="connsiteX22" fmla="*/ 324 w 109861"/>
                <a:gd name="connsiteY22" fmla="*/ 75793 h 121648"/>
                <a:gd name="connsiteX23" fmla="*/ 7468 w 109861"/>
                <a:gd name="connsiteY23" fmla="*/ 73412 h 121648"/>
                <a:gd name="connsiteX24" fmla="*/ 21755 w 109861"/>
                <a:gd name="connsiteY24" fmla="*/ 71030 h 121648"/>
                <a:gd name="connsiteX25" fmla="*/ 24136 w 109861"/>
                <a:gd name="connsiteY25" fmla="*/ 63887 h 121648"/>
                <a:gd name="connsiteX26" fmla="*/ 26518 w 109861"/>
                <a:gd name="connsiteY26" fmla="*/ 49599 h 121648"/>
                <a:gd name="connsiteX27" fmla="*/ 31280 w 109861"/>
                <a:gd name="connsiteY27" fmla="*/ 42455 h 121648"/>
                <a:gd name="connsiteX28" fmla="*/ 40805 w 109861"/>
                <a:gd name="connsiteY28" fmla="*/ 28168 h 121648"/>
                <a:gd name="connsiteX29" fmla="*/ 40805 w 109861"/>
                <a:gd name="connsiteY29" fmla="*/ 30549 h 12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861" h="121648">
                  <a:moveTo>
                    <a:pt x="40805" y="30549"/>
                  </a:moveTo>
                  <a:cubicBezTo>
                    <a:pt x="42789" y="30549"/>
                    <a:pt x="48785" y="29150"/>
                    <a:pt x="52711" y="28168"/>
                  </a:cubicBezTo>
                  <a:cubicBezTo>
                    <a:pt x="55146" y="27559"/>
                    <a:pt x="57345" y="25787"/>
                    <a:pt x="59855" y="25787"/>
                  </a:cubicBezTo>
                  <a:cubicBezTo>
                    <a:pt x="64683" y="25787"/>
                    <a:pt x="69380" y="27374"/>
                    <a:pt x="74143" y="28168"/>
                  </a:cubicBezTo>
                  <a:cubicBezTo>
                    <a:pt x="76524" y="28962"/>
                    <a:pt x="78956" y="31481"/>
                    <a:pt x="81286" y="30549"/>
                  </a:cubicBezTo>
                  <a:cubicBezTo>
                    <a:pt x="83943" y="29486"/>
                    <a:pt x="84769" y="25965"/>
                    <a:pt x="86049" y="23405"/>
                  </a:cubicBezTo>
                  <a:cubicBezTo>
                    <a:pt x="95909" y="3687"/>
                    <a:pt x="79542" y="29594"/>
                    <a:pt x="93193" y="9118"/>
                  </a:cubicBezTo>
                  <a:cubicBezTo>
                    <a:pt x="93527" y="8116"/>
                    <a:pt x="96033" y="-7343"/>
                    <a:pt x="102718" y="4355"/>
                  </a:cubicBezTo>
                  <a:cubicBezTo>
                    <a:pt x="105114" y="8547"/>
                    <a:pt x="103928" y="13959"/>
                    <a:pt x="105099" y="18643"/>
                  </a:cubicBezTo>
                  <a:cubicBezTo>
                    <a:pt x="106316" y="23513"/>
                    <a:pt x="109861" y="32930"/>
                    <a:pt x="109861" y="32930"/>
                  </a:cubicBezTo>
                  <a:cubicBezTo>
                    <a:pt x="109067" y="36899"/>
                    <a:pt x="108901" y="41047"/>
                    <a:pt x="107480" y="44837"/>
                  </a:cubicBezTo>
                  <a:cubicBezTo>
                    <a:pt x="104114" y="53814"/>
                    <a:pt x="100018" y="52299"/>
                    <a:pt x="93193" y="59124"/>
                  </a:cubicBezTo>
                  <a:cubicBezTo>
                    <a:pt x="91169" y="61148"/>
                    <a:pt x="90018" y="63887"/>
                    <a:pt x="88430" y="66268"/>
                  </a:cubicBezTo>
                  <a:cubicBezTo>
                    <a:pt x="89224" y="79762"/>
                    <a:pt x="89063" y="93346"/>
                    <a:pt x="90811" y="106749"/>
                  </a:cubicBezTo>
                  <a:cubicBezTo>
                    <a:pt x="91460" y="111727"/>
                    <a:pt x="99124" y="124587"/>
                    <a:pt x="95574" y="121037"/>
                  </a:cubicBezTo>
                  <a:cubicBezTo>
                    <a:pt x="92399" y="117862"/>
                    <a:pt x="88743" y="115104"/>
                    <a:pt x="86049" y="111512"/>
                  </a:cubicBezTo>
                  <a:cubicBezTo>
                    <a:pt x="76240" y="98434"/>
                    <a:pt x="87428" y="104035"/>
                    <a:pt x="74143" y="99605"/>
                  </a:cubicBezTo>
                  <a:cubicBezTo>
                    <a:pt x="70530" y="102014"/>
                    <a:pt x="64786" y="106749"/>
                    <a:pt x="59855" y="106749"/>
                  </a:cubicBezTo>
                  <a:cubicBezTo>
                    <a:pt x="55027" y="106749"/>
                    <a:pt x="50330" y="105162"/>
                    <a:pt x="45568" y="104368"/>
                  </a:cubicBezTo>
                  <a:cubicBezTo>
                    <a:pt x="43187" y="105162"/>
                    <a:pt x="40900" y="107162"/>
                    <a:pt x="38424" y="106749"/>
                  </a:cubicBezTo>
                  <a:cubicBezTo>
                    <a:pt x="32361" y="105739"/>
                    <a:pt x="28735" y="97398"/>
                    <a:pt x="24136" y="94843"/>
                  </a:cubicBezTo>
                  <a:cubicBezTo>
                    <a:pt x="19748" y="92405"/>
                    <a:pt x="9849" y="90080"/>
                    <a:pt x="9849" y="90080"/>
                  </a:cubicBezTo>
                  <a:cubicBezTo>
                    <a:pt x="8636" y="88867"/>
                    <a:pt x="-1974" y="80389"/>
                    <a:pt x="324" y="75793"/>
                  </a:cubicBezTo>
                  <a:cubicBezTo>
                    <a:pt x="1447" y="73548"/>
                    <a:pt x="5018" y="73957"/>
                    <a:pt x="7468" y="73412"/>
                  </a:cubicBezTo>
                  <a:cubicBezTo>
                    <a:pt x="12181" y="72365"/>
                    <a:pt x="16993" y="71824"/>
                    <a:pt x="21755" y="71030"/>
                  </a:cubicBezTo>
                  <a:cubicBezTo>
                    <a:pt x="22549" y="68649"/>
                    <a:pt x="23591" y="66337"/>
                    <a:pt x="24136" y="63887"/>
                  </a:cubicBezTo>
                  <a:cubicBezTo>
                    <a:pt x="25184" y="59174"/>
                    <a:pt x="24991" y="54180"/>
                    <a:pt x="26518" y="49599"/>
                  </a:cubicBezTo>
                  <a:cubicBezTo>
                    <a:pt x="27423" y="46884"/>
                    <a:pt x="30000" y="45015"/>
                    <a:pt x="31280" y="42455"/>
                  </a:cubicBezTo>
                  <a:cubicBezTo>
                    <a:pt x="34807" y="35400"/>
                    <a:pt x="31777" y="32682"/>
                    <a:pt x="40805" y="28168"/>
                  </a:cubicBezTo>
                  <a:cubicBezTo>
                    <a:pt x="42935" y="27103"/>
                    <a:pt x="38821" y="30549"/>
                    <a:pt x="40805" y="30549"/>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1" name="Freeform 570"/>
            <p:cNvSpPr/>
            <p:nvPr/>
          </p:nvSpPr>
          <p:spPr bwMode="auto">
            <a:xfrm>
              <a:off x="10050223" y="1165188"/>
              <a:ext cx="48381" cy="29766"/>
            </a:xfrm>
            <a:custGeom>
              <a:avLst/>
              <a:gdLst>
                <a:gd name="connsiteX0" fmla="*/ 5422 w 96762"/>
                <a:gd name="connsiteY0" fmla="*/ 9525 h 59531"/>
                <a:gd name="connsiteX1" fmla="*/ 10184 w 96762"/>
                <a:gd name="connsiteY1" fmla="*/ 28575 h 59531"/>
                <a:gd name="connsiteX2" fmla="*/ 14947 w 96762"/>
                <a:gd name="connsiteY2" fmla="*/ 35719 h 59531"/>
                <a:gd name="connsiteX3" fmla="*/ 22091 w 96762"/>
                <a:gd name="connsiteY3" fmla="*/ 57150 h 59531"/>
                <a:gd name="connsiteX4" fmla="*/ 29234 w 96762"/>
                <a:gd name="connsiteY4" fmla="*/ 59531 h 59531"/>
                <a:gd name="connsiteX5" fmla="*/ 50666 w 96762"/>
                <a:gd name="connsiteY5" fmla="*/ 47625 h 59531"/>
                <a:gd name="connsiteX6" fmla="*/ 64953 w 96762"/>
                <a:gd name="connsiteY6" fmla="*/ 50006 h 59531"/>
                <a:gd name="connsiteX7" fmla="*/ 95909 w 96762"/>
                <a:gd name="connsiteY7" fmla="*/ 47625 h 59531"/>
                <a:gd name="connsiteX8" fmla="*/ 93528 w 96762"/>
                <a:gd name="connsiteY8" fmla="*/ 40481 h 59531"/>
                <a:gd name="connsiteX9" fmla="*/ 86384 w 96762"/>
                <a:gd name="connsiteY9" fmla="*/ 35719 h 59531"/>
                <a:gd name="connsiteX10" fmla="*/ 74478 w 96762"/>
                <a:gd name="connsiteY10" fmla="*/ 33337 h 59531"/>
                <a:gd name="connsiteX11" fmla="*/ 41141 w 96762"/>
                <a:gd name="connsiteY11" fmla="*/ 26194 h 59531"/>
                <a:gd name="connsiteX12" fmla="*/ 26853 w 96762"/>
                <a:gd name="connsiteY12" fmla="*/ 11906 h 59531"/>
                <a:gd name="connsiteX13" fmla="*/ 14947 w 96762"/>
                <a:gd name="connsiteY13" fmla="*/ 0 h 59531"/>
                <a:gd name="connsiteX14" fmla="*/ 659 w 96762"/>
                <a:gd name="connsiteY14" fmla="*/ 2381 h 59531"/>
                <a:gd name="connsiteX15" fmla="*/ 5422 w 96762"/>
                <a:gd name="connsiteY15" fmla="*/ 9525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762" h="59531">
                  <a:moveTo>
                    <a:pt x="5422" y="9525"/>
                  </a:moveTo>
                  <a:cubicBezTo>
                    <a:pt x="7009" y="13891"/>
                    <a:pt x="7744" y="23695"/>
                    <a:pt x="10184" y="28575"/>
                  </a:cubicBezTo>
                  <a:cubicBezTo>
                    <a:pt x="11464" y="31135"/>
                    <a:pt x="13359" y="33338"/>
                    <a:pt x="14947" y="35719"/>
                  </a:cubicBezTo>
                  <a:lnTo>
                    <a:pt x="22091" y="57150"/>
                  </a:lnTo>
                  <a:cubicBezTo>
                    <a:pt x="22885" y="59531"/>
                    <a:pt x="26853" y="58737"/>
                    <a:pt x="29234" y="59531"/>
                  </a:cubicBezTo>
                  <a:cubicBezTo>
                    <a:pt x="45611" y="48614"/>
                    <a:pt x="38092" y="51816"/>
                    <a:pt x="50666" y="47625"/>
                  </a:cubicBezTo>
                  <a:cubicBezTo>
                    <a:pt x="55428" y="48419"/>
                    <a:pt x="60125" y="50006"/>
                    <a:pt x="64953" y="50006"/>
                  </a:cubicBezTo>
                  <a:cubicBezTo>
                    <a:pt x="75302" y="50006"/>
                    <a:pt x="86091" y="50898"/>
                    <a:pt x="95909" y="47625"/>
                  </a:cubicBezTo>
                  <a:cubicBezTo>
                    <a:pt x="98290" y="46831"/>
                    <a:pt x="95096" y="42441"/>
                    <a:pt x="93528" y="40481"/>
                  </a:cubicBezTo>
                  <a:cubicBezTo>
                    <a:pt x="91740" y="38246"/>
                    <a:pt x="89064" y="36724"/>
                    <a:pt x="86384" y="35719"/>
                  </a:cubicBezTo>
                  <a:cubicBezTo>
                    <a:pt x="82594" y="34298"/>
                    <a:pt x="78383" y="34402"/>
                    <a:pt x="74478" y="33337"/>
                  </a:cubicBezTo>
                  <a:cubicBezTo>
                    <a:pt x="45775" y="25508"/>
                    <a:pt x="75810" y="30527"/>
                    <a:pt x="41141" y="26194"/>
                  </a:cubicBezTo>
                  <a:cubicBezTo>
                    <a:pt x="36378" y="21431"/>
                    <a:pt x="30589" y="17510"/>
                    <a:pt x="26853" y="11906"/>
                  </a:cubicBezTo>
                  <a:cubicBezTo>
                    <a:pt x="20504" y="2381"/>
                    <a:pt x="24472" y="6349"/>
                    <a:pt x="14947" y="0"/>
                  </a:cubicBezTo>
                  <a:cubicBezTo>
                    <a:pt x="10184" y="794"/>
                    <a:pt x="3750" y="-1328"/>
                    <a:pt x="659" y="2381"/>
                  </a:cubicBezTo>
                  <a:cubicBezTo>
                    <a:pt x="-1932" y="5490"/>
                    <a:pt x="3835" y="5159"/>
                    <a:pt x="5422" y="9525"/>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2" name="Freeform 571"/>
            <p:cNvSpPr/>
            <p:nvPr/>
          </p:nvSpPr>
          <p:spPr bwMode="auto">
            <a:xfrm>
              <a:off x="10062459" y="1190123"/>
              <a:ext cx="43249" cy="17067"/>
            </a:xfrm>
            <a:custGeom>
              <a:avLst/>
              <a:gdLst>
                <a:gd name="connsiteX0" fmla="*/ 73819 w 86498"/>
                <a:gd name="connsiteY0" fmla="*/ 137 h 34135"/>
                <a:gd name="connsiteX1" fmla="*/ 71437 w 86498"/>
                <a:gd name="connsiteY1" fmla="*/ 12043 h 34135"/>
                <a:gd name="connsiteX2" fmla="*/ 83344 w 86498"/>
                <a:gd name="connsiteY2" fmla="*/ 26331 h 34135"/>
                <a:gd name="connsiteX3" fmla="*/ 85725 w 86498"/>
                <a:gd name="connsiteY3" fmla="*/ 33475 h 34135"/>
                <a:gd name="connsiteX4" fmla="*/ 57150 w 86498"/>
                <a:gd name="connsiteY4" fmla="*/ 28712 h 34135"/>
                <a:gd name="connsiteX5" fmla="*/ 42862 w 86498"/>
                <a:gd name="connsiteY5" fmla="*/ 31093 h 34135"/>
                <a:gd name="connsiteX6" fmla="*/ 35719 w 86498"/>
                <a:gd name="connsiteY6" fmla="*/ 33475 h 34135"/>
                <a:gd name="connsiteX7" fmla="*/ 19050 w 86498"/>
                <a:gd name="connsiteY7" fmla="*/ 28712 h 34135"/>
                <a:gd name="connsiteX8" fmla="*/ 11906 w 86498"/>
                <a:gd name="connsiteY8" fmla="*/ 23950 h 34135"/>
                <a:gd name="connsiteX9" fmla="*/ 4762 w 86498"/>
                <a:gd name="connsiteY9" fmla="*/ 21568 h 34135"/>
                <a:gd name="connsiteX10" fmla="*/ 0 w 86498"/>
                <a:gd name="connsiteY10" fmla="*/ 14425 h 34135"/>
                <a:gd name="connsiteX11" fmla="*/ 4762 w 86498"/>
                <a:gd name="connsiteY11" fmla="*/ 4900 h 34135"/>
                <a:gd name="connsiteX12" fmla="*/ 16669 w 86498"/>
                <a:gd name="connsiteY12" fmla="*/ 2518 h 34135"/>
                <a:gd name="connsiteX13" fmla="*/ 23812 w 86498"/>
                <a:gd name="connsiteY13" fmla="*/ 137 h 34135"/>
                <a:gd name="connsiteX14" fmla="*/ 61912 w 86498"/>
                <a:gd name="connsiteY14" fmla="*/ 2518 h 34135"/>
                <a:gd name="connsiteX15" fmla="*/ 71437 w 86498"/>
                <a:gd name="connsiteY15" fmla="*/ 4900 h 34135"/>
                <a:gd name="connsiteX16" fmla="*/ 73819 w 86498"/>
                <a:gd name="connsiteY16" fmla="*/ 137 h 3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98" h="34135">
                  <a:moveTo>
                    <a:pt x="73819" y="137"/>
                  </a:moveTo>
                  <a:cubicBezTo>
                    <a:pt x="73819" y="1327"/>
                    <a:pt x="70935" y="8027"/>
                    <a:pt x="71437" y="12043"/>
                  </a:cubicBezTo>
                  <a:cubicBezTo>
                    <a:pt x="71910" y="15831"/>
                    <a:pt x="81422" y="24409"/>
                    <a:pt x="83344" y="26331"/>
                  </a:cubicBezTo>
                  <a:cubicBezTo>
                    <a:pt x="84138" y="28712"/>
                    <a:pt x="88160" y="32866"/>
                    <a:pt x="85725" y="33475"/>
                  </a:cubicBezTo>
                  <a:cubicBezTo>
                    <a:pt x="76613" y="35753"/>
                    <a:pt x="65940" y="31641"/>
                    <a:pt x="57150" y="28712"/>
                  </a:cubicBezTo>
                  <a:cubicBezTo>
                    <a:pt x="52387" y="29506"/>
                    <a:pt x="47575" y="30045"/>
                    <a:pt x="42862" y="31093"/>
                  </a:cubicBezTo>
                  <a:cubicBezTo>
                    <a:pt x="40412" y="31638"/>
                    <a:pt x="38216" y="33725"/>
                    <a:pt x="35719" y="33475"/>
                  </a:cubicBezTo>
                  <a:cubicBezTo>
                    <a:pt x="29969" y="32900"/>
                    <a:pt x="24606" y="30300"/>
                    <a:pt x="19050" y="28712"/>
                  </a:cubicBezTo>
                  <a:cubicBezTo>
                    <a:pt x="16669" y="27125"/>
                    <a:pt x="14466" y="25230"/>
                    <a:pt x="11906" y="23950"/>
                  </a:cubicBezTo>
                  <a:cubicBezTo>
                    <a:pt x="9661" y="22827"/>
                    <a:pt x="6722" y="23136"/>
                    <a:pt x="4762" y="21568"/>
                  </a:cubicBezTo>
                  <a:cubicBezTo>
                    <a:pt x="2527" y="19780"/>
                    <a:pt x="1587" y="16806"/>
                    <a:pt x="0" y="14425"/>
                  </a:cubicBezTo>
                  <a:cubicBezTo>
                    <a:pt x="1587" y="11250"/>
                    <a:pt x="1874" y="6963"/>
                    <a:pt x="4762" y="4900"/>
                  </a:cubicBezTo>
                  <a:cubicBezTo>
                    <a:pt x="8056" y="2547"/>
                    <a:pt x="12742" y="3500"/>
                    <a:pt x="16669" y="2518"/>
                  </a:cubicBezTo>
                  <a:cubicBezTo>
                    <a:pt x="19104" y="1909"/>
                    <a:pt x="21431" y="931"/>
                    <a:pt x="23812" y="137"/>
                  </a:cubicBezTo>
                  <a:cubicBezTo>
                    <a:pt x="36512" y="931"/>
                    <a:pt x="49250" y="1252"/>
                    <a:pt x="61912" y="2518"/>
                  </a:cubicBezTo>
                  <a:cubicBezTo>
                    <a:pt x="65169" y="2844"/>
                    <a:pt x="68510" y="3436"/>
                    <a:pt x="71437" y="4900"/>
                  </a:cubicBezTo>
                  <a:cubicBezTo>
                    <a:pt x="73445" y="5904"/>
                    <a:pt x="73819" y="-1053"/>
                    <a:pt x="73819" y="137"/>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3" name="Freeform 572"/>
            <p:cNvSpPr/>
            <p:nvPr/>
          </p:nvSpPr>
          <p:spPr bwMode="auto">
            <a:xfrm>
              <a:off x="8677480" y="1578336"/>
              <a:ext cx="8616" cy="16669"/>
            </a:xfrm>
            <a:custGeom>
              <a:avLst/>
              <a:gdLst>
                <a:gd name="connsiteX0" fmla="*/ 563 w 17232"/>
                <a:gd name="connsiteY0" fmla="*/ 9525 h 33337"/>
                <a:gd name="connsiteX1" fmla="*/ 2944 w 17232"/>
                <a:gd name="connsiteY1" fmla="*/ 28575 h 33337"/>
                <a:gd name="connsiteX2" fmla="*/ 17232 w 17232"/>
                <a:gd name="connsiteY2" fmla="*/ 33337 h 33337"/>
                <a:gd name="connsiteX3" fmla="*/ 12469 w 17232"/>
                <a:gd name="connsiteY3" fmla="*/ 7143 h 33337"/>
                <a:gd name="connsiteX4" fmla="*/ 7707 w 17232"/>
                <a:gd name="connsiteY4" fmla="*/ 0 h 33337"/>
                <a:gd name="connsiteX5" fmla="*/ 563 w 17232"/>
                <a:gd name="connsiteY5" fmla="*/ 952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2" h="33337">
                  <a:moveTo>
                    <a:pt x="563" y="9525"/>
                  </a:moveTo>
                  <a:cubicBezTo>
                    <a:pt x="-231" y="14287"/>
                    <a:pt x="-726" y="23332"/>
                    <a:pt x="2944" y="28575"/>
                  </a:cubicBezTo>
                  <a:cubicBezTo>
                    <a:pt x="5823" y="32688"/>
                    <a:pt x="17232" y="33337"/>
                    <a:pt x="17232" y="33337"/>
                  </a:cubicBezTo>
                  <a:cubicBezTo>
                    <a:pt x="16410" y="26762"/>
                    <a:pt x="16141" y="14487"/>
                    <a:pt x="12469" y="7143"/>
                  </a:cubicBezTo>
                  <a:cubicBezTo>
                    <a:pt x="11189" y="4584"/>
                    <a:pt x="9294" y="2381"/>
                    <a:pt x="7707" y="0"/>
                  </a:cubicBezTo>
                  <a:cubicBezTo>
                    <a:pt x="-97" y="5202"/>
                    <a:pt x="1357" y="4763"/>
                    <a:pt x="563" y="9525"/>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4" name="Freeform 573"/>
            <p:cNvSpPr/>
            <p:nvPr/>
          </p:nvSpPr>
          <p:spPr bwMode="auto">
            <a:xfrm>
              <a:off x="8572987" y="1394680"/>
              <a:ext cx="9144" cy="18288"/>
            </a:xfrm>
            <a:custGeom>
              <a:avLst/>
              <a:gdLst>
                <a:gd name="connsiteX0" fmla="*/ 4763 w 31065"/>
                <a:gd name="connsiteY0" fmla="*/ 599 h 57749"/>
                <a:gd name="connsiteX1" fmla="*/ 14288 w 31065"/>
                <a:gd name="connsiteY1" fmla="*/ 12505 h 57749"/>
                <a:gd name="connsiteX2" fmla="*/ 26194 w 31065"/>
                <a:gd name="connsiteY2" fmla="*/ 24412 h 57749"/>
                <a:gd name="connsiteX3" fmla="*/ 28575 w 31065"/>
                <a:gd name="connsiteY3" fmla="*/ 57749 h 57749"/>
                <a:gd name="connsiteX4" fmla="*/ 19050 w 31065"/>
                <a:gd name="connsiteY4" fmla="*/ 55368 h 57749"/>
                <a:gd name="connsiteX5" fmla="*/ 11906 w 31065"/>
                <a:gd name="connsiteY5" fmla="*/ 52987 h 57749"/>
                <a:gd name="connsiteX6" fmla="*/ 9525 w 31065"/>
                <a:gd name="connsiteY6" fmla="*/ 22030 h 57749"/>
                <a:gd name="connsiteX7" fmla="*/ 7144 w 31065"/>
                <a:gd name="connsiteY7" fmla="*/ 14887 h 57749"/>
                <a:gd name="connsiteX8" fmla="*/ 0 w 31065"/>
                <a:gd name="connsiteY8" fmla="*/ 10124 h 57749"/>
                <a:gd name="connsiteX9" fmla="*/ 4763 w 31065"/>
                <a:gd name="connsiteY9" fmla="*/ 599 h 5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65" h="57749">
                  <a:moveTo>
                    <a:pt x="4763" y="599"/>
                  </a:moveTo>
                  <a:cubicBezTo>
                    <a:pt x="7144" y="996"/>
                    <a:pt x="10694" y="8911"/>
                    <a:pt x="14288" y="12505"/>
                  </a:cubicBezTo>
                  <a:cubicBezTo>
                    <a:pt x="30162" y="28380"/>
                    <a:pt x="13493" y="5362"/>
                    <a:pt x="26194" y="24412"/>
                  </a:cubicBezTo>
                  <a:cubicBezTo>
                    <a:pt x="32980" y="44770"/>
                    <a:pt x="31579" y="33718"/>
                    <a:pt x="28575" y="57749"/>
                  </a:cubicBezTo>
                  <a:cubicBezTo>
                    <a:pt x="25400" y="56955"/>
                    <a:pt x="22197" y="56267"/>
                    <a:pt x="19050" y="55368"/>
                  </a:cubicBezTo>
                  <a:cubicBezTo>
                    <a:pt x="16636" y="54678"/>
                    <a:pt x="12596" y="55401"/>
                    <a:pt x="11906" y="52987"/>
                  </a:cubicBezTo>
                  <a:cubicBezTo>
                    <a:pt x="9063" y="43036"/>
                    <a:pt x="10809" y="32300"/>
                    <a:pt x="9525" y="22030"/>
                  </a:cubicBezTo>
                  <a:cubicBezTo>
                    <a:pt x="9214" y="19540"/>
                    <a:pt x="8712" y="16847"/>
                    <a:pt x="7144" y="14887"/>
                  </a:cubicBezTo>
                  <a:cubicBezTo>
                    <a:pt x="5356" y="12652"/>
                    <a:pt x="2381" y="11712"/>
                    <a:pt x="0" y="10124"/>
                  </a:cubicBezTo>
                  <a:cubicBezTo>
                    <a:pt x="2601" y="-2883"/>
                    <a:pt x="2382" y="202"/>
                    <a:pt x="4763" y="599"/>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5" name="Freeform 574"/>
            <p:cNvSpPr/>
            <p:nvPr/>
          </p:nvSpPr>
          <p:spPr bwMode="auto">
            <a:xfrm>
              <a:off x="8579917" y="1385166"/>
              <a:ext cx="6980" cy="6417"/>
            </a:xfrm>
            <a:custGeom>
              <a:avLst/>
              <a:gdLst>
                <a:gd name="connsiteX0" fmla="*/ 426 w 13961"/>
                <a:gd name="connsiteY0" fmla="*/ 5339 h 12835"/>
                <a:gd name="connsiteX1" fmla="*/ 12332 w 13961"/>
                <a:gd name="connsiteY1" fmla="*/ 12482 h 12835"/>
                <a:gd name="connsiteX2" fmla="*/ 9951 w 13961"/>
                <a:gd name="connsiteY2" fmla="*/ 576 h 12835"/>
                <a:gd name="connsiteX3" fmla="*/ 2807 w 13961"/>
                <a:gd name="connsiteY3" fmla="*/ 2957 h 12835"/>
                <a:gd name="connsiteX4" fmla="*/ 426 w 13961"/>
                <a:gd name="connsiteY4" fmla="*/ 5339 h 1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1" h="12835">
                  <a:moveTo>
                    <a:pt x="426" y="5339"/>
                  </a:moveTo>
                  <a:cubicBezTo>
                    <a:pt x="2013" y="6926"/>
                    <a:pt x="8193" y="14552"/>
                    <a:pt x="12332" y="12482"/>
                  </a:cubicBezTo>
                  <a:cubicBezTo>
                    <a:pt x="15952" y="10672"/>
                    <a:pt x="12813" y="3438"/>
                    <a:pt x="9951" y="576"/>
                  </a:cubicBezTo>
                  <a:cubicBezTo>
                    <a:pt x="8176" y="-1199"/>
                    <a:pt x="4895" y="1565"/>
                    <a:pt x="2807" y="2957"/>
                  </a:cubicBezTo>
                  <a:cubicBezTo>
                    <a:pt x="2146" y="3397"/>
                    <a:pt x="-1161" y="3752"/>
                    <a:pt x="426" y="5339"/>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6" name="Freeform 575"/>
            <p:cNvSpPr/>
            <p:nvPr/>
          </p:nvSpPr>
          <p:spPr bwMode="auto">
            <a:xfrm>
              <a:off x="8595577" y="1411500"/>
              <a:ext cx="5985" cy="8574"/>
            </a:xfrm>
            <a:custGeom>
              <a:avLst/>
              <a:gdLst>
                <a:gd name="connsiteX0" fmla="*/ 64 w 11970"/>
                <a:gd name="connsiteY0" fmla="*/ 296 h 17148"/>
                <a:gd name="connsiteX1" fmla="*/ 9589 w 11970"/>
                <a:gd name="connsiteY1" fmla="*/ 16964 h 17148"/>
                <a:gd name="connsiteX2" fmla="*/ 11970 w 11970"/>
                <a:gd name="connsiteY2" fmla="*/ 9821 h 17148"/>
                <a:gd name="connsiteX3" fmla="*/ 64 w 11970"/>
                <a:gd name="connsiteY3" fmla="*/ 296 h 17148"/>
              </a:gdLst>
              <a:ahLst/>
              <a:cxnLst>
                <a:cxn ang="0">
                  <a:pos x="connsiteX0" y="connsiteY0"/>
                </a:cxn>
                <a:cxn ang="0">
                  <a:pos x="connsiteX1" y="connsiteY1"/>
                </a:cxn>
                <a:cxn ang="0">
                  <a:pos x="connsiteX2" y="connsiteY2"/>
                </a:cxn>
                <a:cxn ang="0">
                  <a:pos x="connsiteX3" y="connsiteY3"/>
                </a:cxn>
              </a:cxnLst>
              <a:rect l="l" t="t" r="r" b="b"/>
              <a:pathLst>
                <a:path w="11970" h="17148">
                  <a:moveTo>
                    <a:pt x="64" y="296"/>
                  </a:moveTo>
                  <a:cubicBezTo>
                    <a:pt x="-333" y="1487"/>
                    <a:pt x="912" y="19133"/>
                    <a:pt x="9589" y="16964"/>
                  </a:cubicBezTo>
                  <a:cubicBezTo>
                    <a:pt x="12024" y="16355"/>
                    <a:pt x="11176" y="12202"/>
                    <a:pt x="11970" y="9821"/>
                  </a:cubicBezTo>
                  <a:cubicBezTo>
                    <a:pt x="6327" y="1356"/>
                    <a:pt x="461" y="-895"/>
                    <a:pt x="64" y="296"/>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7" name="Freeform 576"/>
            <p:cNvSpPr/>
            <p:nvPr/>
          </p:nvSpPr>
          <p:spPr bwMode="auto">
            <a:xfrm>
              <a:off x="10146942" y="1397079"/>
              <a:ext cx="6004" cy="9807"/>
            </a:xfrm>
            <a:custGeom>
              <a:avLst/>
              <a:gdLst>
                <a:gd name="connsiteX0" fmla="*/ 102 w 12008"/>
                <a:gd name="connsiteY0" fmla="*/ 564 h 19614"/>
                <a:gd name="connsiteX1" fmla="*/ 4864 w 12008"/>
                <a:gd name="connsiteY1" fmla="*/ 12470 h 19614"/>
                <a:gd name="connsiteX2" fmla="*/ 7245 w 12008"/>
                <a:gd name="connsiteY2" fmla="*/ 19614 h 19614"/>
                <a:gd name="connsiteX3" fmla="*/ 12008 w 12008"/>
                <a:gd name="connsiteY3" fmla="*/ 12470 h 19614"/>
                <a:gd name="connsiteX4" fmla="*/ 9627 w 12008"/>
                <a:gd name="connsiteY4" fmla="*/ 5326 h 19614"/>
                <a:gd name="connsiteX5" fmla="*/ 102 w 12008"/>
                <a:gd name="connsiteY5" fmla="*/ 564 h 1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8" h="19614">
                  <a:moveTo>
                    <a:pt x="102" y="564"/>
                  </a:moveTo>
                  <a:cubicBezTo>
                    <a:pt x="-692" y="1755"/>
                    <a:pt x="3363" y="8468"/>
                    <a:pt x="4864" y="12470"/>
                  </a:cubicBezTo>
                  <a:cubicBezTo>
                    <a:pt x="5745" y="14820"/>
                    <a:pt x="4735" y="19614"/>
                    <a:pt x="7245" y="19614"/>
                  </a:cubicBezTo>
                  <a:cubicBezTo>
                    <a:pt x="10107" y="19614"/>
                    <a:pt x="10420" y="14851"/>
                    <a:pt x="12008" y="12470"/>
                  </a:cubicBezTo>
                  <a:cubicBezTo>
                    <a:pt x="11214" y="10089"/>
                    <a:pt x="11195" y="7286"/>
                    <a:pt x="9627" y="5326"/>
                  </a:cubicBezTo>
                  <a:cubicBezTo>
                    <a:pt x="5113" y="-317"/>
                    <a:pt x="896" y="-627"/>
                    <a:pt x="102" y="56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8" name="Freeform 577"/>
            <p:cNvSpPr/>
            <p:nvPr/>
          </p:nvSpPr>
          <p:spPr bwMode="auto">
            <a:xfrm>
              <a:off x="8424159" y="1518804"/>
              <a:ext cx="20321" cy="28575"/>
            </a:xfrm>
            <a:custGeom>
              <a:avLst/>
              <a:gdLst>
                <a:gd name="connsiteX0" fmla="*/ 14287 w 40642"/>
                <a:gd name="connsiteY0" fmla="*/ 0 h 57150"/>
                <a:gd name="connsiteX1" fmla="*/ 9525 w 40642"/>
                <a:gd name="connsiteY1" fmla="*/ 11906 h 57150"/>
                <a:gd name="connsiteX2" fmla="*/ 0 w 40642"/>
                <a:gd name="connsiteY2" fmla="*/ 21431 h 57150"/>
                <a:gd name="connsiteX3" fmla="*/ 2381 w 40642"/>
                <a:gd name="connsiteY3" fmla="*/ 40481 h 57150"/>
                <a:gd name="connsiteX4" fmla="*/ 21431 w 40642"/>
                <a:gd name="connsiteY4" fmla="*/ 52388 h 57150"/>
                <a:gd name="connsiteX5" fmla="*/ 28575 w 40642"/>
                <a:gd name="connsiteY5" fmla="*/ 57150 h 57150"/>
                <a:gd name="connsiteX6" fmla="*/ 35719 w 40642"/>
                <a:gd name="connsiteY6" fmla="*/ 54769 h 57150"/>
                <a:gd name="connsiteX7" fmla="*/ 38100 w 40642"/>
                <a:gd name="connsiteY7" fmla="*/ 35719 h 57150"/>
                <a:gd name="connsiteX8" fmla="*/ 33337 w 40642"/>
                <a:gd name="connsiteY8" fmla="*/ 28575 h 57150"/>
                <a:gd name="connsiteX9" fmla="*/ 26194 w 40642"/>
                <a:gd name="connsiteY9" fmla="*/ 26194 h 57150"/>
                <a:gd name="connsiteX10" fmla="*/ 14287 w 40642"/>
                <a:gd name="connsiteY10" fmla="*/ 4763 h 57150"/>
                <a:gd name="connsiteX11" fmla="*/ 14287 w 40642"/>
                <a:gd name="connsiteY11"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42" h="57150">
                  <a:moveTo>
                    <a:pt x="14287" y="0"/>
                  </a:moveTo>
                  <a:cubicBezTo>
                    <a:pt x="12700" y="3969"/>
                    <a:pt x="12261" y="8622"/>
                    <a:pt x="9525" y="11906"/>
                  </a:cubicBezTo>
                  <a:cubicBezTo>
                    <a:pt x="-4586" y="28840"/>
                    <a:pt x="7760" y="-1849"/>
                    <a:pt x="0" y="21431"/>
                  </a:cubicBezTo>
                  <a:cubicBezTo>
                    <a:pt x="794" y="27781"/>
                    <a:pt x="697" y="34307"/>
                    <a:pt x="2381" y="40481"/>
                  </a:cubicBezTo>
                  <a:cubicBezTo>
                    <a:pt x="5554" y="52116"/>
                    <a:pt x="12102" y="46169"/>
                    <a:pt x="21431" y="52388"/>
                  </a:cubicBezTo>
                  <a:lnTo>
                    <a:pt x="28575" y="57150"/>
                  </a:lnTo>
                  <a:cubicBezTo>
                    <a:pt x="30956" y="56356"/>
                    <a:pt x="33759" y="56337"/>
                    <a:pt x="35719" y="54769"/>
                  </a:cubicBezTo>
                  <a:cubicBezTo>
                    <a:pt x="42740" y="49152"/>
                    <a:pt x="41022" y="43510"/>
                    <a:pt x="38100" y="35719"/>
                  </a:cubicBezTo>
                  <a:cubicBezTo>
                    <a:pt x="37095" y="33039"/>
                    <a:pt x="35572" y="30363"/>
                    <a:pt x="33337" y="28575"/>
                  </a:cubicBezTo>
                  <a:cubicBezTo>
                    <a:pt x="31377" y="27007"/>
                    <a:pt x="28575" y="26988"/>
                    <a:pt x="26194" y="26194"/>
                  </a:cubicBezTo>
                  <a:cubicBezTo>
                    <a:pt x="15277" y="9818"/>
                    <a:pt x="18480" y="17336"/>
                    <a:pt x="14287" y="4763"/>
                  </a:cubicBezTo>
                  <a:lnTo>
                    <a:pt x="14287" y="0"/>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79" name="Freeform 578"/>
            <p:cNvSpPr/>
            <p:nvPr/>
          </p:nvSpPr>
          <p:spPr bwMode="auto">
            <a:xfrm>
              <a:off x="8620612" y="1942606"/>
              <a:ext cx="101883" cy="569451"/>
            </a:xfrm>
            <a:custGeom>
              <a:avLst/>
              <a:gdLst>
                <a:gd name="connsiteX0" fmla="*/ 102394 w 203765"/>
                <a:gd name="connsiteY0" fmla="*/ 4883 h 1138901"/>
                <a:gd name="connsiteX1" fmla="*/ 119063 w 203765"/>
                <a:gd name="connsiteY1" fmla="*/ 14408 h 1138901"/>
                <a:gd name="connsiteX2" fmla="*/ 133350 w 203765"/>
                <a:gd name="connsiteY2" fmla="*/ 23933 h 1138901"/>
                <a:gd name="connsiteX3" fmla="*/ 138113 w 203765"/>
                <a:gd name="connsiteY3" fmla="*/ 31076 h 1138901"/>
                <a:gd name="connsiteX4" fmla="*/ 140494 w 203765"/>
                <a:gd name="connsiteY4" fmla="*/ 38220 h 1138901"/>
                <a:gd name="connsiteX5" fmla="*/ 147638 w 203765"/>
                <a:gd name="connsiteY5" fmla="*/ 42983 h 1138901"/>
                <a:gd name="connsiteX6" fmla="*/ 161925 w 203765"/>
                <a:gd name="connsiteY6" fmla="*/ 71558 h 1138901"/>
                <a:gd name="connsiteX7" fmla="*/ 171450 w 203765"/>
                <a:gd name="connsiteY7" fmla="*/ 85845 h 1138901"/>
                <a:gd name="connsiteX8" fmla="*/ 173831 w 203765"/>
                <a:gd name="connsiteY8" fmla="*/ 92989 h 1138901"/>
                <a:gd name="connsiteX9" fmla="*/ 176213 w 203765"/>
                <a:gd name="connsiteY9" fmla="*/ 102514 h 1138901"/>
                <a:gd name="connsiteX10" fmla="*/ 178594 w 203765"/>
                <a:gd name="connsiteY10" fmla="*/ 116801 h 1138901"/>
                <a:gd name="connsiteX11" fmla="*/ 185738 w 203765"/>
                <a:gd name="connsiteY11" fmla="*/ 121564 h 1138901"/>
                <a:gd name="connsiteX12" fmla="*/ 192881 w 203765"/>
                <a:gd name="connsiteY12" fmla="*/ 157283 h 1138901"/>
                <a:gd name="connsiteX13" fmla="*/ 200025 w 203765"/>
                <a:gd name="connsiteY13" fmla="*/ 162045 h 1138901"/>
                <a:gd name="connsiteX14" fmla="*/ 200025 w 203765"/>
                <a:gd name="connsiteY14" fmla="*/ 204908 h 1138901"/>
                <a:gd name="connsiteX15" fmla="*/ 185738 w 203765"/>
                <a:gd name="connsiteY15" fmla="*/ 209670 h 1138901"/>
                <a:gd name="connsiteX16" fmla="*/ 169069 w 203765"/>
                <a:gd name="connsiteY16" fmla="*/ 288251 h 1138901"/>
                <a:gd name="connsiteX17" fmla="*/ 166688 w 203765"/>
                <a:gd name="connsiteY17" fmla="*/ 316826 h 1138901"/>
                <a:gd name="connsiteX18" fmla="*/ 157163 w 203765"/>
                <a:gd name="connsiteY18" fmla="*/ 331114 h 1138901"/>
                <a:gd name="connsiteX19" fmla="*/ 150019 w 203765"/>
                <a:gd name="connsiteY19" fmla="*/ 357308 h 1138901"/>
                <a:gd name="connsiteX20" fmla="*/ 147638 w 203765"/>
                <a:gd name="connsiteY20" fmla="*/ 376358 h 1138901"/>
                <a:gd name="connsiteX21" fmla="*/ 145256 w 203765"/>
                <a:gd name="connsiteY21" fmla="*/ 385883 h 1138901"/>
                <a:gd name="connsiteX22" fmla="*/ 140494 w 203765"/>
                <a:gd name="connsiteY22" fmla="*/ 416839 h 1138901"/>
                <a:gd name="connsiteX23" fmla="*/ 138113 w 203765"/>
                <a:gd name="connsiteY23" fmla="*/ 423983 h 1138901"/>
                <a:gd name="connsiteX24" fmla="*/ 133350 w 203765"/>
                <a:gd name="connsiteY24" fmla="*/ 443033 h 1138901"/>
                <a:gd name="connsiteX25" fmla="*/ 130969 w 203765"/>
                <a:gd name="connsiteY25" fmla="*/ 452558 h 1138901"/>
                <a:gd name="connsiteX26" fmla="*/ 128588 w 203765"/>
                <a:gd name="connsiteY26" fmla="*/ 462083 h 1138901"/>
                <a:gd name="connsiteX27" fmla="*/ 126206 w 203765"/>
                <a:gd name="connsiteY27" fmla="*/ 469226 h 1138901"/>
                <a:gd name="connsiteX28" fmla="*/ 123825 w 203765"/>
                <a:gd name="connsiteY28" fmla="*/ 481133 h 1138901"/>
                <a:gd name="connsiteX29" fmla="*/ 116681 w 203765"/>
                <a:gd name="connsiteY29" fmla="*/ 488276 h 1138901"/>
                <a:gd name="connsiteX30" fmla="*/ 111919 w 203765"/>
                <a:gd name="connsiteY30" fmla="*/ 497801 h 1138901"/>
                <a:gd name="connsiteX31" fmla="*/ 107156 w 203765"/>
                <a:gd name="connsiteY31" fmla="*/ 547808 h 1138901"/>
                <a:gd name="connsiteX32" fmla="*/ 100013 w 203765"/>
                <a:gd name="connsiteY32" fmla="*/ 562095 h 1138901"/>
                <a:gd name="connsiteX33" fmla="*/ 90488 w 203765"/>
                <a:gd name="connsiteY33" fmla="*/ 583526 h 1138901"/>
                <a:gd name="connsiteX34" fmla="*/ 80963 w 203765"/>
                <a:gd name="connsiteY34" fmla="*/ 640676 h 1138901"/>
                <a:gd name="connsiteX35" fmla="*/ 78581 w 203765"/>
                <a:gd name="connsiteY35" fmla="*/ 647820 h 1138901"/>
                <a:gd name="connsiteX36" fmla="*/ 76200 w 203765"/>
                <a:gd name="connsiteY36" fmla="*/ 664489 h 1138901"/>
                <a:gd name="connsiteX37" fmla="*/ 69056 w 203765"/>
                <a:gd name="connsiteY37" fmla="*/ 690683 h 1138901"/>
                <a:gd name="connsiteX38" fmla="*/ 64294 w 203765"/>
                <a:gd name="connsiteY38" fmla="*/ 707351 h 1138901"/>
                <a:gd name="connsiteX39" fmla="*/ 57150 w 203765"/>
                <a:gd name="connsiteY39" fmla="*/ 712114 h 1138901"/>
                <a:gd name="connsiteX40" fmla="*/ 52388 w 203765"/>
                <a:gd name="connsiteY40" fmla="*/ 731164 h 1138901"/>
                <a:gd name="connsiteX41" fmla="*/ 57150 w 203765"/>
                <a:gd name="connsiteY41" fmla="*/ 762120 h 1138901"/>
                <a:gd name="connsiteX42" fmla="*/ 59531 w 203765"/>
                <a:gd name="connsiteY42" fmla="*/ 776408 h 1138901"/>
                <a:gd name="connsiteX43" fmla="*/ 61913 w 203765"/>
                <a:gd name="connsiteY43" fmla="*/ 793076 h 1138901"/>
                <a:gd name="connsiteX44" fmla="*/ 64294 w 203765"/>
                <a:gd name="connsiteY44" fmla="*/ 800220 h 1138901"/>
                <a:gd name="connsiteX45" fmla="*/ 61913 w 203765"/>
                <a:gd name="connsiteY45" fmla="*/ 876420 h 1138901"/>
                <a:gd name="connsiteX46" fmla="*/ 59531 w 203765"/>
                <a:gd name="connsiteY46" fmla="*/ 890708 h 1138901"/>
                <a:gd name="connsiteX47" fmla="*/ 54769 w 203765"/>
                <a:gd name="connsiteY47" fmla="*/ 933570 h 1138901"/>
                <a:gd name="connsiteX48" fmla="*/ 52388 w 203765"/>
                <a:gd name="connsiteY48" fmla="*/ 952620 h 1138901"/>
                <a:gd name="connsiteX49" fmla="*/ 47625 w 203765"/>
                <a:gd name="connsiteY49" fmla="*/ 966908 h 1138901"/>
                <a:gd name="connsiteX50" fmla="*/ 40481 w 203765"/>
                <a:gd name="connsiteY50" fmla="*/ 981195 h 1138901"/>
                <a:gd name="connsiteX51" fmla="*/ 42863 w 203765"/>
                <a:gd name="connsiteY51" fmla="*/ 1000245 h 1138901"/>
                <a:gd name="connsiteX52" fmla="*/ 50006 w 203765"/>
                <a:gd name="connsiteY52" fmla="*/ 1021676 h 1138901"/>
                <a:gd name="connsiteX53" fmla="*/ 52388 w 203765"/>
                <a:gd name="connsiteY53" fmla="*/ 1033583 h 1138901"/>
                <a:gd name="connsiteX54" fmla="*/ 50006 w 203765"/>
                <a:gd name="connsiteY54" fmla="*/ 1047870 h 1138901"/>
                <a:gd name="connsiteX55" fmla="*/ 50006 w 203765"/>
                <a:gd name="connsiteY55" fmla="*/ 1081208 h 1138901"/>
                <a:gd name="connsiteX56" fmla="*/ 57150 w 203765"/>
                <a:gd name="connsiteY56" fmla="*/ 1088351 h 1138901"/>
                <a:gd name="connsiteX57" fmla="*/ 71438 w 203765"/>
                <a:gd name="connsiteY57" fmla="*/ 1097876 h 1138901"/>
                <a:gd name="connsiteX58" fmla="*/ 85725 w 203765"/>
                <a:gd name="connsiteY58" fmla="*/ 1102639 h 1138901"/>
                <a:gd name="connsiteX59" fmla="*/ 102394 w 203765"/>
                <a:gd name="connsiteY59" fmla="*/ 1107401 h 1138901"/>
                <a:gd name="connsiteX60" fmla="*/ 114300 w 203765"/>
                <a:gd name="connsiteY60" fmla="*/ 1116926 h 1138901"/>
                <a:gd name="connsiteX61" fmla="*/ 126206 w 203765"/>
                <a:gd name="connsiteY61" fmla="*/ 1126451 h 1138901"/>
                <a:gd name="connsiteX62" fmla="*/ 133350 w 203765"/>
                <a:gd name="connsiteY62" fmla="*/ 1133595 h 1138901"/>
                <a:gd name="connsiteX63" fmla="*/ 140494 w 203765"/>
                <a:gd name="connsiteY63" fmla="*/ 1138358 h 1138901"/>
                <a:gd name="connsiteX64" fmla="*/ 128588 w 203765"/>
                <a:gd name="connsiteY64" fmla="*/ 1135976 h 1138901"/>
                <a:gd name="connsiteX65" fmla="*/ 114300 w 203765"/>
                <a:gd name="connsiteY65" fmla="*/ 1128833 h 1138901"/>
                <a:gd name="connsiteX66" fmla="*/ 76200 w 203765"/>
                <a:gd name="connsiteY66" fmla="*/ 1124070 h 1138901"/>
                <a:gd name="connsiteX67" fmla="*/ 40481 w 203765"/>
                <a:gd name="connsiteY67" fmla="*/ 1112164 h 1138901"/>
                <a:gd name="connsiteX68" fmla="*/ 33338 w 203765"/>
                <a:gd name="connsiteY68" fmla="*/ 1109783 h 1138901"/>
                <a:gd name="connsiteX69" fmla="*/ 26194 w 203765"/>
                <a:gd name="connsiteY69" fmla="*/ 1107401 h 1138901"/>
                <a:gd name="connsiteX70" fmla="*/ 21431 w 203765"/>
                <a:gd name="connsiteY70" fmla="*/ 1100258 h 1138901"/>
                <a:gd name="connsiteX71" fmla="*/ 16669 w 203765"/>
                <a:gd name="connsiteY71" fmla="*/ 1085970 h 1138901"/>
                <a:gd name="connsiteX72" fmla="*/ 11906 w 203765"/>
                <a:gd name="connsiteY72" fmla="*/ 1035964 h 1138901"/>
                <a:gd name="connsiteX73" fmla="*/ 7144 w 203765"/>
                <a:gd name="connsiteY73" fmla="*/ 1021676 h 1138901"/>
                <a:gd name="connsiteX74" fmla="*/ 2381 w 203765"/>
                <a:gd name="connsiteY74" fmla="*/ 1014533 h 1138901"/>
                <a:gd name="connsiteX75" fmla="*/ 0 w 203765"/>
                <a:gd name="connsiteY75" fmla="*/ 1007389 h 1138901"/>
                <a:gd name="connsiteX76" fmla="*/ 7144 w 203765"/>
                <a:gd name="connsiteY76" fmla="*/ 988339 h 1138901"/>
                <a:gd name="connsiteX77" fmla="*/ 14288 w 203765"/>
                <a:gd name="connsiteY77" fmla="*/ 981195 h 1138901"/>
                <a:gd name="connsiteX78" fmla="*/ 21431 w 203765"/>
                <a:gd name="connsiteY78" fmla="*/ 978814 h 1138901"/>
                <a:gd name="connsiteX79" fmla="*/ 28575 w 203765"/>
                <a:gd name="connsiteY79" fmla="*/ 971670 h 1138901"/>
                <a:gd name="connsiteX80" fmla="*/ 33338 w 203765"/>
                <a:gd name="connsiteY80" fmla="*/ 957383 h 1138901"/>
                <a:gd name="connsiteX81" fmla="*/ 38100 w 203765"/>
                <a:gd name="connsiteY81" fmla="*/ 938333 h 1138901"/>
                <a:gd name="connsiteX82" fmla="*/ 35719 w 203765"/>
                <a:gd name="connsiteY82" fmla="*/ 757358 h 1138901"/>
                <a:gd name="connsiteX83" fmla="*/ 33338 w 203765"/>
                <a:gd name="connsiteY83" fmla="*/ 704970 h 1138901"/>
                <a:gd name="connsiteX84" fmla="*/ 33338 w 203765"/>
                <a:gd name="connsiteY84" fmla="*/ 557333 h 1138901"/>
                <a:gd name="connsiteX85" fmla="*/ 42863 w 203765"/>
                <a:gd name="connsiteY85" fmla="*/ 533520 h 1138901"/>
                <a:gd name="connsiteX86" fmla="*/ 47625 w 203765"/>
                <a:gd name="connsiteY86" fmla="*/ 526376 h 1138901"/>
                <a:gd name="connsiteX87" fmla="*/ 52388 w 203765"/>
                <a:gd name="connsiteY87" fmla="*/ 516851 h 1138901"/>
                <a:gd name="connsiteX88" fmla="*/ 59531 w 203765"/>
                <a:gd name="connsiteY88" fmla="*/ 509708 h 1138901"/>
                <a:gd name="connsiteX89" fmla="*/ 64294 w 203765"/>
                <a:gd name="connsiteY89" fmla="*/ 502564 h 1138901"/>
                <a:gd name="connsiteX90" fmla="*/ 66675 w 203765"/>
                <a:gd name="connsiteY90" fmla="*/ 495420 h 1138901"/>
                <a:gd name="connsiteX91" fmla="*/ 76200 w 203765"/>
                <a:gd name="connsiteY91" fmla="*/ 481133 h 1138901"/>
                <a:gd name="connsiteX92" fmla="*/ 83344 w 203765"/>
                <a:gd name="connsiteY92" fmla="*/ 464464 h 1138901"/>
                <a:gd name="connsiteX93" fmla="*/ 85725 w 203765"/>
                <a:gd name="connsiteY93" fmla="*/ 454939 h 1138901"/>
                <a:gd name="connsiteX94" fmla="*/ 88106 w 203765"/>
                <a:gd name="connsiteY94" fmla="*/ 447795 h 1138901"/>
                <a:gd name="connsiteX95" fmla="*/ 83344 w 203765"/>
                <a:gd name="connsiteY95" fmla="*/ 409695 h 1138901"/>
                <a:gd name="connsiteX96" fmla="*/ 80963 w 203765"/>
                <a:gd name="connsiteY96" fmla="*/ 402551 h 1138901"/>
                <a:gd name="connsiteX97" fmla="*/ 85725 w 203765"/>
                <a:gd name="connsiteY97" fmla="*/ 343020 h 1138901"/>
                <a:gd name="connsiteX98" fmla="*/ 90488 w 203765"/>
                <a:gd name="connsiteY98" fmla="*/ 328733 h 1138901"/>
                <a:gd name="connsiteX99" fmla="*/ 92869 w 203765"/>
                <a:gd name="connsiteY99" fmla="*/ 319208 h 1138901"/>
                <a:gd name="connsiteX100" fmla="*/ 102394 w 203765"/>
                <a:gd name="connsiteY100" fmla="*/ 304920 h 1138901"/>
                <a:gd name="connsiteX101" fmla="*/ 104775 w 203765"/>
                <a:gd name="connsiteY101" fmla="*/ 297776 h 1138901"/>
                <a:gd name="connsiteX102" fmla="*/ 109538 w 203765"/>
                <a:gd name="connsiteY102" fmla="*/ 257295 h 1138901"/>
                <a:gd name="connsiteX103" fmla="*/ 111919 w 203765"/>
                <a:gd name="connsiteY103" fmla="*/ 250151 h 1138901"/>
                <a:gd name="connsiteX104" fmla="*/ 114300 w 203765"/>
                <a:gd name="connsiteY104" fmla="*/ 235864 h 1138901"/>
                <a:gd name="connsiteX105" fmla="*/ 116681 w 203765"/>
                <a:gd name="connsiteY105" fmla="*/ 228720 h 1138901"/>
                <a:gd name="connsiteX106" fmla="*/ 119063 w 203765"/>
                <a:gd name="connsiteY106" fmla="*/ 216814 h 1138901"/>
                <a:gd name="connsiteX107" fmla="*/ 123825 w 203765"/>
                <a:gd name="connsiteY107" fmla="*/ 202526 h 1138901"/>
                <a:gd name="connsiteX108" fmla="*/ 138113 w 203765"/>
                <a:gd name="connsiteY108" fmla="*/ 188239 h 1138901"/>
                <a:gd name="connsiteX109" fmla="*/ 140494 w 203765"/>
                <a:gd name="connsiteY109" fmla="*/ 181095 h 1138901"/>
                <a:gd name="connsiteX110" fmla="*/ 135731 w 203765"/>
                <a:gd name="connsiteY110" fmla="*/ 154901 h 1138901"/>
                <a:gd name="connsiteX111" fmla="*/ 126206 w 203765"/>
                <a:gd name="connsiteY111" fmla="*/ 140614 h 1138901"/>
                <a:gd name="connsiteX112" fmla="*/ 119063 w 203765"/>
                <a:gd name="connsiteY112" fmla="*/ 135851 h 1138901"/>
                <a:gd name="connsiteX113" fmla="*/ 111919 w 203765"/>
                <a:gd name="connsiteY113" fmla="*/ 121564 h 1138901"/>
                <a:gd name="connsiteX114" fmla="*/ 109538 w 203765"/>
                <a:gd name="connsiteY114" fmla="*/ 114420 h 1138901"/>
                <a:gd name="connsiteX115" fmla="*/ 102394 w 203765"/>
                <a:gd name="connsiteY115" fmla="*/ 109658 h 1138901"/>
                <a:gd name="connsiteX116" fmla="*/ 104775 w 203765"/>
                <a:gd name="connsiteY116" fmla="*/ 73939 h 1138901"/>
                <a:gd name="connsiteX117" fmla="*/ 109538 w 203765"/>
                <a:gd name="connsiteY117" fmla="*/ 66795 h 1138901"/>
                <a:gd name="connsiteX118" fmla="*/ 100013 w 203765"/>
                <a:gd name="connsiteY118" fmla="*/ 54889 h 1138901"/>
                <a:gd name="connsiteX119" fmla="*/ 95250 w 203765"/>
                <a:gd name="connsiteY119" fmla="*/ 40601 h 1138901"/>
                <a:gd name="connsiteX120" fmla="*/ 97631 w 203765"/>
                <a:gd name="connsiteY120" fmla="*/ 23933 h 1138901"/>
                <a:gd name="connsiteX121" fmla="*/ 102394 w 203765"/>
                <a:gd name="connsiteY121" fmla="*/ 9645 h 1138901"/>
                <a:gd name="connsiteX122" fmla="*/ 104775 w 203765"/>
                <a:gd name="connsiteY122" fmla="*/ 120 h 1138901"/>
                <a:gd name="connsiteX123" fmla="*/ 102394 w 203765"/>
                <a:gd name="connsiteY123" fmla="*/ 4883 h 113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03765" h="1138901">
                  <a:moveTo>
                    <a:pt x="102394" y="4883"/>
                  </a:moveTo>
                  <a:cubicBezTo>
                    <a:pt x="104775" y="7264"/>
                    <a:pt x="105567" y="2599"/>
                    <a:pt x="119063" y="14408"/>
                  </a:cubicBezTo>
                  <a:cubicBezTo>
                    <a:pt x="123370" y="18177"/>
                    <a:pt x="133350" y="23933"/>
                    <a:pt x="133350" y="23933"/>
                  </a:cubicBezTo>
                  <a:cubicBezTo>
                    <a:pt x="134938" y="26314"/>
                    <a:pt x="136833" y="28516"/>
                    <a:pt x="138113" y="31076"/>
                  </a:cubicBezTo>
                  <a:cubicBezTo>
                    <a:pt x="139236" y="33321"/>
                    <a:pt x="138926" y="36260"/>
                    <a:pt x="140494" y="38220"/>
                  </a:cubicBezTo>
                  <a:cubicBezTo>
                    <a:pt x="142282" y="40455"/>
                    <a:pt x="145257" y="41395"/>
                    <a:pt x="147638" y="42983"/>
                  </a:cubicBezTo>
                  <a:cubicBezTo>
                    <a:pt x="159948" y="61447"/>
                    <a:pt x="155353" y="51840"/>
                    <a:pt x="161925" y="71558"/>
                  </a:cubicBezTo>
                  <a:cubicBezTo>
                    <a:pt x="163735" y="76988"/>
                    <a:pt x="168275" y="81083"/>
                    <a:pt x="171450" y="85845"/>
                  </a:cubicBezTo>
                  <a:cubicBezTo>
                    <a:pt x="172842" y="87934"/>
                    <a:pt x="173141" y="90575"/>
                    <a:pt x="173831" y="92989"/>
                  </a:cubicBezTo>
                  <a:cubicBezTo>
                    <a:pt x="174730" y="96136"/>
                    <a:pt x="175571" y="99305"/>
                    <a:pt x="176213" y="102514"/>
                  </a:cubicBezTo>
                  <a:cubicBezTo>
                    <a:pt x="177160" y="107248"/>
                    <a:pt x="176435" y="112483"/>
                    <a:pt x="178594" y="116801"/>
                  </a:cubicBezTo>
                  <a:cubicBezTo>
                    <a:pt x="179874" y="119361"/>
                    <a:pt x="183357" y="119976"/>
                    <a:pt x="185738" y="121564"/>
                  </a:cubicBezTo>
                  <a:cubicBezTo>
                    <a:pt x="199135" y="141662"/>
                    <a:pt x="179130" y="109155"/>
                    <a:pt x="192881" y="157283"/>
                  </a:cubicBezTo>
                  <a:cubicBezTo>
                    <a:pt x="193667" y="160035"/>
                    <a:pt x="197644" y="160458"/>
                    <a:pt x="200025" y="162045"/>
                  </a:cubicBezTo>
                  <a:cubicBezTo>
                    <a:pt x="202836" y="176099"/>
                    <a:pt x="206808" y="190373"/>
                    <a:pt x="200025" y="204908"/>
                  </a:cubicBezTo>
                  <a:cubicBezTo>
                    <a:pt x="197902" y="209457"/>
                    <a:pt x="185738" y="209670"/>
                    <a:pt x="185738" y="209670"/>
                  </a:cubicBezTo>
                  <a:cubicBezTo>
                    <a:pt x="152011" y="232154"/>
                    <a:pt x="172752" y="212738"/>
                    <a:pt x="169069" y="288251"/>
                  </a:cubicBezTo>
                  <a:cubicBezTo>
                    <a:pt x="168603" y="297798"/>
                    <a:pt x="169246" y="307617"/>
                    <a:pt x="166688" y="316826"/>
                  </a:cubicBezTo>
                  <a:cubicBezTo>
                    <a:pt x="165156" y="322341"/>
                    <a:pt x="157163" y="331114"/>
                    <a:pt x="157163" y="331114"/>
                  </a:cubicBezTo>
                  <a:cubicBezTo>
                    <a:pt x="151791" y="352599"/>
                    <a:pt x="154470" y="343954"/>
                    <a:pt x="150019" y="357308"/>
                  </a:cubicBezTo>
                  <a:cubicBezTo>
                    <a:pt x="149225" y="363658"/>
                    <a:pt x="148690" y="370046"/>
                    <a:pt x="147638" y="376358"/>
                  </a:cubicBezTo>
                  <a:cubicBezTo>
                    <a:pt x="147100" y="379586"/>
                    <a:pt x="145842" y="382663"/>
                    <a:pt x="145256" y="385883"/>
                  </a:cubicBezTo>
                  <a:cubicBezTo>
                    <a:pt x="143355" y="396335"/>
                    <a:pt x="142797" y="406475"/>
                    <a:pt x="140494" y="416839"/>
                  </a:cubicBezTo>
                  <a:cubicBezTo>
                    <a:pt x="139950" y="419289"/>
                    <a:pt x="138773" y="421561"/>
                    <a:pt x="138113" y="423983"/>
                  </a:cubicBezTo>
                  <a:cubicBezTo>
                    <a:pt x="136391" y="430298"/>
                    <a:pt x="134938" y="436683"/>
                    <a:pt x="133350" y="443033"/>
                  </a:cubicBezTo>
                  <a:lnTo>
                    <a:pt x="130969" y="452558"/>
                  </a:lnTo>
                  <a:cubicBezTo>
                    <a:pt x="130175" y="455733"/>
                    <a:pt x="129623" y="458978"/>
                    <a:pt x="128588" y="462083"/>
                  </a:cubicBezTo>
                  <a:cubicBezTo>
                    <a:pt x="127794" y="464464"/>
                    <a:pt x="126815" y="466791"/>
                    <a:pt x="126206" y="469226"/>
                  </a:cubicBezTo>
                  <a:cubicBezTo>
                    <a:pt x="125224" y="473153"/>
                    <a:pt x="125635" y="477513"/>
                    <a:pt x="123825" y="481133"/>
                  </a:cubicBezTo>
                  <a:cubicBezTo>
                    <a:pt x="122319" y="484145"/>
                    <a:pt x="119062" y="485895"/>
                    <a:pt x="116681" y="488276"/>
                  </a:cubicBezTo>
                  <a:cubicBezTo>
                    <a:pt x="115094" y="491451"/>
                    <a:pt x="113317" y="494538"/>
                    <a:pt x="111919" y="497801"/>
                  </a:cubicBezTo>
                  <a:cubicBezTo>
                    <a:pt x="105171" y="513547"/>
                    <a:pt x="108777" y="530790"/>
                    <a:pt x="107156" y="547808"/>
                  </a:cubicBezTo>
                  <a:cubicBezTo>
                    <a:pt x="106367" y="556095"/>
                    <a:pt x="103320" y="554654"/>
                    <a:pt x="100013" y="562095"/>
                  </a:cubicBezTo>
                  <a:cubicBezTo>
                    <a:pt x="88680" y="587596"/>
                    <a:pt x="101264" y="567362"/>
                    <a:pt x="90488" y="583526"/>
                  </a:cubicBezTo>
                  <a:cubicBezTo>
                    <a:pt x="88096" y="602659"/>
                    <a:pt x="86281" y="622063"/>
                    <a:pt x="80963" y="640676"/>
                  </a:cubicBezTo>
                  <a:cubicBezTo>
                    <a:pt x="80273" y="643090"/>
                    <a:pt x="79375" y="645439"/>
                    <a:pt x="78581" y="647820"/>
                  </a:cubicBezTo>
                  <a:cubicBezTo>
                    <a:pt x="77787" y="653376"/>
                    <a:pt x="77301" y="658985"/>
                    <a:pt x="76200" y="664489"/>
                  </a:cubicBezTo>
                  <a:cubicBezTo>
                    <a:pt x="70537" y="692810"/>
                    <a:pt x="73621" y="674708"/>
                    <a:pt x="69056" y="690683"/>
                  </a:cubicBezTo>
                  <a:cubicBezTo>
                    <a:pt x="68866" y="691349"/>
                    <a:pt x="65563" y="705765"/>
                    <a:pt x="64294" y="707351"/>
                  </a:cubicBezTo>
                  <a:cubicBezTo>
                    <a:pt x="62506" y="709586"/>
                    <a:pt x="59531" y="710526"/>
                    <a:pt x="57150" y="712114"/>
                  </a:cubicBezTo>
                  <a:cubicBezTo>
                    <a:pt x="55271" y="717751"/>
                    <a:pt x="52388" y="725418"/>
                    <a:pt x="52388" y="731164"/>
                  </a:cubicBezTo>
                  <a:cubicBezTo>
                    <a:pt x="52388" y="751193"/>
                    <a:pt x="54275" y="747741"/>
                    <a:pt x="57150" y="762120"/>
                  </a:cubicBezTo>
                  <a:cubicBezTo>
                    <a:pt x="58097" y="766855"/>
                    <a:pt x="58797" y="771636"/>
                    <a:pt x="59531" y="776408"/>
                  </a:cubicBezTo>
                  <a:cubicBezTo>
                    <a:pt x="60385" y="781955"/>
                    <a:pt x="60812" y="787573"/>
                    <a:pt x="61913" y="793076"/>
                  </a:cubicBezTo>
                  <a:cubicBezTo>
                    <a:pt x="62405" y="795537"/>
                    <a:pt x="63500" y="797839"/>
                    <a:pt x="64294" y="800220"/>
                  </a:cubicBezTo>
                  <a:cubicBezTo>
                    <a:pt x="63500" y="825620"/>
                    <a:pt x="63249" y="851043"/>
                    <a:pt x="61913" y="876420"/>
                  </a:cubicBezTo>
                  <a:cubicBezTo>
                    <a:pt x="61659" y="881242"/>
                    <a:pt x="60130" y="885917"/>
                    <a:pt x="59531" y="890708"/>
                  </a:cubicBezTo>
                  <a:cubicBezTo>
                    <a:pt x="57748" y="904972"/>
                    <a:pt x="56417" y="919289"/>
                    <a:pt x="54769" y="933570"/>
                  </a:cubicBezTo>
                  <a:cubicBezTo>
                    <a:pt x="54036" y="939927"/>
                    <a:pt x="53729" y="946363"/>
                    <a:pt x="52388" y="952620"/>
                  </a:cubicBezTo>
                  <a:cubicBezTo>
                    <a:pt x="51336" y="957529"/>
                    <a:pt x="50410" y="962731"/>
                    <a:pt x="47625" y="966908"/>
                  </a:cubicBezTo>
                  <a:cubicBezTo>
                    <a:pt x="41471" y="976140"/>
                    <a:pt x="43768" y="971336"/>
                    <a:pt x="40481" y="981195"/>
                  </a:cubicBezTo>
                  <a:cubicBezTo>
                    <a:pt x="41275" y="987545"/>
                    <a:pt x="41522" y="993988"/>
                    <a:pt x="42863" y="1000245"/>
                  </a:cubicBezTo>
                  <a:cubicBezTo>
                    <a:pt x="42864" y="1000252"/>
                    <a:pt x="48814" y="1018101"/>
                    <a:pt x="50006" y="1021676"/>
                  </a:cubicBezTo>
                  <a:cubicBezTo>
                    <a:pt x="51286" y="1025516"/>
                    <a:pt x="51594" y="1029614"/>
                    <a:pt x="52388" y="1033583"/>
                  </a:cubicBezTo>
                  <a:cubicBezTo>
                    <a:pt x="51594" y="1038345"/>
                    <a:pt x="50740" y="1043098"/>
                    <a:pt x="50006" y="1047870"/>
                  </a:cubicBezTo>
                  <a:cubicBezTo>
                    <a:pt x="48242" y="1059334"/>
                    <a:pt x="45420" y="1069744"/>
                    <a:pt x="50006" y="1081208"/>
                  </a:cubicBezTo>
                  <a:cubicBezTo>
                    <a:pt x="51257" y="1084335"/>
                    <a:pt x="54492" y="1086284"/>
                    <a:pt x="57150" y="1088351"/>
                  </a:cubicBezTo>
                  <a:cubicBezTo>
                    <a:pt x="61668" y="1091865"/>
                    <a:pt x="66675" y="1094701"/>
                    <a:pt x="71438" y="1097876"/>
                  </a:cubicBezTo>
                  <a:cubicBezTo>
                    <a:pt x="75615" y="1100661"/>
                    <a:pt x="80855" y="1101422"/>
                    <a:pt x="85725" y="1102639"/>
                  </a:cubicBezTo>
                  <a:cubicBezTo>
                    <a:pt x="97685" y="1105629"/>
                    <a:pt x="92145" y="1103985"/>
                    <a:pt x="102394" y="1107401"/>
                  </a:cubicBezTo>
                  <a:cubicBezTo>
                    <a:pt x="116039" y="1127872"/>
                    <a:pt x="97871" y="1103783"/>
                    <a:pt x="114300" y="1116926"/>
                  </a:cubicBezTo>
                  <a:cubicBezTo>
                    <a:pt x="129688" y="1129236"/>
                    <a:pt x="108251" y="1120466"/>
                    <a:pt x="126206" y="1126451"/>
                  </a:cubicBezTo>
                  <a:cubicBezTo>
                    <a:pt x="128587" y="1128832"/>
                    <a:pt x="130763" y="1131439"/>
                    <a:pt x="133350" y="1133595"/>
                  </a:cubicBezTo>
                  <a:cubicBezTo>
                    <a:pt x="135549" y="1135427"/>
                    <a:pt x="143054" y="1137078"/>
                    <a:pt x="140494" y="1138358"/>
                  </a:cubicBezTo>
                  <a:cubicBezTo>
                    <a:pt x="136874" y="1140168"/>
                    <a:pt x="132514" y="1136958"/>
                    <a:pt x="128588" y="1135976"/>
                  </a:cubicBezTo>
                  <a:cubicBezTo>
                    <a:pt x="116617" y="1132983"/>
                    <a:pt x="125941" y="1134653"/>
                    <a:pt x="114300" y="1128833"/>
                  </a:cubicBezTo>
                  <a:cubicBezTo>
                    <a:pt x="104016" y="1123691"/>
                    <a:pt x="82126" y="1124526"/>
                    <a:pt x="76200" y="1124070"/>
                  </a:cubicBezTo>
                  <a:lnTo>
                    <a:pt x="40481" y="1112164"/>
                  </a:lnTo>
                  <a:lnTo>
                    <a:pt x="33338" y="1109783"/>
                  </a:lnTo>
                  <a:lnTo>
                    <a:pt x="26194" y="1107401"/>
                  </a:lnTo>
                  <a:cubicBezTo>
                    <a:pt x="24606" y="1105020"/>
                    <a:pt x="22593" y="1102873"/>
                    <a:pt x="21431" y="1100258"/>
                  </a:cubicBezTo>
                  <a:cubicBezTo>
                    <a:pt x="19392" y="1095670"/>
                    <a:pt x="16669" y="1085970"/>
                    <a:pt x="16669" y="1085970"/>
                  </a:cubicBezTo>
                  <a:cubicBezTo>
                    <a:pt x="16053" y="1077351"/>
                    <a:pt x="14773" y="1048388"/>
                    <a:pt x="11906" y="1035964"/>
                  </a:cubicBezTo>
                  <a:cubicBezTo>
                    <a:pt x="10777" y="1031072"/>
                    <a:pt x="9929" y="1025853"/>
                    <a:pt x="7144" y="1021676"/>
                  </a:cubicBezTo>
                  <a:lnTo>
                    <a:pt x="2381" y="1014533"/>
                  </a:lnTo>
                  <a:cubicBezTo>
                    <a:pt x="1587" y="1012152"/>
                    <a:pt x="0" y="1009899"/>
                    <a:pt x="0" y="1007389"/>
                  </a:cubicBezTo>
                  <a:cubicBezTo>
                    <a:pt x="0" y="999179"/>
                    <a:pt x="2217" y="994252"/>
                    <a:pt x="7144" y="988339"/>
                  </a:cubicBezTo>
                  <a:cubicBezTo>
                    <a:pt x="9300" y="985752"/>
                    <a:pt x="11486" y="983063"/>
                    <a:pt x="14288" y="981195"/>
                  </a:cubicBezTo>
                  <a:cubicBezTo>
                    <a:pt x="16376" y="979803"/>
                    <a:pt x="19050" y="979608"/>
                    <a:pt x="21431" y="978814"/>
                  </a:cubicBezTo>
                  <a:cubicBezTo>
                    <a:pt x="23812" y="976433"/>
                    <a:pt x="26939" y="974614"/>
                    <a:pt x="28575" y="971670"/>
                  </a:cubicBezTo>
                  <a:cubicBezTo>
                    <a:pt x="31013" y="967282"/>
                    <a:pt x="31750" y="962145"/>
                    <a:pt x="33338" y="957383"/>
                  </a:cubicBezTo>
                  <a:cubicBezTo>
                    <a:pt x="36998" y="946405"/>
                    <a:pt x="35228" y="952692"/>
                    <a:pt x="38100" y="938333"/>
                  </a:cubicBezTo>
                  <a:cubicBezTo>
                    <a:pt x="37306" y="878008"/>
                    <a:pt x="35719" y="817688"/>
                    <a:pt x="35719" y="757358"/>
                  </a:cubicBezTo>
                  <a:cubicBezTo>
                    <a:pt x="35719" y="705458"/>
                    <a:pt x="46956" y="725400"/>
                    <a:pt x="33338" y="704970"/>
                  </a:cubicBezTo>
                  <a:cubicBezTo>
                    <a:pt x="31031" y="645011"/>
                    <a:pt x="28757" y="621462"/>
                    <a:pt x="33338" y="557333"/>
                  </a:cubicBezTo>
                  <a:cubicBezTo>
                    <a:pt x="33737" y="551753"/>
                    <a:pt x="39734" y="538996"/>
                    <a:pt x="42863" y="533520"/>
                  </a:cubicBezTo>
                  <a:cubicBezTo>
                    <a:pt x="44283" y="531035"/>
                    <a:pt x="46205" y="528861"/>
                    <a:pt x="47625" y="526376"/>
                  </a:cubicBezTo>
                  <a:cubicBezTo>
                    <a:pt x="49386" y="523294"/>
                    <a:pt x="50325" y="519740"/>
                    <a:pt x="52388" y="516851"/>
                  </a:cubicBezTo>
                  <a:cubicBezTo>
                    <a:pt x="54345" y="514111"/>
                    <a:pt x="57375" y="512295"/>
                    <a:pt x="59531" y="509708"/>
                  </a:cubicBezTo>
                  <a:cubicBezTo>
                    <a:pt x="61363" y="507509"/>
                    <a:pt x="62706" y="504945"/>
                    <a:pt x="64294" y="502564"/>
                  </a:cubicBezTo>
                  <a:cubicBezTo>
                    <a:pt x="65088" y="500183"/>
                    <a:pt x="65456" y="497614"/>
                    <a:pt x="66675" y="495420"/>
                  </a:cubicBezTo>
                  <a:cubicBezTo>
                    <a:pt x="69455" y="490417"/>
                    <a:pt x="76200" y="481133"/>
                    <a:pt x="76200" y="481133"/>
                  </a:cubicBezTo>
                  <a:cubicBezTo>
                    <a:pt x="83035" y="453788"/>
                    <a:pt x="73477" y="487487"/>
                    <a:pt x="83344" y="464464"/>
                  </a:cubicBezTo>
                  <a:cubicBezTo>
                    <a:pt x="84633" y="461456"/>
                    <a:pt x="84826" y="458086"/>
                    <a:pt x="85725" y="454939"/>
                  </a:cubicBezTo>
                  <a:cubicBezTo>
                    <a:pt x="86415" y="452525"/>
                    <a:pt x="87312" y="450176"/>
                    <a:pt x="88106" y="447795"/>
                  </a:cubicBezTo>
                  <a:cubicBezTo>
                    <a:pt x="86627" y="431528"/>
                    <a:pt x="86859" y="423755"/>
                    <a:pt x="83344" y="409695"/>
                  </a:cubicBezTo>
                  <a:cubicBezTo>
                    <a:pt x="82735" y="407260"/>
                    <a:pt x="81757" y="404932"/>
                    <a:pt x="80963" y="402551"/>
                  </a:cubicBezTo>
                  <a:cubicBezTo>
                    <a:pt x="81783" y="386152"/>
                    <a:pt x="80676" y="361532"/>
                    <a:pt x="85725" y="343020"/>
                  </a:cubicBezTo>
                  <a:cubicBezTo>
                    <a:pt x="87046" y="338177"/>
                    <a:pt x="88900" y="333495"/>
                    <a:pt x="90488" y="328733"/>
                  </a:cubicBezTo>
                  <a:cubicBezTo>
                    <a:pt x="91523" y="325628"/>
                    <a:pt x="91405" y="322135"/>
                    <a:pt x="92869" y="319208"/>
                  </a:cubicBezTo>
                  <a:cubicBezTo>
                    <a:pt x="95429" y="314088"/>
                    <a:pt x="102394" y="304920"/>
                    <a:pt x="102394" y="304920"/>
                  </a:cubicBezTo>
                  <a:cubicBezTo>
                    <a:pt x="103188" y="302539"/>
                    <a:pt x="104362" y="300252"/>
                    <a:pt x="104775" y="297776"/>
                  </a:cubicBezTo>
                  <a:cubicBezTo>
                    <a:pt x="108019" y="278310"/>
                    <a:pt x="106125" y="276065"/>
                    <a:pt x="109538" y="257295"/>
                  </a:cubicBezTo>
                  <a:cubicBezTo>
                    <a:pt x="109987" y="254825"/>
                    <a:pt x="111375" y="252601"/>
                    <a:pt x="111919" y="250151"/>
                  </a:cubicBezTo>
                  <a:cubicBezTo>
                    <a:pt x="112966" y="245438"/>
                    <a:pt x="113253" y="240577"/>
                    <a:pt x="114300" y="235864"/>
                  </a:cubicBezTo>
                  <a:cubicBezTo>
                    <a:pt x="114844" y="233414"/>
                    <a:pt x="116072" y="231155"/>
                    <a:pt x="116681" y="228720"/>
                  </a:cubicBezTo>
                  <a:cubicBezTo>
                    <a:pt x="117663" y="224794"/>
                    <a:pt x="117998" y="220719"/>
                    <a:pt x="119063" y="216814"/>
                  </a:cubicBezTo>
                  <a:cubicBezTo>
                    <a:pt x="120384" y="211971"/>
                    <a:pt x="120275" y="206076"/>
                    <a:pt x="123825" y="202526"/>
                  </a:cubicBezTo>
                  <a:lnTo>
                    <a:pt x="138113" y="188239"/>
                  </a:lnTo>
                  <a:cubicBezTo>
                    <a:pt x="138907" y="185858"/>
                    <a:pt x="140494" y="183605"/>
                    <a:pt x="140494" y="181095"/>
                  </a:cubicBezTo>
                  <a:cubicBezTo>
                    <a:pt x="140494" y="177872"/>
                    <a:pt x="139081" y="160931"/>
                    <a:pt x="135731" y="154901"/>
                  </a:cubicBezTo>
                  <a:cubicBezTo>
                    <a:pt x="132951" y="149898"/>
                    <a:pt x="129381" y="145376"/>
                    <a:pt x="126206" y="140614"/>
                  </a:cubicBezTo>
                  <a:cubicBezTo>
                    <a:pt x="124619" y="138233"/>
                    <a:pt x="121444" y="137439"/>
                    <a:pt x="119063" y="135851"/>
                  </a:cubicBezTo>
                  <a:cubicBezTo>
                    <a:pt x="113073" y="117887"/>
                    <a:pt x="121155" y="140039"/>
                    <a:pt x="111919" y="121564"/>
                  </a:cubicBezTo>
                  <a:cubicBezTo>
                    <a:pt x="110797" y="119319"/>
                    <a:pt x="111106" y="116380"/>
                    <a:pt x="109538" y="114420"/>
                  </a:cubicBezTo>
                  <a:cubicBezTo>
                    <a:pt x="107750" y="112185"/>
                    <a:pt x="104775" y="111245"/>
                    <a:pt x="102394" y="109658"/>
                  </a:cubicBezTo>
                  <a:cubicBezTo>
                    <a:pt x="103188" y="97752"/>
                    <a:pt x="102813" y="85709"/>
                    <a:pt x="104775" y="73939"/>
                  </a:cubicBezTo>
                  <a:cubicBezTo>
                    <a:pt x="105246" y="71116"/>
                    <a:pt x="109133" y="69628"/>
                    <a:pt x="109538" y="66795"/>
                  </a:cubicBezTo>
                  <a:cubicBezTo>
                    <a:pt x="111033" y="56330"/>
                    <a:pt x="106821" y="57158"/>
                    <a:pt x="100013" y="54889"/>
                  </a:cubicBezTo>
                  <a:lnTo>
                    <a:pt x="95250" y="40601"/>
                  </a:lnTo>
                  <a:cubicBezTo>
                    <a:pt x="93475" y="35277"/>
                    <a:pt x="96369" y="29402"/>
                    <a:pt x="97631" y="23933"/>
                  </a:cubicBezTo>
                  <a:cubicBezTo>
                    <a:pt x="98760" y="19041"/>
                    <a:pt x="101177" y="14515"/>
                    <a:pt x="102394" y="9645"/>
                  </a:cubicBezTo>
                  <a:cubicBezTo>
                    <a:pt x="103188" y="6470"/>
                    <a:pt x="104133" y="3329"/>
                    <a:pt x="104775" y="120"/>
                  </a:cubicBezTo>
                  <a:cubicBezTo>
                    <a:pt x="104931" y="-658"/>
                    <a:pt x="100013" y="2502"/>
                    <a:pt x="102394" y="4883"/>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0" name="Freeform 579"/>
            <p:cNvSpPr/>
            <p:nvPr/>
          </p:nvSpPr>
          <p:spPr bwMode="auto">
            <a:xfrm>
              <a:off x="10788444" y="1561547"/>
              <a:ext cx="68242" cy="53697"/>
            </a:xfrm>
            <a:custGeom>
              <a:avLst/>
              <a:gdLst>
                <a:gd name="connsiteX0" fmla="*/ 67266 w 136485"/>
                <a:gd name="connsiteY0" fmla="*/ 12145 h 107395"/>
                <a:gd name="connsiteX1" fmla="*/ 79173 w 136485"/>
                <a:gd name="connsiteY1" fmla="*/ 7383 h 107395"/>
                <a:gd name="connsiteX2" fmla="*/ 98223 w 136485"/>
                <a:gd name="connsiteY2" fmla="*/ 9764 h 107395"/>
                <a:gd name="connsiteX3" fmla="*/ 110129 w 136485"/>
                <a:gd name="connsiteY3" fmla="*/ 7383 h 107395"/>
                <a:gd name="connsiteX4" fmla="*/ 112510 w 136485"/>
                <a:gd name="connsiteY4" fmla="*/ 239 h 107395"/>
                <a:gd name="connsiteX5" fmla="*/ 133941 w 136485"/>
                <a:gd name="connsiteY5" fmla="*/ 5002 h 107395"/>
                <a:gd name="connsiteX6" fmla="*/ 133941 w 136485"/>
                <a:gd name="connsiteY6" fmla="*/ 19289 h 107395"/>
                <a:gd name="connsiteX7" fmla="*/ 131560 w 136485"/>
                <a:gd name="connsiteY7" fmla="*/ 62152 h 107395"/>
                <a:gd name="connsiteX8" fmla="*/ 112510 w 136485"/>
                <a:gd name="connsiteY8" fmla="*/ 64533 h 107395"/>
                <a:gd name="connsiteX9" fmla="*/ 105366 w 136485"/>
                <a:gd name="connsiteY9" fmla="*/ 69295 h 107395"/>
                <a:gd name="connsiteX10" fmla="*/ 100604 w 136485"/>
                <a:gd name="connsiteY10" fmla="*/ 76439 h 107395"/>
                <a:gd name="connsiteX11" fmla="*/ 81554 w 136485"/>
                <a:gd name="connsiteY11" fmla="*/ 78820 h 107395"/>
                <a:gd name="connsiteX12" fmla="*/ 72029 w 136485"/>
                <a:gd name="connsiteY12" fmla="*/ 100252 h 107395"/>
                <a:gd name="connsiteX13" fmla="*/ 64885 w 136485"/>
                <a:gd name="connsiteY13" fmla="*/ 105014 h 107395"/>
                <a:gd name="connsiteX14" fmla="*/ 57741 w 136485"/>
                <a:gd name="connsiteY14" fmla="*/ 107395 h 107395"/>
                <a:gd name="connsiteX15" fmla="*/ 48216 w 136485"/>
                <a:gd name="connsiteY15" fmla="*/ 105014 h 107395"/>
                <a:gd name="connsiteX16" fmla="*/ 33929 w 136485"/>
                <a:gd name="connsiteY16" fmla="*/ 95489 h 107395"/>
                <a:gd name="connsiteX17" fmla="*/ 29166 w 136485"/>
                <a:gd name="connsiteY17" fmla="*/ 88345 h 107395"/>
                <a:gd name="connsiteX18" fmla="*/ 22023 w 136485"/>
                <a:gd name="connsiteY18" fmla="*/ 83583 h 107395"/>
                <a:gd name="connsiteX19" fmla="*/ 5354 w 136485"/>
                <a:gd name="connsiteY19" fmla="*/ 64533 h 107395"/>
                <a:gd name="connsiteX20" fmla="*/ 2973 w 136485"/>
                <a:gd name="connsiteY20" fmla="*/ 33577 h 107395"/>
                <a:gd name="connsiteX21" fmla="*/ 10116 w 136485"/>
                <a:gd name="connsiteY21" fmla="*/ 31195 h 107395"/>
                <a:gd name="connsiteX22" fmla="*/ 22023 w 136485"/>
                <a:gd name="connsiteY22" fmla="*/ 28814 h 107395"/>
                <a:gd name="connsiteX23" fmla="*/ 29166 w 136485"/>
                <a:gd name="connsiteY23" fmla="*/ 26433 h 107395"/>
                <a:gd name="connsiteX24" fmla="*/ 48216 w 136485"/>
                <a:gd name="connsiteY24" fmla="*/ 21670 h 107395"/>
                <a:gd name="connsiteX25" fmla="*/ 62504 w 136485"/>
                <a:gd name="connsiteY25" fmla="*/ 14527 h 107395"/>
                <a:gd name="connsiteX26" fmla="*/ 67266 w 136485"/>
                <a:gd name="connsiteY26" fmla="*/ 12145 h 10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485" h="107395">
                  <a:moveTo>
                    <a:pt x="67266" y="12145"/>
                  </a:moveTo>
                  <a:cubicBezTo>
                    <a:pt x="70044" y="10954"/>
                    <a:pt x="74911" y="7711"/>
                    <a:pt x="79173" y="7383"/>
                  </a:cubicBezTo>
                  <a:cubicBezTo>
                    <a:pt x="85554" y="6892"/>
                    <a:pt x="91824" y="9764"/>
                    <a:pt x="98223" y="9764"/>
                  </a:cubicBezTo>
                  <a:cubicBezTo>
                    <a:pt x="102270" y="9764"/>
                    <a:pt x="106160" y="8177"/>
                    <a:pt x="110129" y="7383"/>
                  </a:cubicBezTo>
                  <a:cubicBezTo>
                    <a:pt x="110923" y="5002"/>
                    <a:pt x="110096" y="929"/>
                    <a:pt x="112510" y="239"/>
                  </a:cubicBezTo>
                  <a:cubicBezTo>
                    <a:pt x="117027" y="-1052"/>
                    <a:pt x="128584" y="3216"/>
                    <a:pt x="133941" y="5002"/>
                  </a:cubicBezTo>
                  <a:cubicBezTo>
                    <a:pt x="138882" y="19817"/>
                    <a:pt x="135352" y="4472"/>
                    <a:pt x="133941" y="19289"/>
                  </a:cubicBezTo>
                  <a:cubicBezTo>
                    <a:pt x="132584" y="33534"/>
                    <a:pt x="137686" y="49220"/>
                    <a:pt x="131560" y="62152"/>
                  </a:cubicBezTo>
                  <a:cubicBezTo>
                    <a:pt x="128821" y="67935"/>
                    <a:pt x="118860" y="63739"/>
                    <a:pt x="112510" y="64533"/>
                  </a:cubicBezTo>
                  <a:cubicBezTo>
                    <a:pt x="110129" y="66120"/>
                    <a:pt x="107390" y="67271"/>
                    <a:pt x="105366" y="69295"/>
                  </a:cubicBezTo>
                  <a:cubicBezTo>
                    <a:pt x="103342" y="71319"/>
                    <a:pt x="103261" y="75376"/>
                    <a:pt x="100604" y="76439"/>
                  </a:cubicBezTo>
                  <a:cubicBezTo>
                    <a:pt x="94662" y="78816"/>
                    <a:pt x="87904" y="78026"/>
                    <a:pt x="81554" y="78820"/>
                  </a:cubicBezTo>
                  <a:cubicBezTo>
                    <a:pt x="79197" y="85890"/>
                    <a:pt x="77688" y="94593"/>
                    <a:pt x="72029" y="100252"/>
                  </a:cubicBezTo>
                  <a:cubicBezTo>
                    <a:pt x="70005" y="102276"/>
                    <a:pt x="67445" y="103734"/>
                    <a:pt x="64885" y="105014"/>
                  </a:cubicBezTo>
                  <a:cubicBezTo>
                    <a:pt x="62640" y="106136"/>
                    <a:pt x="60122" y="106601"/>
                    <a:pt x="57741" y="107395"/>
                  </a:cubicBezTo>
                  <a:cubicBezTo>
                    <a:pt x="54566" y="106601"/>
                    <a:pt x="51143" y="106478"/>
                    <a:pt x="48216" y="105014"/>
                  </a:cubicBezTo>
                  <a:cubicBezTo>
                    <a:pt x="43097" y="102454"/>
                    <a:pt x="33929" y="95489"/>
                    <a:pt x="33929" y="95489"/>
                  </a:cubicBezTo>
                  <a:cubicBezTo>
                    <a:pt x="32341" y="93108"/>
                    <a:pt x="31190" y="90369"/>
                    <a:pt x="29166" y="88345"/>
                  </a:cubicBezTo>
                  <a:cubicBezTo>
                    <a:pt x="27143" y="86322"/>
                    <a:pt x="23907" y="85737"/>
                    <a:pt x="22023" y="83583"/>
                  </a:cubicBezTo>
                  <a:cubicBezTo>
                    <a:pt x="2579" y="61360"/>
                    <a:pt x="21427" y="75247"/>
                    <a:pt x="5354" y="64533"/>
                  </a:cubicBezTo>
                  <a:cubicBezTo>
                    <a:pt x="1581" y="53214"/>
                    <a:pt x="-3210" y="45943"/>
                    <a:pt x="2973" y="33577"/>
                  </a:cubicBezTo>
                  <a:cubicBezTo>
                    <a:pt x="4095" y="31332"/>
                    <a:pt x="7681" y="31804"/>
                    <a:pt x="10116" y="31195"/>
                  </a:cubicBezTo>
                  <a:cubicBezTo>
                    <a:pt x="14043" y="30213"/>
                    <a:pt x="18096" y="29796"/>
                    <a:pt x="22023" y="28814"/>
                  </a:cubicBezTo>
                  <a:cubicBezTo>
                    <a:pt x="24458" y="28205"/>
                    <a:pt x="26745" y="27093"/>
                    <a:pt x="29166" y="26433"/>
                  </a:cubicBezTo>
                  <a:cubicBezTo>
                    <a:pt x="35481" y="24711"/>
                    <a:pt x="42006" y="23740"/>
                    <a:pt x="48216" y="21670"/>
                  </a:cubicBezTo>
                  <a:cubicBezTo>
                    <a:pt x="61311" y="17306"/>
                    <a:pt x="49582" y="21911"/>
                    <a:pt x="62504" y="14527"/>
                  </a:cubicBezTo>
                  <a:cubicBezTo>
                    <a:pt x="65586" y="12766"/>
                    <a:pt x="64488" y="13336"/>
                    <a:pt x="67266" y="12145"/>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1" name="Freeform 580"/>
            <p:cNvSpPr/>
            <p:nvPr/>
          </p:nvSpPr>
          <p:spPr bwMode="auto">
            <a:xfrm>
              <a:off x="9258674" y="1554242"/>
              <a:ext cx="6165" cy="7830"/>
            </a:xfrm>
            <a:custGeom>
              <a:avLst/>
              <a:gdLst>
                <a:gd name="connsiteX0" fmla="*/ 2608 w 12330"/>
                <a:gd name="connsiteY0" fmla="*/ 562 h 15660"/>
                <a:gd name="connsiteX1" fmla="*/ 4990 w 12330"/>
                <a:gd name="connsiteY1" fmla="*/ 14849 h 15660"/>
                <a:gd name="connsiteX2" fmla="*/ 12133 w 12330"/>
                <a:gd name="connsiteY2" fmla="*/ 12468 h 15660"/>
                <a:gd name="connsiteX3" fmla="*/ 227 w 12330"/>
                <a:gd name="connsiteY3" fmla="*/ 2943 h 15660"/>
                <a:gd name="connsiteX4" fmla="*/ 2608 w 12330"/>
                <a:gd name="connsiteY4" fmla="*/ 562 h 1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0" h="15660">
                  <a:moveTo>
                    <a:pt x="2608" y="562"/>
                  </a:moveTo>
                  <a:cubicBezTo>
                    <a:pt x="3402" y="2546"/>
                    <a:pt x="1974" y="11079"/>
                    <a:pt x="4990" y="14849"/>
                  </a:cubicBezTo>
                  <a:cubicBezTo>
                    <a:pt x="6558" y="16809"/>
                    <a:pt x="11524" y="14903"/>
                    <a:pt x="12133" y="12468"/>
                  </a:cubicBezTo>
                  <a:cubicBezTo>
                    <a:pt x="13917" y="5331"/>
                    <a:pt x="3123" y="4391"/>
                    <a:pt x="227" y="2943"/>
                  </a:cubicBezTo>
                  <a:cubicBezTo>
                    <a:pt x="-777" y="2441"/>
                    <a:pt x="1814" y="-1422"/>
                    <a:pt x="2608" y="562"/>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2" name="Freeform 581"/>
            <p:cNvSpPr/>
            <p:nvPr/>
          </p:nvSpPr>
          <p:spPr bwMode="auto">
            <a:xfrm>
              <a:off x="9238464" y="1541426"/>
              <a:ext cx="8746" cy="12664"/>
            </a:xfrm>
            <a:custGeom>
              <a:avLst/>
              <a:gdLst>
                <a:gd name="connsiteX0" fmla="*/ 165 w 17491"/>
                <a:gd name="connsiteY0" fmla="*/ 9525 h 25328"/>
                <a:gd name="connsiteX1" fmla="*/ 4927 w 17491"/>
                <a:gd name="connsiteY1" fmla="*/ 21431 h 25328"/>
                <a:gd name="connsiteX2" fmla="*/ 16834 w 17491"/>
                <a:gd name="connsiteY2" fmla="*/ 23812 h 25328"/>
                <a:gd name="connsiteX3" fmla="*/ 12071 w 17491"/>
                <a:gd name="connsiteY3" fmla="*/ 9525 h 25328"/>
                <a:gd name="connsiteX4" fmla="*/ 2546 w 17491"/>
                <a:gd name="connsiteY4" fmla="*/ 0 h 25328"/>
                <a:gd name="connsiteX5" fmla="*/ 165 w 17491"/>
                <a:gd name="connsiteY5" fmla="*/ 9525 h 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1" h="25328">
                  <a:moveTo>
                    <a:pt x="165" y="9525"/>
                  </a:moveTo>
                  <a:cubicBezTo>
                    <a:pt x="562" y="13097"/>
                    <a:pt x="1682" y="18649"/>
                    <a:pt x="4927" y="21431"/>
                  </a:cubicBezTo>
                  <a:cubicBezTo>
                    <a:pt x="8000" y="24065"/>
                    <a:pt x="14751" y="27283"/>
                    <a:pt x="16834" y="23812"/>
                  </a:cubicBezTo>
                  <a:cubicBezTo>
                    <a:pt x="19417" y="19507"/>
                    <a:pt x="13659" y="14287"/>
                    <a:pt x="12071" y="9525"/>
                  </a:cubicBezTo>
                  <a:cubicBezTo>
                    <a:pt x="8896" y="-1"/>
                    <a:pt x="12072" y="3175"/>
                    <a:pt x="2546" y="0"/>
                  </a:cubicBezTo>
                  <a:cubicBezTo>
                    <a:pt x="-86" y="7897"/>
                    <a:pt x="-232" y="5953"/>
                    <a:pt x="165" y="9525"/>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3" name="Freeform 582"/>
            <p:cNvSpPr/>
            <p:nvPr/>
          </p:nvSpPr>
          <p:spPr bwMode="auto">
            <a:xfrm>
              <a:off x="9253900" y="1534282"/>
              <a:ext cx="8459" cy="8347"/>
            </a:xfrm>
            <a:custGeom>
              <a:avLst/>
              <a:gdLst>
                <a:gd name="connsiteX0" fmla="*/ 249 w 16918"/>
                <a:gd name="connsiteY0" fmla="*/ 7144 h 16693"/>
                <a:gd name="connsiteX1" fmla="*/ 12155 w 16918"/>
                <a:gd name="connsiteY1" fmla="*/ 16669 h 16693"/>
                <a:gd name="connsiteX2" fmla="*/ 16918 w 16918"/>
                <a:gd name="connsiteY2" fmla="*/ 9525 h 16693"/>
                <a:gd name="connsiteX3" fmla="*/ 5012 w 16918"/>
                <a:gd name="connsiteY3" fmla="*/ 0 h 16693"/>
                <a:gd name="connsiteX4" fmla="*/ 249 w 16918"/>
                <a:gd name="connsiteY4" fmla="*/ 7144 h 16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8" h="16693">
                  <a:moveTo>
                    <a:pt x="249" y="7144"/>
                  </a:moveTo>
                  <a:cubicBezTo>
                    <a:pt x="1440" y="9922"/>
                    <a:pt x="7124" y="15950"/>
                    <a:pt x="12155" y="16669"/>
                  </a:cubicBezTo>
                  <a:cubicBezTo>
                    <a:pt x="14988" y="17074"/>
                    <a:pt x="16918" y="12387"/>
                    <a:pt x="16918" y="9525"/>
                  </a:cubicBezTo>
                  <a:cubicBezTo>
                    <a:pt x="16918" y="2346"/>
                    <a:pt x="9471" y="1487"/>
                    <a:pt x="5012" y="0"/>
                  </a:cubicBezTo>
                  <a:cubicBezTo>
                    <a:pt x="2379" y="7897"/>
                    <a:pt x="-942" y="4366"/>
                    <a:pt x="249" y="714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4" name="Freeform 583"/>
            <p:cNvSpPr/>
            <p:nvPr/>
          </p:nvSpPr>
          <p:spPr bwMode="auto">
            <a:xfrm>
              <a:off x="8649187" y="1496182"/>
              <a:ext cx="54769" cy="26546"/>
            </a:xfrm>
            <a:custGeom>
              <a:avLst/>
              <a:gdLst>
                <a:gd name="connsiteX0" fmla="*/ 9525 w 109538"/>
                <a:gd name="connsiteY0" fmla="*/ 4763 h 53092"/>
                <a:gd name="connsiteX1" fmla="*/ 7144 w 109538"/>
                <a:gd name="connsiteY1" fmla="*/ 28575 h 53092"/>
                <a:gd name="connsiteX2" fmla="*/ 2381 w 109538"/>
                <a:gd name="connsiteY2" fmla="*/ 42863 h 53092"/>
                <a:gd name="connsiteX3" fmla="*/ 0 w 109538"/>
                <a:gd name="connsiteY3" fmla="*/ 50007 h 53092"/>
                <a:gd name="connsiteX4" fmla="*/ 23813 w 109538"/>
                <a:gd name="connsiteY4" fmla="*/ 50007 h 53092"/>
                <a:gd name="connsiteX5" fmla="*/ 38100 w 109538"/>
                <a:gd name="connsiteY5" fmla="*/ 38100 h 53092"/>
                <a:gd name="connsiteX6" fmla="*/ 109538 w 109538"/>
                <a:gd name="connsiteY6" fmla="*/ 33338 h 53092"/>
                <a:gd name="connsiteX7" fmla="*/ 107156 w 109538"/>
                <a:gd name="connsiteY7" fmla="*/ 23813 h 53092"/>
                <a:gd name="connsiteX8" fmla="*/ 100013 w 109538"/>
                <a:gd name="connsiteY8" fmla="*/ 21432 h 53092"/>
                <a:gd name="connsiteX9" fmla="*/ 90488 w 109538"/>
                <a:gd name="connsiteY9" fmla="*/ 19050 h 53092"/>
                <a:gd name="connsiteX10" fmla="*/ 64294 w 109538"/>
                <a:gd name="connsiteY10" fmla="*/ 11907 h 53092"/>
                <a:gd name="connsiteX11" fmla="*/ 52388 w 109538"/>
                <a:gd name="connsiteY11" fmla="*/ 9525 h 53092"/>
                <a:gd name="connsiteX12" fmla="*/ 38100 w 109538"/>
                <a:gd name="connsiteY12" fmla="*/ 4763 h 53092"/>
                <a:gd name="connsiteX13" fmla="*/ 19050 w 109538"/>
                <a:gd name="connsiteY13" fmla="*/ 0 h 53092"/>
                <a:gd name="connsiteX14" fmla="*/ 9525 w 109538"/>
                <a:gd name="connsiteY14" fmla="*/ 4763 h 5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538" h="53092">
                  <a:moveTo>
                    <a:pt x="9525" y="4763"/>
                  </a:moveTo>
                  <a:cubicBezTo>
                    <a:pt x="8731" y="12700"/>
                    <a:pt x="8614" y="20735"/>
                    <a:pt x="7144" y="28575"/>
                  </a:cubicBezTo>
                  <a:cubicBezTo>
                    <a:pt x="6219" y="33509"/>
                    <a:pt x="3969" y="38100"/>
                    <a:pt x="2381" y="42863"/>
                  </a:cubicBezTo>
                  <a:lnTo>
                    <a:pt x="0" y="50007"/>
                  </a:lnTo>
                  <a:cubicBezTo>
                    <a:pt x="9465" y="53161"/>
                    <a:pt x="11376" y="54982"/>
                    <a:pt x="23813" y="50007"/>
                  </a:cubicBezTo>
                  <a:cubicBezTo>
                    <a:pt x="29815" y="47606"/>
                    <a:pt x="30844" y="38979"/>
                    <a:pt x="38100" y="38100"/>
                  </a:cubicBezTo>
                  <a:cubicBezTo>
                    <a:pt x="61792" y="35228"/>
                    <a:pt x="85725" y="34925"/>
                    <a:pt x="109538" y="33338"/>
                  </a:cubicBezTo>
                  <a:cubicBezTo>
                    <a:pt x="108744" y="30163"/>
                    <a:pt x="109201" y="26369"/>
                    <a:pt x="107156" y="23813"/>
                  </a:cubicBezTo>
                  <a:cubicBezTo>
                    <a:pt x="105588" y="21853"/>
                    <a:pt x="102426" y="22122"/>
                    <a:pt x="100013" y="21432"/>
                  </a:cubicBezTo>
                  <a:cubicBezTo>
                    <a:pt x="96866" y="20533"/>
                    <a:pt x="93683" y="19760"/>
                    <a:pt x="90488" y="19050"/>
                  </a:cubicBezTo>
                  <a:cubicBezTo>
                    <a:pt x="70284" y="14560"/>
                    <a:pt x="86606" y="19344"/>
                    <a:pt x="64294" y="11907"/>
                  </a:cubicBezTo>
                  <a:cubicBezTo>
                    <a:pt x="60454" y="10627"/>
                    <a:pt x="56293" y="10590"/>
                    <a:pt x="52388" y="9525"/>
                  </a:cubicBezTo>
                  <a:cubicBezTo>
                    <a:pt x="47545" y="8204"/>
                    <a:pt x="42863" y="6350"/>
                    <a:pt x="38100" y="4763"/>
                  </a:cubicBezTo>
                  <a:cubicBezTo>
                    <a:pt x="31890" y="2693"/>
                    <a:pt x="19050" y="0"/>
                    <a:pt x="19050" y="0"/>
                  </a:cubicBezTo>
                  <a:lnTo>
                    <a:pt x="9525" y="4763"/>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5" name="Freeform 584"/>
            <p:cNvSpPr/>
            <p:nvPr/>
          </p:nvSpPr>
          <p:spPr bwMode="auto">
            <a:xfrm>
              <a:off x="8428855" y="1559130"/>
              <a:ext cx="21497" cy="20850"/>
            </a:xfrm>
            <a:custGeom>
              <a:avLst/>
              <a:gdLst>
                <a:gd name="connsiteX0" fmla="*/ 132 w 42994"/>
                <a:gd name="connsiteY0" fmla="*/ 16980 h 41700"/>
                <a:gd name="connsiteX1" fmla="*/ 4894 w 42994"/>
                <a:gd name="connsiteY1" fmla="*/ 5074 h 41700"/>
                <a:gd name="connsiteX2" fmla="*/ 31088 w 42994"/>
                <a:gd name="connsiteY2" fmla="*/ 2693 h 41700"/>
                <a:gd name="connsiteX3" fmla="*/ 35851 w 42994"/>
                <a:gd name="connsiteY3" fmla="*/ 9837 h 41700"/>
                <a:gd name="connsiteX4" fmla="*/ 40613 w 42994"/>
                <a:gd name="connsiteY4" fmla="*/ 26505 h 41700"/>
                <a:gd name="connsiteX5" fmla="*/ 42994 w 42994"/>
                <a:gd name="connsiteY5" fmla="*/ 33649 h 41700"/>
                <a:gd name="connsiteX6" fmla="*/ 40613 w 42994"/>
                <a:gd name="connsiteY6" fmla="*/ 40793 h 41700"/>
                <a:gd name="connsiteX7" fmla="*/ 26326 w 42994"/>
                <a:gd name="connsiteY7" fmla="*/ 31268 h 41700"/>
                <a:gd name="connsiteX8" fmla="*/ 12038 w 42994"/>
                <a:gd name="connsiteY8" fmla="*/ 21743 h 41700"/>
                <a:gd name="connsiteX9" fmla="*/ 2513 w 42994"/>
                <a:gd name="connsiteY9" fmla="*/ 19362 h 41700"/>
                <a:gd name="connsiteX10" fmla="*/ 132 w 42994"/>
                <a:gd name="connsiteY10" fmla="*/ 16980 h 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94" h="41700">
                  <a:moveTo>
                    <a:pt x="132" y="16980"/>
                  </a:moveTo>
                  <a:cubicBezTo>
                    <a:pt x="529" y="14599"/>
                    <a:pt x="2410" y="8552"/>
                    <a:pt x="4894" y="5074"/>
                  </a:cubicBezTo>
                  <a:cubicBezTo>
                    <a:pt x="11366" y="-3987"/>
                    <a:pt x="22607" y="1633"/>
                    <a:pt x="31088" y="2693"/>
                  </a:cubicBezTo>
                  <a:cubicBezTo>
                    <a:pt x="32676" y="5074"/>
                    <a:pt x="34571" y="7277"/>
                    <a:pt x="35851" y="9837"/>
                  </a:cubicBezTo>
                  <a:cubicBezTo>
                    <a:pt x="37754" y="13643"/>
                    <a:pt x="39596" y="22945"/>
                    <a:pt x="40613" y="26505"/>
                  </a:cubicBezTo>
                  <a:cubicBezTo>
                    <a:pt x="41303" y="28919"/>
                    <a:pt x="42200" y="31268"/>
                    <a:pt x="42994" y="33649"/>
                  </a:cubicBezTo>
                  <a:cubicBezTo>
                    <a:pt x="42200" y="36030"/>
                    <a:pt x="42944" y="39861"/>
                    <a:pt x="40613" y="40793"/>
                  </a:cubicBezTo>
                  <a:cubicBezTo>
                    <a:pt x="30895" y="44681"/>
                    <a:pt x="30644" y="35046"/>
                    <a:pt x="26326" y="31268"/>
                  </a:cubicBezTo>
                  <a:cubicBezTo>
                    <a:pt x="22018" y="27499"/>
                    <a:pt x="17591" y="23131"/>
                    <a:pt x="12038" y="21743"/>
                  </a:cubicBezTo>
                  <a:cubicBezTo>
                    <a:pt x="8863" y="20949"/>
                    <a:pt x="4137" y="22204"/>
                    <a:pt x="2513" y="19362"/>
                  </a:cubicBezTo>
                  <a:cubicBezTo>
                    <a:pt x="150" y="15227"/>
                    <a:pt x="-265" y="19361"/>
                    <a:pt x="132" y="16980"/>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6" name="Freeform 585"/>
            <p:cNvSpPr/>
            <p:nvPr/>
          </p:nvSpPr>
          <p:spPr bwMode="auto">
            <a:xfrm>
              <a:off x="11732811" y="1931354"/>
              <a:ext cx="14382" cy="17265"/>
            </a:xfrm>
            <a:custGeom>
              <a:avLst/>
              <a:gdLst>
                <a:gd name="connsiteX0" fmla="*/ 2571 w 28765"/>
                <a:gd name="connsiteY0" fmla="*/ 1194 h 34531"/>
                <a:gd name="connsiteX1" fmla="*/ 190 w 28765"/>
                <a:gd name="connsiteY1" fmla="*/ 17863 h 34531"/>
                <a:gd name="connsiteX2" fmla="*/ 2571 w 28765"/>
                <a:gd name="connsiteY2" fmla="*/ 27388 h 34531"/>
                <a:gd name="connsiteX3" fmla="*/ 9715 w 28765"/>
                <a:gd name="connsiteY3" fmla="*/ 29769 h 34531"/>
                <a:gd name="connsiteX4" fmla="*/ 26383 w 28765"/>
                <a:gd name="connsiteY4" fmla="*/ 34531 h 34531"/>
                <a:gd name="connsiteX5" fmla="*/ 28765 w 28765"/>
                <a:gd name="connsiteY5" fmla="*/ 22625 h 34531"/>
                <a:gd name="connsiteX6" fmla="*/ 21621 w 28765"/>
                <a:gd name="connsiteY6" fmla="*/ 3575 h 34531"/>
                <a:gd name="connsiteX7" fmla="*/ 2571 w 28765"/>
                <a:gd name="connsiteY7" fmla="*/ 1194 h 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5" h="34531">
                  <a:moveTo>
                    <a:pt x="2571" y="1194"/>
                  </a:moveTo>
                  <a:cubicBezTo>
                    <a:pt x="-1001" y="3575"/>
                    <a:pt x="190" y="12250"/>
                    <a:pt x="190" y="17863"/>
                  </a:cubicBezTo>
                  <a:cubicBezTo>
                    <a:pt x="190" y="21136"/>
                    <a:pt x="527" y="24832"/>
                    <a:pt x="2571" y="27388"/>
                  </a:cubicBezTo>
                  <a:cubicBezTo>
                    <a:pt x="4139" y="29348"/>
                    <a:pt x="7301" y="29079"/>
                    <a:pt x="9715" y="29769"/>
                  </a:cubicBezTo>
                  <a:cubicBezTo>
                    <a:pt x="30636" y="35746"/>
                    <a:pt x="9263" y="28824"/>
                    <a:pt x="26383" y="34531"/>
                  </a:cubicBezTo>
                  <a:cubicBezTo>
                    <a:pt x="27177" y="30562"/>
                    <a:pt x="28765" y="26672"/>
                    <a:pt x="28765" y="22625"/>
                  </a:cubicBezTo>
                  <a:cubicBezTo>
                    <a:pt x="28765" y="17206"/>
                    <a:pt x="26546" y="7515"/>
                    <a:pt x="21621" y="3575"/>
                  </a:cubicBezTo>
                  <a:cubicBezTo>
                    <a:pt x="17390" y="190"/>
                    <a:pt x="6143" y="-1187"/>
                    <a:pt x="2571" y="119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7" name="Freeform 586"/>
            <p:cNvSpPr/>
            <p:nvPr/>
          </p:nvSpPr>
          <p:spPr bwMode="auto">
            <a:xfrm>
              <a:off x="11754633" y="1913461"/>
              <a:ext cx="13716" cy="16736"/>
            </a:xfrm>
            <a:custGeom>
              <a:avLst/>
              <a:gdLst>
                <a:gd name="connsiteX0" fmla="*/ 7467 w 41140"/>
                <a:gd name="connsiteY0" fmla="*/ 16669 h 33471"/>
                <a:gd name="connsiteX1" fmla="*/ 26517 w 41140"/>
                <a:gd name="connsiteY1" fmla="*/ 2382 h 33471"/>
                <a:gd name="connsiteX2" fmla="*/ 33660 w 41140"/>
                <a:gd name="connsiteY2" fmla="*/ 0 h 33471"/>
                <a:gd name="connsiteX3" fmla="*/ 40804 w 41140"/>
                <a:gd name="connsiteY3" fmla="*/ 4763 h 33471"/>
                <a:gd name="connsiteX4" fmla="*/ 38423 w 41140"/>
                <a:gd name="connsiteY4" fmla="*/ 14288 h 33471"/>
                <a:gd name="connsiteX5" fmla="*/ 21754 w 41140"/>
                <a:gd name="connsiteY5" fmla="*/ 23813 h 33471"/>
                <a:gd name="connsiteX6" fmla="*/ 19373 w 41140"/>
                <a:gd name="connsiteY6" fmla="*/ 30957 h 33471"/>
                <a:gd name="connsiteX7" fmla="*/ 5085 w 41140"/>
                <a:gd name="connsiteY7" fmla="*/ 30957 h 33471"/>
                <a:gd name="connsiteX8" fmla="*/ 7467 w 41140"/>
                <a:gd name="connsiteY8" fmla="*/ 19050 h 33471"/>
                <a:gd name="connsiteX9" fmla="*/ 7467 w 41140"/>
                <a:gd name="connsiteY9" fmla="*/ 16669 h 3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0" h="33471">
                  <a:moveTo>
                    <a:pt x="7467" y="16669"/>
                  </a:moveTo>
                  <a:cubicBezTo>
                    <a:pt x="10642" y="13891"/>
                    <a:pt x="21458" y="4912"/>
                    <a:pt x="26517" y="2382"/>
                  </a:cubicBezTo>
                  <a:cubicBezTo>
                    <a:pt x="28762" y="1259"/>
                    <a:pt x="31279" y="794"/>
                    <a:pt x="33660" y="0"/>
                  </a:cubicBezTo>
                  <a:cubicBezTo>
                    <a:pt x="36041" y="1588"/>
                    <a:pt x="39899" y="2048"/>
                    <a:pt x="40804" y="4763"/>
                  </a:cubicBezTo>
                  <a:cubicBezTo>
                    <a:pt x="41839" y="7868"/>
                    <a:pt x="40325" y="11625"/>
                    <a:pt x="38423" y="14288"/>
                  </a:cubicBezTo>
                  <a:cubicBezTo>
                    <a:pt x="33918" y="20596"/>
                    <a:pt x="28219" y="21658"/>
                    <a:pt x="21754" y="23813"/>
                  </a:cubicBezTo>
                  <a:cubicBezTo>
                    <a:pt x="20960" y="26194"/>
                    <a:pt x="21148" y="29182"/>
                    <a:pt x="19373" y="30957"/>
                  </a:cubicBezTo>
                  <a:cubicBezTo>
                    <a:pt x="14611" y="35719"/>
                    <a:pt x="9847" y="32544"/>
                    <a:pt x="5085" y="30957"/>
                  </a:cubicBezTo>
                  <a:cubicBezTo>
                    <a:pt x="-1790" y="17205"/>
                    <a:pt x="-2344" y="23956"/>
                    <a:pt x="7467" y="19050"/>
                  </a:cubicBezTo>
                  <a:cubicBezTo>
                    <a:pt x="8471" y="18548"/>
                    <a:pt x="4292" y="19447"/>
                    <a:pt x="7467" y="16669"/>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8" name="Freeform 587"/>
            <p:cNvSpPr/>
            <p:nvPr/>
          </p:nvSpPr>
          <p:spPr bwMode="auto">
            <a:xfrm>
              <a:off x="8539474" y="1516026"/>
              <a:ext cx="26542" cy="9677"/>
            </a:xfrm>
            <a:custGeom>
              <a:avLst/>
              <a:gdLst>
                <a:gd name="connsiteX0" fmla="*/ 5128 w 53085"/>
                <a:gd name="connsiteY0" fmla="*/ 9829 h 19354"/>
                <a:gd name="connsiteX1" fmla="*/ 17035 w 53085"/>
                <a:gd name="connsiteY1" fmla="*/ 2685 h 19354"/>
                <a:gd name="connsiteX2" fmla="*/ 47991 w 53085"/>
                <a:gd name="connsiteY2" fmla="*/ 2685 h 19354"/>
                <a:gd name="connsiteX3" fmla="*/ 50372 w 53085"/>
                <a:gd name="connsiteY3" fmla="*/ 16973 h 19354"/>
                <a:gd name="connsiteX4" fmla="*/ 43228 w 53085"/>
                <a:gd name="connsiteY4" fmla="*/ 19354 h 19354"/>
                <a:gd name="connsiteX5" fmla="*/ 2747 w 53085"/>
                <a:gd name="connsiteY5" fmla="*/ 16973 h 19354"/>
                <a:gd name="connsiteX6" fmla="*/ 366 w 53085"/>
                <a:gd name="connsiteY6" fmla="*/ 9829 h 19354"/>
                <a:gd name="connsiteX7" fmla="*/ 5128 w 53085"/>
                <a:gd name="connsiteY7" fmla="*/ 9829 h 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85" h="19354">
                  <a:moveTo>
                    <a:pt x="5128" y="9829"/>
                  </a:moveTo>
                  <a:cubicBezTo>
                    <a:pt x="7906" y="8638"/>
                    <a:pt x="12895" y="4755"/>
                    <a:pt x="17035" y="2685"/>
                  </a:cubicBezTo>
                  <a:cubicBezTo>
                    <a:pt x="27659" y="-2627"/>
                    <a:pt x="34669" y="1353"/>
                    <a:pt x="47991" y="2685"/>
                  </a:cubicBezTo>
                  <a:cubicBezTo>
                    <a:pt x="51148" y="7421"/>
                    <a:pt x="56287" y="11058"/>
                    <a:pt x="50372" y="16973"/>
                  </a:cubicBezTo>
                  <a:cubicBezTo>
                    <a:pt x="48597" y="18748"/>
                    <a:pt x="45609" y="18560"/>
                    <a:pt x="43228" y="19354"/>
                  </a:cubicBezTo>
                  <a:cubicBezTo>
                    <a:pt x="29734" y="18560"/>
                    <a:pt x="15942" y="19905"/>
                    <a:pt x="2747" y="16973"/>
                  </a:cubicBezTo>
                  <a:cubicBezTo>
                    <a:pt x="297" y="16428"/>
                    <a:pt x="-566" y="12160"/>
                    <a:pt x="366" y="9829"/>
                  </a:cubicBezTo>
                  <a:cubicBezTo>
                    <a:pt x="2623" y="4187"/>
                    <a:pt x="2350" y="11020"/>
                    <a:pt x="5128" y="9829"/>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9" name="Freeform 588"/>
            <p:cNvSpPr/>
            <p:nvPr/>
          </p:nvSpPr>
          <p:spPr bwMode="auto">
            <a:xfrm>
              <a:off x="9946968" y="1315532"/>
              <a:ext cx="15478" cy="29721"/>
            </a:xfrm>
            <a:custGeom>
              <a:avLst/>
              <a:gdLst>
                <a:gd name="connsiteX0" fmla="*/ 7143 w 30956"/>
                <a:gd name="connsiteY0" fmla="*/ 58882 h 59443"/>
                <a:gd name="connsiteX1" fmla="*/ 14287 w 30956"/>
                <a:gd name="connsiteY1" fmla="*/ 46975 h 59443"/>
                <a:gd name="connsiteX2" fmla="*/ 19050 w 30956"/>
                <a:gd name="connsiteY2" fmla="*/ 39832 h 59443"/>
                <a:gd name="connsiteX3" fmla="*/ 21431 w 30956"/>
                <a:gd name="connsiteY3" fmla="*/ 27925 h 59443"/>
                <a:gd name="connsiteX4" fmla="*/ 30956 w 30956"/>
                <a:gd name="connsiteY4" fmla="*/ 13638 h 59443"/>
                <a:gd name="connsiteX5" fmla="*/ 9525 w 30956"/>
                <a:gd name="connsiteY5" fmla="*/ 6494 h 59443"/>
                <a:gd name="connsiteX6" fmla="*/ 4762 w 30956"/>
                <a:gd name="connsiteY6" fmla="*/ 20782 h 59443"/>
                <a:gd name="connsiteX7" fmla="*/ 0 w 30956"/>
                <a:gd name="connsiteY7" fmla="*/ 27925 h 59443"/>
                <a:gd name="connsiteX8" fmla="*/ 7143 w 30956"/>
                <a:gd name="connsiteY8" fmla="*/ 58882 h 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 h="59443">
                  <a:moveTo>
                    <a:pt x="7143" y="58882"/>
                  </a:moveTo>
                  <a:cubicBezTo>
                    <a:pt x="9524" y="62057"/>
                    <a:pt x="11834" y="50900"/>
                    <a:pt x="14287" y="46975"/>
                  </a:cubicBezTo>
                  <a:cubicBezTo>
                    <a:pt x="15804" y="44548"/>
                    <a:pt x="18045" y="42512"/>
                    <a:pt x="19050" y="39832"/>
                  </a:cubicBezTo>
                  <a:cubicBezTo>
                    <a:pt x="20471" y="36042"/>
                    <a:pt x="19756" y="31610"/>
                    <a:pt x="21431" y="27925"/>
                  </a:cubicBezTo>
                  <a:cubicBezTo>
                    <a:pt x="23799" y="22714"/>
                    <a:pt x="30956" y="13638"/>
                    <a:pt x="30956" y="13638"/>
                  </a:cubicBezTo>
                  <a:cubicBezTo>
                    <a:pt x="28418" y="3485"/>
                    <a:pt x="29095" y="-7205"/>
                    <a:pt x="9525" y="6494"/>
                  </a:cubicBezTo>
                  <a:cubicBezTo>
                    <a:pt x="5412" y="9373"/>
                    <a:pt x="7547" y="16605"/>
                    <a:pt x="4762" y="20782"/>
                  </a:cubicBezTo>
                  <a:lnTo>
                    <a:pt x="0" y="27925"/>
                  </a:lnTo>
                  <a:cubicBezTo>
                    <a:pt x="2584" y="56355"/>
                    <a:pt x="4762" y="55707"/>
                    <a:pt x="7143" y="58882"/>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0" name="Freeform 589"/>
            <p:cNvSpPr/>
            <p:nvPr/>
          </p:nvSpPr>
          <p:spPr bwMode="auto">
            <a:xfrm>
              <a:off x="10107077" y="1348495"/>
              <a:ext cx="26915" cy="26244"/>
            </a:xfrm>
            <a:custGeom>
              <a:avLst/>
              <a:gdLst>
                <a:gd name="connsiteX0" fmla="*/ 41733 w 53831"/>
                <a:gd name="connsiteY0" fmla="*/ 4863 h 52488"/>
                <a:gd name="connsiteX1" fmla="*/ 1251 w 53831"/>
                <a:gd name="connsiteY1" fmla="*/ 7244 h 52488"/>
                <a:gd name="connsiteX2" fmla="*/ 6014 w 53831"/>
                <a:gd name="connsiteY2" fmla="*/ 21532 h 52488"/>
                <a:gd name="connsiteX3" fmla="*/ 6014 w 53831"/>
                <a:gd name="connsiteY3" fmla="*/ 47725 h 52488"/>
                <a:gd name="connsiteX4" fmla="*/ 17920 w 53831"/>
                <a:gd name="connsiteY4" fmla="*/ 50107 h 52488"/>
                <a:gd name="connsiteX5" fmla="*/ 25064 w 53831"/>
                <a:gd name="connsiteY5" fmla="*/ 52488 h 52488"/>
                <a:gd name="connsiteX6" fmla="*/ 34589 w 53831"/>
                <a:gd name="connsiteY6" fmla="*/ 50107 h 52488"/>
                <a:gd name="connsiteX7" fmla="*/ 36970 w 53831"/>
                <a:gd name="connsiteY7" fmla="*/ 42963 h 52488"/>
                <a:gd name="connsiteX8" fmla="*/ 39351 w 53831"/>
                <a:gd name="connsiteY8" fmla="*/ 33438 h 52488"/>
                <a:gd name="connsiteX9" fmla="*/ 51258 w 53831"/>
                <a:gd name="connsiteY9" fmla="*/ 21532 h 52488"/>
                <a:gd name="connsiteX10" fmla="*/ 51258 w 53831"/>
                <a:gd name="connsiteY10" fmla="*/ 100 h 52488"/>
                <a:gd name="connsiteX11" fmla="*/ 41733 w 53831"/>
                <a:gd name="connsiteY11" fmla="*/ 4863 h 5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31" h="52488">
                  <a:moveTo>
                    <a:pt x="41733" y="4863"/>
                  </a:moveTo>
                  <a:cubicBezTo>
                    <a:pt x="33399" y="6054"/>
                    <a:pt x="13500" y="1528"/>
                    <a:pt x="1251" y="7244"/>
                  </a:cubicBezTo>
                  <a:cubicBezTo>
                    <a:pt x="-3298" y="9367"/>
                    <a:pt x="6014" y="21532"/>
                    <a:pt x="6014" y="21532"/>
                  </a:cubicBezTo>
                  <a:cubicBezTo>
                    <a:pt x="4688" y="28164"/>
                    <a:pt x="580" y="41385"/>
                    <a:pt x="6014" y="47725"/>
                  </a:cubicBezTo>
                  <a:cubicBezTo>
                    <a:pt x="8648" y="50798"/>
                    <a:pt x="13994" y="49125"/>
                    <a:pt x="17920" y="50107"/>
                  </a:cubicBezTo>
                  <a:cubicBezTo>
                    <a:pt x="20355" y="50716"/>
                    <a:pt x="22683" y="51694"/>
                    <a:pt x="25064" y="52488"/>
                  </a:cubicBezTo>
                  <a:cubicBezTo>
                    <a:pt x="28239" y="51694"/>
                    <a:pt x="32033" y="52151"/>
                    <a:pt x="34589" y="50107"/>
                  </a:cubicBezTo>
                  <a:cubicBezTo>
                    <a:pt x="36549" y="48539"/>
                    <a:pt x="36280" y="45377"/>
                    <a:pt x="36970" y="42963"/>
                  </a:cubicBezTo>
                  <a:cubicBezTo>
                    <a:pt x="37869" y="39816"/>
                    <a:pt x="38062" y="36446"/>
                    <a:pt x="39351" y="33438"/>
                  </a:cubicBezTo>
                  <a:cubicBezTo>
                    <a:pt x="42526" y="26029"/>
                    <a:pt x="44908" y="25765"/>
                    <a:pt x="51258" y="21532"/>
                  </a:cubicBezTo>
                  <a:cubicBezTo>
                    <a:pt x="51310" y="21270"/>
                    <a:pt x="57022" y="1541"/>
                    <a:pt x="51258" y="100"/>
                  </a:cubicBezTo>
                  <a:cubicBezTo>
                    <a:pt x="47991" y="-717"/>
                    <a:pt x="50067" y="3672"/>
                    <a:pt x="41733" y="4863"/>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1" name="Freeform 590"/>
            <p:cNvSpPr/>
            <p:nvPr/>
          </p:nvSpPr>
          <p:spPr bwMode="auto">
            <a:xfrm>
              <a:off x="9960757" y="1299827"/>
              <a:ext cx="11214" cy="17762"/>
            </a:xfrm>
            <a:custGeom>
              <a:avLst/>
              <a:gdLst>
                <a:gd name="connsiteX0" fmla="*/ 10522 w 22428"/>
                <a:gd name="connsiteY0" fmla="*/ 2185 h 35523"/>
                <a:gd name="connsiteX1" fmla="*/ 8140 w 22428"/>
                <a:gd name="connsiteY1" fmla="*/ 18854 h 35523"/>
                <a:gd name="connsiteX2" fmla="*/ 3378 w 22428"/>
                <a:gd name="connsiteY2" fmla="*/ 35523 h 35523"/>
                <a:gd name="connsiteX3" fmla="*/ 17665 w 22428"/>
                <a:gd name="connsiteY3" fmla="*/ 21235 h 35523"/>
                <a:gd name="connsiteX4" fmla="*/ 22428 w 22428"/>
                <a:gd name="connsiteY4" fmla="*/ 6948 h 35523"/>
                <a:gd name="connsiteX5" fmla="*/ 10522 w 22428"/>
                <a:gd name="connsiteY5" fmla="*/ 2185 h 3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28" h="35523">
                  <a:moveTo>
                    <a:pt x="10522" y="2185"/>
                  </a:moveTo>
                  <a:cubicBezTo>
                    <a:pt x="8141" y="4169"/>
                    <a:pt x="10419" y="13725"/>
                    <a:pt x="8140" y="18854"/>
                  </a:cubicBezTo>
                  <a:cubicBezTo>
                    <a:pt x="-75" y="37339"/>
                    <a:pt x="-2810" y="4580"/>
                    <a:pt x="3378" y="35523"/>
                  </a:cubicBezTo>
                  <a:cubicBezTo>
                    <a:pt x="20475" y="32104"/>
                    <a:pt x="13269" y="37355"/>
                    <a:pt x="17665" y="21235"/>
                  </a:cubicBezTo>
                  <a:cubicBezTo>
                    <a:pt x="18986" y="16392"/>
                    <a:pt x="22428" y="6948"/>
                    <a:pt x="22428" y="6948"/>
                  </a:cubicBezTo>
                  <a:cubicBezTo>
                    <a:pt x="19043" y="-3208"/>
                    <a:pt x="12903" y="201"/>
                    <a:pt x="10522" y="2185"/>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2" name="Freeform 591"/>
            <p:cNvSpPr/>
            <p:nvPr/>
          </p:nvSpPr>
          <p:spPr bwMode="auto">
            <a:xfrm>
              <a:off x="9781470" y="1186984"/>
              <a:ext cx="32004" cy="13716"/>
            </a:xfrm>
            <a:custGeom>
              <a:avLst/>
              <a:gdLst>
                <a:gd name="connsiteX0" fmla="*/ 11906 w 38246"/>
                <a:gd name="connsiteY0" fmla="*/ 38814 h 39519"/>
                <a:gd name="connsiteX1" fmla="*/ 30956 w 38246"/>
                <a:gd name="connsiteY1" fmla="*/ 29289 h 39519"/>
                <a:gd name="connsiteX2" fmla="*/ 35719 w 38246"/>
                <a:gd name="connsiteY2" fmla="*/ 22145 h 39519"/>
                <a:gd name="connsiteX3" fmla="*/ 38100 w 38246"/>
                <a:gd name="connsiteY3" fmla="*/ 15002 h 39519"/>
                <a:gd name="connsiteX4" fmla="*/ 35719 w 38246"/>
                <a:gd name="connsiteY4" fmla="*/ 714 h 39519"/>
                <a:gd name="connsiteX5" fmla="*/ 26194 w 38246"/>
                <a:gd name="connsiteY5" fmla="*/ 3095 h 39519"/>
                <a:gd name="connsiteX6" fmla="*/ 14287 w 38246"/>
                <a:gd name="connsiteY6" fmla="*/ 5477 h 39519"/>
                <a:gd name="connsiteX7" fmla="*/ 9525 w 38246"/>
                <a:gd name="connsiteY7" fmla="*/ 12620 h 39519"/>
                <a:gd name="connsiteX8" fmla="*/ 2381 w 38246"/>
                <a:gd name="connsiteY8" fmla="*/ 17383 h 39519"/>
                <a:gd name="connsiteX9" fmla="*/ 0 w 38246"/>
                <a:gd name="connsiteY9" fmla="*/ 24527 h 39519"/>
                <a:gd name="connsiteX10" fmla="*/ 2381 w 38246"/>
                <a:gd name="connsiteY10" fmla="*/ 31670 h 39519"/>
                <a:gd name="connsiteX11" fmla="*/ 11906 w 38246"/>
                <a:gd name="connsiteY11" fmla="*/ 38814 h 3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46" h="39519">
                  <a:moveTo>
                    <a:pt x="11906" y="38814"/>
                  </a:moveTo>
                  <a:cubicBezTo>
                    <a:pt x="16668" y="38417"/>
                    <a:pt x="26199" y="34046"/>
                    <a:pt x="30956" y="29289"/>
                  </a:cubicBezTo>
                  <a:cubicBezTo>
                    <a:pt x="32980" y="27265"/>
                    <a:pt x="34131" y="24526"/>
                    <a:pt x="35719" y="22145"/>
                  </a:cubicBezTo>
                  <a:cubicBezTo>
                    <a:pt x="36513" y="19764"/>
                    <a:pt x="38100" y="17512"/>
                    <a:pt x="38100" y="15002"/>
                  </a:cubicBezTo>
                  <a:cubicBezTo>
                    <a:pt x="38100" y="10174"/>
                    <a:pt x="39133" y="4128"/>
                    <a:pt x="35719" y="714"/>
                  </a:cubicBezTo>
                  <a:cubicBezTo>
                    <a:pt x="33405" y="-1600"/>
                    <a:pt x="29389" y="2385"/>
                    <a:pt x="26194" y="3095"/>
                  </a:cubicBezTo>
                  <a:cubicBezTo>
                    <a:pt x="22243" y="3973"/>
                    <a:pt x="18256" y="4683"/>
                    <a:pt x="14287" y="5477"/>
                  </a:cubicBezTo>
                  <a:cubicBezTo>
                    <a:pt x="12700" y="7858"/>
                    <a:pt x="11548" y="10597"/>
                    <a:pt x="9525" y="12620"/>
                  </a:cubicBezTo>
                  <a:cubicBezTo>
                    <a:pt x="7501" y="14644"/>
                    <a:pt x="4169" y="15148"/>
                    <a:pt x="2381" y="17383"/>
                  </a:cubicBezTo>
                  <a:cubicBezTo>
                    <a:pt x="813" y="19343"/>
                    <a:pt x="794" y="22146"/>
                    <a:pt x="0" y="24527"/>
                  </a:cubicBezTo>
                  <a:cubicBezTo>
                    <a:pt x="794" y="26908"/>
                    <a:pt x="813" y="29710"/>
                    <a:pt x="2381" y="31670"/>
                  </a:cubicBezTo>
                  <a:cubicBezTo>
                    <a:pt x="10846" y="42251"/>
                    <a:pt x="7144" y="39211"/>
                    <a:pt x="11906" y="3881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3" name="Freeform 592"/>
            <p:cNvSpPr/>
            <p:nvPr/>
          </p:nvSpPr>
          <p:spPr bwMode="auto">
            <a:xfrm>
              <a:off x="10199369" y="1989101"/>
              <a:ext cx="5965" cy="8374"/>
            </a:xfrm>
            <a:custGeom>
              <a:avLst/>
              <a:gdLst>
                <a:gd name="connsiteX0" fmla="*/ 9549 w 11930"/>
                <a:gd name="connsiteY0" fmla="*/ 0 h 16748"/>
                <a:gd name="connsiteX1" fmla="*/ 24 w 11930"/>
                <a:gd name="connsiteY1" fmla="*/ 11906 h 16748"/>
                <a:gd name="connsiteX2" fmla="*/ 7167 w 11930"/>
                <a:gd name="connsiteY2" fmla="*/ 16669 h 16748"/>
                <a:gd name="connsiteX3" fmla="*/ 11930 w 11930"/>
                <a:gd name="connsiteY3" fmla="*/ 9525 h 16748"/>
                <a:gd name="connsiteX4" fmla="*/ 9549 w 11930"/>
                <a:gd name="connsiteY4" fmla="*/ 0 h 1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 h="16748">
                  <a:moveTo>
                    <a:pt x="9549" y="0"/>
                  </a:moveTo>
                  <a:cubicBezTo>
                    <a:pt x="6374" y="3969"/>
                    <a:pt x="743" y="6875"/>
                    <a:pt x="24" y="11906"/>
                  </a:cubicBezTo>
                  <a:cubicBezTo>
                    <a:pt x="-381" y="14739"/>
                    <a:pt x="4361" y="17230"/>
                    <a:pt x="7167" y="16669"/>
                  </a:cubicBezTo>
                  <a:cubicBezTo>
                    <a:pt x="9973" y="16108"/>
                    <a:pt x="10342" y="11906"/>
                    <a:pt x="11930" y="9525"/>
                  </a:cubicBezTo>
                  <a:lnTo>
                    <a:pt x="9549" y="0"/>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4" name="Freeform 593"/>
            <p:cNvSpPr/>
            <p:nvPr/>
          </p:nvSpPr>
          <p:spPr bwMode="auto">
            <a:xfrm>
              <a:off x="9858683" y="1060328"/>
              <a:ext cx="40660" cy="41780"/>
            </a:xfrm>
            <a:custGeom>
              <a:avLst/>
              <a:gdLst>
                <a:gd name="connsiteX0" fmla="*/ 356 w 81319"/>
                <a:gd name="connsiteY0" fmla="*/ 2551 h 83560"/>
                <a:gd name="connsiteX1" fmla="*/ 14644 w 81319"/>
                <a:gd name="connsiteY1" fmla="*/ 21601 h 83560"/>
                <a:gd name="connsiteX2" fmla="*/ 21787 w 81319"/>
                <a:gd name="connsiteY2" fmla="*/ 45414 h 83560"/>
                <a:gd name="connsiteX3" fmla="*/ 31312 w 81319"/>
                <a:gd name="connsiteY3" fmla="*/ 66845 h 83560"/>
                <a:gd name="connsiteX4" fmla="*/ 38456 w 81319"/>
                <a:gd name="connsiteY4" fmla="*/ 69226 h 83560"/>
                <a:gd name="connsiteX5" fmla="*/ 59887 w 81319"/>
                <a:gd name="connsiteY5" fmla="*/ 81132 h 83560"/>
                <a:gd name="connsiteX6" fmla="*/ 74175 w 81319"/>
                <a:gd name="connsiteY6" fmla="*/ 71607 h 83560"/>
                <a:gd name="connsiteX7" fmla="*/ 81319 w 81319"/>
                <a:gd name="connsiteY7" fmla="*/ 66845 h 83560"/>
                <a:gd name="connsiteX8" fmla="*/ 78937 w 81319"/>
                <a:gd name="connsiteY8" fmla="*/ 47795 h 83560"/>
                <a:gd name="connsiteX9" fmla="*/ 76556 w 81319"/>
                <a:gd name="connsiteY9" fmla="*/ 40651 h 83560"/>
                <a:gd name="connsiteX10" fmla="*/ 69412 w 81319"/>
                <a:gd name="connsiteY10" fmla="*/ 38270 h 83560"/>
                <a:gd name="connsiteX11" fmla="*/ 47981 w 81319"/>
                <a:gd name="connsiteY11" fmla="*/ 21601 h 83560"/>
                <a:gd name="connsiteX12" fmla="*/ 33694 w 81319"/>
                <a:gd name="connsiteY12" fmla="*/ 14457 h 83560"/>
                <a:gd name="connsiteX13" fmla="*/ 19406 w 81319"/>
                <a:gd name="connsiteY13" fmla="*/ 7314 h 83560"/>
                <a:gd name="connsiteX14" fmla="*/ 5119 w 81319"/>
                <a:gd name="connsiteY14" fmla="*/ 170 h 83560"/>
                <a:gd name="connsiteX15" fmla="*/ 356 w 81319"/>
                <a:gd name="connsiteY15" fmla="*/ 2551 h 8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19" h="83560">
                  <a:moveTo>
                    <a:pt x="356" y="2551"/>
                  </a:moveTo>
                  <a:cubicBezTo>
                    <a:pt x="1944" y="6123"/>
                    <a:pt x="12749" y="17338"/>
                    <a:pt x="14644" y="21601"/>
                  </a:cubicBezTo>
                  <a:cubicBezTo>
                    <a:pt x="19826" y="33260"/>
                    <a:pt x="18590" y="34756"/>
                    <a:pt x="21787" y="45414"/>
                  </a:cubicBezTo>
                  <a:cubicBezTo>
                    <a:pt x="23050" y="49623"/>
                    <a:pt x="26277" y="62817"/>
                    <a:pt x="31312" y="66845"/>
                  </a:cubicBezTo>
                  <a:cubicBezTo>
                    <a:pt x="33272" y="68413"/>
                    <a:pt x="36075" y="68432"/>
                    <a:pt x="38456" y="69226"/>
                  </a:cubicBezTo>
                  <a:cubicBezTo>
                    <a:pt x="50226" y="86882"/>
                    <a:pt x="42368" y="84637"/>
                    <a:pt x="59887" y="81132"/>
                  </a:cubicBezTo>
                  <a:lnTo>
                    <a:pt x="74175" y="71607"/>
                  </a:lnTo>
                  <a:lnTo>
                    <a:pt x="81319" y="66845"/>
                  </a:lnTo>
                  <a:cubicBezTo>
                    <a:pt x="80525" y="60495"/>
                    <a:pt x="80082" y="54091"/>
                    <a:pt x="78937" y="47795"/>
                  </a:cubicBezTo>
                  <a:cubicBezTo>
                    <a:pt x="78488" y="45325"/>
                    <a:pt x="78331" y="42426"/>
                    <a:pt x="76556" y="40651"/>
                  </a:cubicBezTo>
                  <a:cubicBezTo>
                    <a:pt x="74781" y="38876"/>
                    <a:pt x="71793" y="39064"/>
                    <a:pt x="69412" y="38270"/>
                  </a:cubicBezTo>
                  <a:cubicBezTo>
                    <a:pt x="33289" y="14187"/>
                    <a:pt x="70371" y="40259"/>
                    <a:pt x="47981" y="21601"/>
                  </a:cubicBezTo>
                  <a:cubicBezTo>
                    <a:pt x="37749" y="13075"/>
                    <a:pt x="44428" y="19825"/>
                    <a:pt x="33694" y="14457"/>
                  </a:cubicBezTo>
                  <a:cubicBezTo>
                    <a:pt x="15240" y="5230"/>
                    <a:pt x="37353" y="13295"/>
                    <a:pt x="19406" y="7314"/>
                  </a:cubicBezTo>
                  <a:cubicBezTo>
                    <a:pt x="18204" y="6512"/>
                    <a:pt x="7936" y="-1239"/>
                    <a:pt x="5119" y="170"/>
                  </a:cubicBezTo>
                  <a:cubicBezTo>
                    <a:pt x="2874" y="1293"/>
                    <a:pt x="-1232" y="-1021"/>
                    <a:pt x="356" y="2551"/>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5" name="Freeform 594"/>
            <p:cNvSpPr/>
            <p:nvPr/>
          </p:nvSpPr>
          <p:spPr bwMode="auto">
            <a:xfrm>
              <a:off x="10156518" y="1405561"/>
              <a:ext cx="9144" cy="13409"/>
            </a:xfrm>
            <a:custGeom>
              <a:avLst/>
              <a:gdLst>
                <a:gd name="connsiteX0" fmla="*/ 0 w 27754"/>
                <a:gd name="connsiteY0" fmla="*/ 24081 h 26818"/>
                <a:gd name="connsiteX1" fmla="*/ 2381 w 27754"/>
                <a:gd name="connsiteY1" fmla="*/ 9793 h 26818"/>
                <a:gd name="connsiteX2" fmla="*/ 4762 w 27754"/>
                <a:gd name="connsiteY2" fmla="*/ 268 h 26818"/>
                <a:gd name="connsiteX3" fmla="*/ 23812 w 27754"/>
                <a:gd name="connsiteY3" fmla="*/ 5031 h 26818"/>
                <a:gd name="connsiteX4" fmla="*/ 26193 w 27754"/>
                <a:gd name="connsiteY4" fmla="*/ 26462 h 26818"/>
                <a:gd name="connsiteX5" fmla="*/ 2381 w 27754"/>
                <a:gd name="connsiteY5" fmla="*/ 21700 h 26818"/>
                <a:gd name="connsiteX6" fmla="*/ 0 w 27754"/>
                <a:gd name="connsiteY6" fmla="*/ 24081 h 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4" h="26818">
                  <a:moveTo>
                    <a:pt x="0" y="24081"/>
                  </a:moveTo>
                  <a:cubicBezTo>
                    <a:pt x="0" y="22097"/>
                    <a:pt x="1434" y="14528"/>
                    <a:pt x="2381" y="9793"/>
                  </a:cubicBezTo>
                  <a:cubicBezTo>
                    <a:pt x="3023" y="6584"/>
                    <a:pt x="1567" y="978"/>
                    <a:pt x="4762" y="268"/>
                  </a:cubicBezTo>
                  <a:cubicBezTo>
                    <a:pt x="11152" y="-1152"/>
                    <a:pt x="17462" y="3443"/>
                    <a:pt x="23812" y="5031"/>
                  </a:cubicBezTo>
                  <a:cubicBezTo>
                    <a:pt x="24606" y="12175"/>
                    <a:pt x="30505" y="20712"/>
                    <a:pt x="26193" y="26462"/>
                  </a:cubicBezTo>
                  <a:cubicBezTo>
                    <a:pt x="24997" y="28056"/>
                    <a:pt x="6818" y="23919"/>
                    <a:pt x="2381" y="21700"/>
                  </a:cubicBezTo>
                  <a:cubicBezTo>
                    <a:pt x="1377" y="21198"/>
                    <a:pt x="0" y="26065"/>
                    <a:pt x="0" y="24081"/>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6" name="Freeform 595"/>
            <p:cNvSpPr/>
            <p:nvPr/>
          </p:nvSpPr>
          <p:spPr bwMode="auto">
            <a:xfrm>
              <a:off x="9877083" y="1774932"/>
              <a:ext cx="32004" cy="40481"/>
            </a:xfrm>
            <a:custGeom>
              <a:avLst/>
              <a:gdLst>
                <a:gd name="connsiteX0" fmla="*/ 2381 w 69412"/>
                <a:gd name="connsiteY0" fmla="*/ 9525 h 80962"/>
                <a:gd name="connsiteX1" fmla="*/ 14288 w 69412"/>
                <a:gd name="connsiteY1" fmla="*/ 7144 h 80962"/>
                <a:gd name="connsiteX2" fmla="*/ 28575 w 69412"/>
                <a:gd name="connsiteY2" fmla="*/ 16669 h 80962"/>
                <a:gd name="connsiteX3" fmla="*/ 40481 w 69412"/>
                <a:gd name="connsiteY3" fmla="*/ 0 h 80962"/>
                <a:gd name="connsiteX4" fmla="*/ 59531 w 69412"/>
                <a:gd name="connsiteY4" fmla="*/ 9525 h 80962"/>
                <a:gd name="connsiteX5" fmla="*/ 57150 w 69412"/>
                <a:gd name="connsiteY5" fmla="*/ 16669 h 80962"/>
                <a:gd name="connsiteX6" fmla="*/ 61913 w 69412"/>
                <a:gd name="connsiteY6" fmla="*/ 23812 h 80962"/>
                <a:gd name="connsiteX7" fmla="*/ 69056 w 69412"/>
                <a:gd name="connsiteY7" fmla="*/ 26194 h 80962"/>
                <a:gd name="connsiteX8" fmla="*/ 66675 w 69412"/>
                <a:gd name="connsiteY8" fmla="*/ 33337 h 80962"/>
                <a:gd name="connsiteX9" fmla="*/ 52388 w 69412"/>
                <a:gd name="connsiteY9" fmla="*/ 42862 h 80962"/>
                <a:gd name="connsiteX10" fmla="*/ 42863 w 69412"/>
                <a:gd name="connsiteY10" fmla="*/ 57150 h 80962"/>
                <a:gd name="connsiteX11" fmla="*/ 33338 w 69412"/>
                <a:gd name="connsiteY11" fmla="*/ 71437 h 80962"/>
                <a:gd name="connsiteX12" fmla="*/ 19050 w 69412"/>
                <a:gd name="connsiteY12" fmla="*/ 80962 h 80962"/>
                <a:gd name="connsiteX13" fmla="*/ 11906 w 69412"/>
                <a:gd name="connsiteY13" fmla="*/ 78581 h 80962"/>
                <a:gd name="connsiteX14" fmla="*/ 11906 w 69412"/>
                <a:gd name="connsiteY14" fmla="*/ 57150 h 80962"/>
                <a:gd name="connsiteX15" fmla="*/ 9525 w 69412"/>
                <a:gd name="connsiteY15" fmla="*/ 30956 h 80962"/>
                <a:gd name="connsiteX16" fmla="*/ 0 w 69412"/>
                <a:gd name="connsiteY16" fmla="*/ 16669 h 80962"/>
                <a:gd name="connsiteX17" fmla="*/ 2381 w 69412"/>
                <a:gd name="connsiteY17" fmla="*/ 9525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412" h="80962">
                  <a:moveTo>
                    <a:pt x="2381" y="9525"/>
                  </a:moveTo>
                  <a:cubicBezTo>
                    <a:pt x="4762" y="7938"/>
                    <a:pt x="10383" y="6079"/>
                    <a:pt x="14288" y="7144"/>
                  </a:cubicBezTo>
                  <a:cubicBezTo>
                    <a:pt x="19810" y="8650"/>
                    <a:pt x="28575" y="16669"/>
                    <a:pt x="28575" y="16669"/>
                  </a:cubicBezTo>
                  <a:cubicBezTo>
                    <a:pt x="34132" y="0"/>
                    <a:pt x="28575" y="3969"/>
                    <a:pt x="40481" y="0"/>
                  </a:cubicBezTo>
                  <a:cubicBezTo>
                    <a:pt x="73241" y="3276"/>
                    <a:pt x="66531" y="-4475"/>
                    <a:pt x="59531" y="9525"/>
                  </a:cubicBezTo>
                  <a:cubicBezTo>
                    <a:pt x="58408" y="11770"/>
                    <a:pt x="57944" y="14288"/>
                    <a:pt x="57150" y="16669"/>
                  </a:cubicBezTo>
                  <a:cubicBezTo>
                    <a:pt x="58738" y="19050"/>
                    <a:pt x="59678" y="22024"/>
                    <a:pt x="61913" y="23812"/>
                  </a:cubicBezTo>
                  <a:cubicBezTo>
                    <a:pt x="63873" y="25380"/>
                    <a:pt x="67934" y="23949"/>
                    <a:pt x="69056" y="26194"/>
                  </a:cubicBezTo>
                  <a:cubicBezTo>
                    <a:pt x="70178" y="28439"/>
                    <a:pt x="68450" y="31562"/>
                    <a:pt x="66675" y="33337"/>
                  </a:cubicBezTo>
                  <a:cubicBezTo>
                    <a:pt x="62628" y="37384"/>
                    <a:pt x="52388" y="42862"/>
                    <a:pt x="52388" y="42862"/>
                  </a:cubicBezTo>
                  <a:lnTo>
                    <a:pt x="42863" y="57150"/>
                  </a:lnTo>
                  <a:cubicBezTo>
                    <a:pt x="34307" y="69984"/>
                    <a:pt x="49109" y="59171"/>
                    <a:pt x="33338" y="71437"/>
                  </a:cubicBezTo>
                  <a:cubicBezTo>
                    <a:pt x="28820" y="74951"/>
                    <a:pt x="19050" y="80962"/>
                    <a:pt x="19050" y="80962"/>
                  </a:cubicBezTo>
                  <a:cubicBezTo>
                    <a:pt x="16669" y="80168"/>
                    <a:pt x="13681" y="80356"/>
                    <a:pt x="11906" y="78581"/>
                  </a:cubicBezTo>
                  <a:cubicBezTo>
                    <a:pt x="6882" y="73557"/>
                    <a:pt x="11260" y="61026"/>
                    <a:pt x="11906" y="57150"/>
                  </a:cubicBezTo>
                  <a:cubicBezTo>
                    <a:pt x="11112" y="48419"/>
                    <a:pt x="11999" y="39367"/>
                    <a:pt x="9525" y="30956"/>
                  </a:cubicBezTo>
                  <a:cubicBezTo>
                    <a:pt x="7910" y="25465"/>
                    <a:pt x="0" y="16669"/>
                    <a:pt x="0" y="16669"/>
                  </a:cubicBezTo>
                  <a:cubicBezTo>
                    <a:pt x="3091" y="7395"/>
                    <a:pt x="0" y="11112"/>
                    <a:pt x="2381" y="9525"/>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7" name="Freeform 596"/>
            <p:cNvSpPr/>
            <p:nvPr/>
          </p:nvSpPr>
          <p:spPr bwMode="auto">
            <a:xfrm>
              <a:off x="9877751" y="1749786"/>
              <a:ext cx="34866" cy="35849"/>
            </a:xfrm>
            <a:custGeom>
              <a:avLst/>
              <a:gdLst>
                <a:gd name="connsiteX0" fmla="*/ 5437 w 69731"/>
                <a:gd name="connsiteY0" fmla="*/ 54769 h 71698"/>
                <a:gd name="connsiteX1" fmla="*/ 10199 w 69731"/>
                <a:gd name="connsiteY1" fmla="*/ 35719 h 71698"/>
                <a:gd name="connsiteX2" fmla="*/ 17343 w 69731"/>
                <a:gd name="connsiteY2" fmla="*/ 28575 h 71698"/>
                <a:gd name="connsiteX3" fmla="*/ 24487 w 69731"/>
                <a:gd name="connsiteY3" fmla="*/ 26194 h 71698"/>
                <a:gd name="connsiteX4" fmla="*/ 36393 w 69731"/>
                <a:gd name="connsiteY4" fmla="*/ 7144 h 71698"/>
                <a:gd name="connsiteX5" fmla="*/ 43537 w 69731"/>
                <a:gd name="connsiteY5" fmla="*/ 4762 h 71698"/>
                <a:gd name="connsiteX6" fmla="*/ 50681 w 69731"/>
                <a:gd name="connsiteY6" fmla="*/ 0 h 71698"/>
                <a:gd name="connsiteX7" fmla="*/ 60206 w 69731"/>
                <a:gd name="connsiteY7" fmla="*/ 19050 h 71698"/>
                <a:gd name="connsiteX8" fmla="*/ 69731 w 69731"/>
                <a:gd name="connsiteY8" fmla="*/ 33337 h 71698"/>
                <a:gd name="connsiteX9" fmla="*/ 62587 w 69731"/>
                <a:gd name="connsiteY9" fmla="*/ 40481 h 71698"/>
                <a:gd name="connsiteX10" fmla="*/ 48299 w 69731"/>
                <a:gd name="connsiteY10" fmla="*/ 50006 h 71698"/>
                <a:gd name="connsiteX11" fmla="*/ 38774 w 69731"/>
                <a:gd name="connsiteY11" fmla="*/ 71437 h 71698"/>
                <a:gd name="connsiteX12" fmla="*/ 22106 w 69731"/>
                <a:gd name="connsiteY12" fmla="*/ 69056 h 71698"/>
                <a:gd name="connsiteX13" fmla="*/ 7818 w 69731"/>
                <a:gd name="connsiteY13" fmla="*/ 59531 h 71698"/>
                <a:gd name="connsiteX14" fmla="*/ 674 w 69731"/>
                <a:gd name="connsiteY14" fmla="*/ 54769 h 71698"/>
                <a:gd name="connsiteX15" fmla="*/ 5437 w 69731"/>
                <a:gd name="connsiteY15" fmla="*/ 54769 h 7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731" h="71698">
                  <a:moveTo>
                    <a:pt x="5437" y="54769"/>
                  </a:moveTo>
                  <a:cubicBezTo>
                    <a:pt x="7024" y="51594"/>
                    <a:pt x="8107" y="38857"/>
                    <a:pt x="10199" y="35719"/>
                  </a:cubicBezTo>
                  <a:cubicBezTo>
                    <a:pt x="12067" y="32917"/>
                    <a:pt x="14541" y="30443"/>
                    <a:pt x="17343" y="28575"/>
                  </a:cubicBezTo>
                  <a:cubicBezTo>
                    <a:pt x="19432" y="27183"/>
                    <a:pt x="22106" y="26988"/>
                    <a:pt x="24487" y="26194"/>
                  </a:cubicBezTo>
                  <a:cubicBezTo>
                    <a:pt x="35808" y="18646"/>
                    <a:pt x="30726" y="24146"/>
                    <a:pt x="36393" y="7144"/>
                  </a:cubicBezTo>
                  <a:cubicBezTo>
                    <a:pt x="37187" y="4763"/>
                    <a:pt x="41292" y="5885"/>
                    <a:pt x="43537" y="4762"/>
                  </a:cubicBezTo>
                  <a:cubicBezTo>
                    <a:pt x="46097" y="3482"/>
                    <a:pt x="48300" y="1587"/>
                    <a:pt x="50681" y="0"/>
                  </a:cubicBezTo>
                  <a:cubicBezTo>
                    <a:pt x="65352" y="9780"/>
                    <a:pt x="51431" y="-2009"/>
                    <a:pt x="60206" y="19050"/>
                  </a:cubicBezTo>
                  <a:cubicBezTo>
                    <a:pt x="62408" y="24333"/>
                    <a:pt x="69731" y="33337"/>
                    <a:pt x="69731" y="33337"/>
                  </a:cubicBezTo>
                  <a:cubicBezTo>
                    <a:pt x="67350" y="35718"/>
                    <a:pt x="65245" y="38413"/>
                    <a:pt x="62587" y="40481"/>
                  </a:cubicBezTo>
                  <a:cubicBezTo>
                    <a:pt x="58069" y="43995"/>
                    <a:pt x="48299" y="50006"/>
                    <a:pt x="48299" y="50006"/>
                  </a:cubicBezTo>
                  <a:cubicBezTo>
                    <a:pt x="47452" y="55089"/>
                    <a:pt x="47877" y="69617"/>
                    <a:pt x="38774" y="71437"/>
                  </a:cubicBezTo>
                  <a:cubicBezTo>
                    <a:pt x="33271" y="72538"/>
                    <a:pt x="27662" y="69850"/>
                    <a:pt x="22106" y="69056"/>
                  </a:cubicBezTo>
                  <a:lnTo>
                    <a:pt x="7818" y="59531"/>
                  </a:lnTo>
                  <a:lnTo>
                    <a:pt x="674" y="54769"/>
                  </a:lnTo>
                  <a:cubicBezTo>
                    <a:pt x="-1958" y="46872"/>
                    <a:pt x="3850" y="57944"/>
                    <a:pt x="5437" y="54769"/>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8" name="Freeform 597"/>
            <p:cNvSpPr/>
            <p:nvPr/>
          </p:nvSpPr>
          <p:spPr bwMode="auto">
            <a:xfrm>
              <a:off x="8775124" y="1602026"/>
              <a:ext cx="12041" cy="15600"/>
            </a:xfrm>
            <a:custGeom>
              <a:avLst/>
              <a:gdLst>
                <a:gd name="connsiteX0" fmla="*/ 7412 w 24081"/>
                <a:gd name="connsiteY0" fmla="*/ 5006 h 31200"/>
                <a:gd name="connsiteX1" fmla="*/ 2649 w 24081"/>
                <a:gd name="connsiteY1" fmla="*/ 28818 h 31200"/>
                <a:gd name="connsiteX2" fmla="*/ 12174 w 24081"/>
                <a:gd name="connsiteY2" fmla="*/ 31200 h 31200"/>
                <a:gd name="connsiteX3" fmla="*/ 24081 w 24081"/>
                <a:gd name="connsiteY3" fmla="*/ 9768 h 31200"/>
                <a:gd name="connsiteX4" fmla="*/ 9793 w 24081"/>
                <a:gd name="connsiteY4" fmla="*/ 2625 h 31200"/>
                <a:gd name="connsiteX5" fmla="*/ 7412 w 24081"/>
                <a:gd name="connsiteY5" fmla="*/ 5006 h 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1" h="31200">
                  <a:moveTo>
                    <a:pt x="7412" y="5006"/>
                  </a:moveTo>
                  <a:cubicBezTo>
                    <a:pt x="6221" y="9371"/>
                    <a:pt x="-4999" y="19639"/>
                    <a:pt x="2649" y="28818"/>
                  </a:cubicBezTo>
                  <a:cubicBezTo>
                    <a:pt x="4744" y="31332"/>
                    <a:pt x="8999" y="30406"/>
                    <a:pt x="12174" y="31200"/>
                  </a:cubicBezTo>
                  <a:cubicBezTo>
                    <a:pt x="23091" y="14823"/>
                    <a:pt x="19888" y="22342"/>
                    <a:pt x="24081" y="9768"/>
                  </a:cubicBezTo>
                  <a:cubicBezTo>
                    <a:pt x="20619" y="-4075"/>
                    <a:pt x="25029" y="85"/>
                    <a:pt x="9793" y="2625"/>
                  </a:cubicBezTo>
                  <a:cubicBezTo>
                    <a:pt x="9010" y="2756"/>
                    <a:pt x="8603" y="641"/>
                    <a:pt x="7412" y="5006"/>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99" name="Freeform 598"/>
            <p:cNvSpPr/>
            <p:nvPr/>
          </p:nvSpPr>
          <p:spPr bwMode="auto">
            <a:xfrm>
              <a:off x="9880050" y="1690245"/>
              <a:ext cx="75252" cy="81226"/>
            </a:xfrm>
            <a:custGeom>
              <a:avLst/>
              <a:gdLst>
                <a:gd name="connsiteX0" fmla="*/ 7629 w 150504"/>
                <a:gd name="connsiteY0" fmla="*/ 157181 h 162453"/>
                <a:gd name="connsiteX1" fmla="*/ 26679 w 150504"/>
                <a:gd name="connsiteY1" fmla="*/ 140512 h 162453"/>
                <a:gd name="connsiteX2" fmla="*/ 36204 w 150504"/>
                <a:gd name="connsiteY2" fmla="*/ 128606 h 162453"/>
                <a:gd name="connsiteX3" fmla="*/ 57636 w 150504"/>
                <a:gd name="connsiteY3" fmla="*/ 130987 h 162453"/>
                <a:gd name="connsiteX4" fmla="*/ 90973 w 150504"/>
                <a:gd name="connsiteY4" fmla="*/ 138131 h 162453"/>
                <a:gd name="connsiteX5" fmla="*/ 95736 w 150504"/>
                <a:gd name="connsiteY5" fmla="*/ 154799 h 162453"/>
                <a:gd name="connsiteX6" fmla="*/ 102879 w 150504"/>
                <a:gd name="connsiteY6" fmla="*/ 161943 h 162453"/>
                <a:gd name="connsiteX7" fmla="*/ 131454 w 150504"/>
                <a:gd name="connsiteY7" fmla="*/ 159562 h 162453"/>
                <a:gd name="connsiteX8" fmla="*/ 136217 w 150504"/>
                <a:gd name="connsiteY8" fmla="*/ 145274 h 162453"/>
                <a:gd name="connsiteX9" fmla="*/ 133836 w 150504"/>
                <a:gd name="connsiteY9" fmla="*/ 130987 h 162453"/>
                <a:gd name="connsiteX10" fmla="*/ 136217 w 150504"/>
                <a:gd name="connsiteY10" fmla="*/ 123843 h 162453"/>
                <a:gd name="connsiteX11" fmla="*/ 143361 w 150504"/>
                <a:gd name="connsiteY11" fmla="*/ 126224 h 162453"/>
                <a:gd name="connsiteX12" fmla="*/ 148123 w 150504"/>
                <a:gd name="connsiteY12" fmla="*/ 119081 h 162453"/>
                <a:gd name="connsiteX13" fmla="*/ 143361 w 150504"/>
                <a:gd name="connsiteY13" fmla="*/ 111937 h 162453"/>
                <a:gd name="connsiteX14" fmla="*/ 138598 w 150504"/>
                <a:gd name="connsiteY14" fmla="*/ 97649 h 162453"/>
                <a:gd name="connsiteX15" fmla="*/ 136217 w 150504"/>
                <a:gd name="connsiteY15" fmla="*/ 90506 h 162453"/>
                <a:gd name="connsiteX16" fmla="*/ 143361 w 150504"/>
                <a:gd name="connsiteY16" fmla="*/ 69074 h 162453"/>
                <a:gd name="connsiteX17" fmla="*/ 150504 w 150504"/>
                <a:gd name="connsiteY17" fmla="*/ 40499 h 162453"/>
                <a:gd name="connsiteX18" fmla="*/ 148123 w 150504"/>
                <a:gd name="connsiteY18" fmla="*/ 21449 h 162453"/>
                <a:gd name="connsiteX19" fmla="*/ 145742 w 150504"/>
                <a:gd name="connsiteY19" fmla="*/ 14306 h 162453"/>
                <a:gd name="connsiteX20" fmla="*/ 138598 w 150504"/>
                <a:gd name="connsiteY20" fmla="*/ 9543 h 162453"/>
                <a:gd name="connsiteX21" fmla="*/ 136217 w 150504"/>
                <a:gd name="connsiteY21" fmla="*/ 2399 h 162453"/>
                <a:gd name="connsiteX22" fmla="*/ 112404 w 150504"/>
                <a:gd name="connsiteY22" fmla="*/ 2399 h 162453"/>
                <a:gd name="connsiteX23" fmla="*/ 90973 w 150504"/>
                <a:gd name="connsiteY23" fmla="*/ 9543 h 162453"/>
                <a:gd name="connsiteX24" fmla="*/ 83829 w 150504"/>
                <a:gd name="connsiteY24" fmla="*/ 11924 h 162453"/>
                <a:gd name="connsiteX25" fmla="*/ 76686 w 150504"/>
                <a:gd name="connsiteY25" fmla="*/ 14306 h 162453"/>
                <a:gd name="connsiteX26" fmla="*/ 62398 w 150504"/>
                <a:gd name="connsiteY26" fmla="*/ 11924 h 162453"/>
                <a:gd name="connsiteX27" fmla="*/ 60017 w 150504"/>
                <a:gd name="connsiteY27" fmla="*/ 2399 h 162453"/>
                <a:gd name="connsiteX28" fmla="*/ 52873 w 150504"/>
                <a:gd name="connsiteY28" fmla="*/ 18 h 162453"/>
                <a:gd name="connsiteX29" fmla="*/ 48111 w 150504"/>
                <a:gd name="connsiteY29" fmla="*/ 14306 h 162453"/>
                <a:gd name="connsiteX30" fmla="*/ 40967 w 150504"/>
                <a:gd name="connsiteY30" fmla="*/ 57168 h 162453"/>
                <a:gd name="connsiteX31" fmla="*/ 38586 w 150504"/>
                <a:gd name="connsiteY31" fmla="*/ 64312 h 162453"/>
                <a:gd name="connsiteX32" fmla="*/ 29061 w 150504"/>
                <a:gd name="connsiteY32" fmla="*/ 78599 h 162453"/>
                <a:gd name="connsiteX33" fmla="*/ 26679 w 150504"/>
                <a:gd name="connsiteY33" fmla="*/ 85743 h 162453"/>
                <a:gd name="connsiteX34" fmla="*/ 17154 w 150504"/>
                <a:gd name="connsiteY34" fmla="*/ 100031 h 162453"/>
                <a:gd name="connsiteX35" fmla="*/ 10011 w 150504"/>
                <a:gd name="connsiteY35" fmla="*/ 126224 h 162453"/>
                <a:gd name="connsiteX36" fmla="*/ 5248 w 150504"/>
                <a:gd name="connsiteY36" fmla="*/ 140512 h 162453"/>
                <a:gd name="connsiteX37" fmla="*/ 2867 w 150504"/>
                <a:gd name="connsiteY37" fmla="*/ 154799 h 162453"/>
                <a:gd name="connsiteX38" fmla="*/ 486 w 150504"/>
                <a:gd name="connsiteY38" fmla="*/ 161943 h 162453"/>
                <a:gd name="connsiteX39" fmla="*/ 7629 w 150504"/>
                <a:gd name="connsiteY39" fmla="*/ 159562 h 162453"/>
                <a:gd name="connsiteX40" fmla="*/ 7629 w 150504"/>
                <a:gd name="connsiteY40" fmla="*/ 157181 h 16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0504" h="162453">
                  <a:moveTo>
                    <a:pt x="7629" y="157181"/>
                  </a:moveTo>
                  <a:cubicBezTo>
                    <a:pt x="10594" y="154809"/>
                    <a:pt x="23609" y="145117"/>
                    <a:pt x="26679" y="140512"/>
                  </a:cubicBezTo>
                  <a:cubicBezTo>
                    <a:pt x="35879" y="126711"/>
                    <a:pt x="20232" y="139254"/>
                    <a:pt x="36204" y="128606"/>
                  </a:cubicBezTo>
                  <a:lnTo>
                    <a:pt x="57636" y="130987"/>
                  </a:lnTo>
                  <a:cubicBezTo>
                    <a:pt x="87145" y="133938"/>
                    <a:pt x="76383" y="128403"/>
                    <a:pt x="90973" y="138131"/>
                  </a:cubicBezTo>
                  <a:cubicBezTo>
                    <a:pt x="91292" y="139406"/>
                    <a:pt x="94367" y="152746"/>
                    <a:pt x="95736" y="154799"/>
                  </a:cubicBezTo>
                  <a:cubicBezTo>
                    <a:pt x="97604" y="157601"/>
                    <a:pt x="100498" y="159562"/>
                    <a:pt x="102879" y="161943"/>
                  </a:cubicBezTo>
                  <a:cubicBezTo>
                    <a:pt x="112404" y="161149"/>
                    <a:pt x="122905" y="163836"/>
                    <a:pt x="131454" y="159562"/>
                  </a:cubicBezTo>
                  <a:cubicBezTo>
                    <a:pt x="135944" y="157317"/>
                    <a:pt x="136217" y="145274"/>
                    <a:pt x="136217" y="145274"/>
                  </a:cubicBezTo>
                  <a:cubicBezTo>
                    <a:pt x="135423" y="140512"/>
                    <a:pt x="133836" y="135815"/>
                    <a:pt x="133836" y="130987"/>
                  </a:cubicBezTo>
                  <a:cubicBezTo>
                    <a:pt x="133836" y="128477"/>
                    <a:pt x="133972" y="124966"/>
                    <a:pt x="136217" y="123843"/>
                  </a:cubicBezTo>
                  <a:cubicBezTo>
                    <a:pt x="138462" y="122720"/>
                    <a:pt x="140980" y="125430"/>
                    <a:pt x="143361" y="126224"/>
                  </a:cubicBezTo>
                  <a:cubicBezTo>
                    <a:pt x="144948" y="123843"/>
                    <a:pt x="148123" y="121943"/>
                    <a:pt x="148123" y="119081"/>
                  </a:cubicBezTo>
                  <a:cubicBezTo>
                    <a:pt x="148123" y="116219"/>
                    <a:pt x="144523" y="114552"/>
                    <a:pt x="143361" y="111937"/>
                  </a:cubicBezTo>
                  <a:cubicBezTo>
                    <a:pt x="141322" y="107349"/>
                    <a:pt x="140186" y="102412"/>
                    <a:pt x="138598" y="97649"/>
                  </a:cubicBezTo>
                  <a:lnTo>
                    <a:pt x="136217" y="90506"/>
                  </a:lnTo>
                  <a:cubicBezTo>
                    <a:pt x="141579" y="58330"/>
                    <a:pt x="134431" y="89165"/>
                    <a:pt x="143361" y="69074"/>
                  </a:cubicBezTo>
                  <a:cubicBezTo>
                    <a:pt x="148392" y="57755"/>
                    <a:pt x="148508" y="52478"/>
                    <a:pt x="150504" y="40499"/>
                  </a:cubicBezTo>
                  <a:cubicBezTo>
                    <a:pt x="149710" y="34149"/>
                    <a:pt x="149268" y="27745"/>
                    <a:pt x="148123" y="21449"/>
                  </a:cubicBezTo>
                  <a:cubicBezTo>
                    <a:pt x="147674" y="18980"/>
                    <a:pt x="147310" y="16266"/>
                    <a:pt x="145742" y="14306"/>
                  </a:cubicBezTo>
                  <a:cubicBezTo>
                    <a:pt x="143954" y="12071"/>
                    <a:pt x="140979" y="11131"/>
                    <a:pt x="138598" y="9543"/>
                  </a:cubicBezTo>
                  <a:cubicBezTo>
                    <a:pt x="137804" y="7162"/>
                    <a:pt x="138177" y="3967"/>
                    <a:pt x="136217" y="2399"/>
                  </a:cubicBezTo>
                  <a:cubicBezTo>
                    <a:pt x="130093" y="-2500"/>
                    <a:pt x="117992" y="1468"/>
                    <a:pt x="112404" y="2399"/>
                  </a:cubicBezTo>
                  <a:lnTo>
                    <a:pt x="90973" y="9543"/>
                  </a:lnTo>
                  <a:lnTo>
                    <a:pt x="83829" y="11924"/>
                  </a:lnTo>
                  <a:lnTo>
                    <a:pt x="76686" y="14306"/>
                  </a:lnTo>
                  <a:cubicBezTo>
                    <a:pt x="71923" y="13512"/>
                    <a:pt x="66327" y="14731"/>
                    <a:pt x="62398" y="11924"/>
                  </a:cubicBezTo>
                  <a:cubicBezTo>
                    <a:pt x="59735" y="10022"/>
                    <a:pt x="62061" y="4955"/>
                    <a:pt x="60017" y="2399"/>
                  </a:cubicBezTo>
                  <a:cubicBezTo>
                    <a:pt x="58449" y="439"/>
                    <a:pt x="55254" y="812"/>
                    <a:pt x="52873" y="18"/>
                  </a:cubicBezTo>
                  <a:cubicBezTo>
                    <a:pt x="51286" y="4781"/>
                    <a:pt x="48528" y="9303"/>
                    <a:pt x="48111" y="14306"/>
                  </a:cubicBezTo>
                  <a:cubicBezTo>
                    <a:pt x="45312" y="47885"/>
                    <a:pt x="48751" y="33813"/>
                    <a:pt x="40967" y="57168"/>
                  </a:cubicBezTo>
                  <a:cubicBezTo>
                    <a:pt x="40173" y="59549"/>
                    <a:pt x="39978" y="62223"/>
                    <a:pt x="38586" y="64312"/>
                  </a:cubicBezTo>
                  <a:cubicBezTo>
                    <a:pt x="35411" y="69074"/>
                    <a:pt x="30871" y="73169"/>
                    <a:pt x="29061" y="78599"/>
                  </a:cubicBezTo>
                  <a:cubicBezTo>
                    <a:pt x="28267" y="80980"/>
                    <a:pt x="27898" y="83549"/>
                    <a:pt x="26679" y="85743"/>
                  </a:cubicBezTo>
                  <a:cubicBezTo>
                    <a:pt x="23899" y="90747"/>
                    <a:pt x="17154" y="100031"/>
                    <a:pt x="17154" y="100031"/>
                  </a:cubicBezTo>
                  <a:cubicBezTo>
                    <a:pt x="12703" y="113384"/>
                    <a:pt x="15382" y="104739"/>
                    <a:pt x="10011" y="126224"/>
                  </a:cubicBezTo>
                  <a:cubicBezTo>
                    <a:pt x="8794" y="131094"/>
                    <a:pt x="6073" y="135560"/>
                    <a:pt x="5248" y="140512"/>
                  </a:cubicBezTo>
                  <a:cubicBezTo>
                    <a:pt x="4454" y="145274"/>
                    <a:pt x="3914" y="150086"/>
                    <a:pt x="2867" y="154799"/>
                  </a:cubicBezTo>
                  <a:cubicBezTo>
                    <a:pt x="2323" y="157249"/>
                    <a:pt x="-1289" y="160168"/>
                    <a:pt x="486" y="161943"/>
                  </a:cubicBezTo>
                  <a:cubicBezTo>
                    <a:pt x="2261" y="163718"/>
                    <a:pt x="5248" y="160356"/>
                    <a:pt x="7629" y="159562"/>
                  </a:cubicBezTo>
                  <a:lnTo>
                    <a:pt x="7629" y="157181"/>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0" name="Freeform 599"/>
            <p:cNvSpPr/>
            <p:nvPr/>
          </p:nvSpPr>
          <p:spPr bwMode="auto">
            <a:xfrm>
              <a:off x="10200571" y="1134597"/>
              <a:ext cx="246474" cy="104775"/>
            </a:xfrm>
            <a:custGeom>
              <a:avLst/>
              <a:gdLst>
                <a:gd name="connsiteX0" fmla="*/ 7143 w 492949"/>
                <a:gd name="connsiteY0" fmla="*/ 95250 h 209550"/>
                <a:gd name="connsiteX1" fmla="*/ 9525 w 492949"/>
                <a:gd name="connsiteY1" fmla="*/ 83344 h 209550"/>
                <a:gd name="connsiteX2" fmla="*/ 11906 w 492949"/>
                <a:gd name="connsiteY2" fmla="*/ 76200 h 209550"/>
                <a:gd name="connsiteX3" fmla="*/ 9525 w 492949"/>
                <a:gd name="connsiteY3" fmla="*/ 40482 h 209550"/>
                <a:gd name="connsiteX4" fmla="*/ 7143 w 492949"/>
                <a:gd name="connsiteY4" fmla="*/ 33338 h 209550"/>
                <a:gd name="connsiteX5" fmla="*/ 4762 w 492949"/>
                <a:gd name="connsiteY5" fmla="*/ 23813 h 209550"/>
                <a:gd name="connsiteX6" fmla="*/ 0 w 492949"/>
                <a:gd name="connsiteY6" fmla="*/ 9525 h 209550"/>
                <a:gd name="connsiteX7" fmla="*/ 38100 w 492949"/>
                <a:gd name="connsiteY7" fmla="*/ 4763 h 209550"/>
                <a:gd name="connsiteX8" fmla="*/ 45243 w 492949"/>
                <a:gd name="connsiteY8" fmla="*/ 2382 h 209550"/>
                <a:gd name="connsiteX9" fmla="*/ 59531 w 492949"/>
                <a:gd name="connsiteY9" fmla="*/ 0 h 209550"/>
                <a:gd name="connsiteX10" fmla="*/ 66675 w 492949"/>
                <a:gd name="connsiteY10" fmla="*/ 2382 h 209550"/>
                <a:gd name="connsiteX11" fmla="*/ 83343 w 492949"/>
                <a:gd name="connsiteY11" fmla="*/ 21432 h 209550"/>
                <a:gd name="connsiteX12" fmla="*/ 88106 w 492949"/>
                <a:gd name="connsiteY12" fmla="*/ 28575 h 209550"/>
                <a:gd name="connsiteX13" fmla="*/ 95250 w 492949"/>
                <a:gd name="connsiteY13" fmla="*/ 33338 h 209550"/>
                <a:gd name="connsiteX14" fmla="*/ 188118 w 492949"/>
                <a:gd name="connsiteY14" fmla="*/ 40482 h 209550"/>
                <a:gd name="connsiteX15" fmla="*/ 202406 w 492949"/>
                <a:gd name="connsiteY15" fmla="*/ 45244 h 209550"/>
                <a:gd name="connsiteX16" fmla="*/ 216693 w 492949"/>
                <a:gd name="connsiteY16" fmla="*/ 54769 h 209550"/>
                <a:gd name="connsiteX17" fmla="*/ 228600 w 492949"/>
                <a:gd name="connsiteY17" fmla="*/ 66675 h 209550"/>
                <a:gd name="connsiteX18" fmla="*/ 233362 w 492949"/>
                <a:gd name="connsiteY18" fmla="*/ 73819 h 209550"/>
                <a:gd name="connsiteX19" fmla="*/ 240506 w 492949"/>
                <a:gd name="connsiteY19" fmla="*/ 80963 h 209550"/>
                <a:gd name="connsiteX20" fmla="*/ 307181 w 492949"/>
                <a:gd name="connsiteY20" fmla="*/ 73819 h 209550"/>
                <a:gd name="connsiteX21" fmla="*/ 328612 w 492949"/>
                <a:gd name="connsiteY21" fmla="*/ 88107 h 209550"/>
                <a:gd name="connsiteX22" fmla="*/ 335756 w 492949"/>
                <a:gd name="connsiteY22" fmla="*/ 92869 h 209550"/>
                <a:gd name="connsiteX23" fmla="*/ 352425 w 492949"/>
                <a:gd name="connsiteY23" fmla="*/ 83344 h 209550"/>
                <a:gd name="connsiteX24" fmla="*/ 366712 w 492949"/>
                <a:gd name="connsiteY24" fmla="*/ 69057 h 209550"/>
                <a:gd name="connsiteX25" fmla="*/ 400050 w 492949"/>
                <a:gd name="connsiteY25" fmla="*/ 85725 h 209550"/>
                <a:gd name="connsiteX26" fmla="*/ 407193 w 492949"/>
                <a:gd name="connsiteY26" fmla="*/ 88107 h 209550"/>
                <a:gd name="connsiteX27" fmla="*/ 442912 w 492949"/>
                <a:gd name="connsiteY27" fmla="*/ 92869 h 209550"/>
                <a:gd name="connsiteX28" fmla="*/ 459581 w 492949"/>
                <a:gd name="connsiteY28" fmla="*/ 97632 h 209550"/>
                <a:gd name="connsiteX29" fmla="*/ 483393 w 492949"/>
                <a:gd name="connsiteY29" fmla="*/ 100013 h 209550"/>
                <a:gd name="connsiteX30" fmla="*/ 490537 w 492949"/>
                <a:gd name="connsiteY30" fmla="*/ 104775 h 209550"/>
                <a:gd name="connsiteX31" fmla="*/ 492918 w 492949"/>
                <a:gd name="connsiteY31" fmla="*/ 111919 h 209550"/>
                <a:gd name="connsiteX32" fmla="*/ 473868 w 492949"/>
                <a:gd name="connsiteY32" fmla="*/ 145257 h 209550"/>
                <a:gd name="connsiteX33" fmla="*/ 469106 w 492949"/>
                <a:gd name="connsiteY33" fmla="*/ 152400 h 209550"/>
                <a:gd name="connsiteX34" fmla="*/ 459581 w 492949"/>
                <a:gd name="connsiteY34" fmla="*/ 157163 h 209550"/>
                <a:gd name="connsiteX35" fmla="*/ 452437 w 492949"/>
                <a:gd name="connsiteY35" fmla="*/ 161925 h 209550"/>
                <a:gd name="connsiteX36" fmla="*/ 445293 w 492949"/>
                <a:gd name="connsiteY36" fmla="*/ 164307 h 209550"/>
                <a:gd name="connsiteX37" fmla="*/ 438150 w 492949"/>
                <a:gd name="connsiteY37" fmla="*/ 169069 h 209550"/>
                <a:gd name="connsiteX38" fmla="*/ 397668 w 492949"/>
                <a:gd name="connsiteY38" fmla="*/ 176213 h 209550"/>
                <a:gd name="connsiteX39" fmla="*/ 373856 w 492949"/>
                <a:gd name="connsiteY39" fmla="*/ 183357 h 209550"/>
                <a:gd name="connsiteX40" fmla="*/ 366712 w 492949"/>
                <a:gd name="connsiteY40" fmla="*/ 185738 h 209550"/>
                <a:gd name="connsiteX41" fmla="*/ 357187 w 492949"/>
                <a:gd name="connsiteY41" fmla="*/ 188119 h 209550"/>
                <a:gd name="connsiteX42" fmla="*/ 342900 w 492949"/>
                <a:gd name="connsiteY42" fmla="*/ 192882 h 209550"/>
                <a:gd name="connsiteX43" fmla="*/ 335756 w 492949"/>
                <a:gd name="connsiteY43" fmla="*/ 197644 h 209550"/>
                <a:gd name="connsiteX44" fmla="*/ 326231 w 492949"/>
                <a:gd name="connsiteY44" fmla="*/ 202407 h 209550"/>
                <a:gd name="connsiteX45" fmla="*/ 309562 w 492949"/>
                <a:gd name="connsiteY45" fmla="*/ 207169 h 209550"/>
                <a:gd name="connsiteX46" fmla="*/ 302418 w 492949"/>
                <a:gd name="connsiteY46" fmla="*/ 209550 h 209550"/>
                <a:gd name="connsiteX47" fmla="*/ 264318 w 492949"/>
                <a:gd name="connsiteY47" fmla="*/ 204788 h 209550"/>
                <a:gd name="connsiteX48" fmla="*/ 250031 w 492949"/>
                <a:gd name="connsiteY48" fmla="*/ 200025 h 209550"/>
                <a:gd name="connsiteX49" fmla="*/ 233362 w 492949"/>
                <a:gd name="connsiteY49" fmla="*/ 197644 h 209550"/>
                <a:gd name="connsiteX50" fmla="*/ 216693 w 492949"/>
                <a:gd name="connsiteY50" fmla="*/ 192882 h 209550"/>
                <a:gd name="connsiteX51" fmla="*/ 197643 w 492949"/>
                <a:gd name="connsiteY51" fmla="*/ 188119 h 209550"/>
                <a:gd name="connsiteX52" fmla="*/ 190500 w 492949"/>
                <a:gd name="connsiteY52" fmla="*/ 185738 h 209550"/>
                <a:gd name="connsiteX53" fmla="*/ 178593 w 492949"/>
                <a:gd name="connsiteY53" fmla="*/ 183357 h 209550"/>
                <a:gd name="connsiteX54" fmla="*/ 164306 w 492949"/>
                <a:gd name="connsiteY54" fmla="*/ 178594 h 209550"/>
                <a:gd name="connsiteX55" fmla="*/ 142875 w 492949"/>
                <a:gd name="connsiteY55" fmla="*/ 171450 h 209550"/>
                <a:gd name="connsiteX56" fmla="*/ 130968 w 492949"/>
                <a:gd name="connsiteY56" fmla="*/ 169069 h 209550"/>
                <a:gd name="connsiteX57" fmla="*/ 123825 w 492949"/>
                <a:gd name="connsiteY57" fmla="*/ 166688 h 209550"/>
                <a:gd name="connsiteX58" fmla="*/ 107156 w 492949"/>
                <a:gd name="connsiteY58" fmla="*/ 164307 h 209550"/>
                <a:gd name="connsiteX59" fmla="*/ 97631 w 492949"/>
                <a:gd name="connsiteY59" fmla="*/ 161925 h 209550"/>
                <a:gd name="connsiteX60" fmla="*/ 80962 w 492949"/>
                <a:gd name="connsiteY60" fmla="*/ 159544 h 209550"/>
                <a:gd name="connsiteX61" fmla="*/ 73818 w 492949"/>
                <a:gd name="connsiteY61" fmla="*/ 157163 h 209550"/>
                <a:gd name="connsiteX62" fmla="*/ 59531 w 492949"/>
                <a:gd name="connsiteY62" fmla="*/ 147638 h 209550"/>
                <a:gd name="connsiteX63" fmla="*/ 52387 w 492949"/>
                <a:gd name="connsiteY63" fmla="*/ 145257 h 209550"/>
                <a:gd name="connsiteX64" fmla="*/ 40481 w 492949"/>
                <a:gd name="connsiteY64" fmla="*/ 128588 h 209550"/>
                <a:gd name="connsiteX65" fmla="*/ 35718 w 492949"/>
                <a:gd name="connsiteY65" fmla="*/ 121444 h 209550"/>
                <a:gd name="connsiteX66" fmla="*/ 21431 w 492949"/>
                <a:gd name="connsiteY66" fmla="*/ 111919 h 209550"/>
                <a:gd name="connsiteX67" fmla="*/ 14287 w 492949"/>
                <a:gd name="connsiteY67" fmla="*/ 104775 h 209550"/>
                <a:gd name="connsiteX68" fmla="*/ 7143 w 492949"/>
                <a:gd name="connsiteY68" fmla="*/ 952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2949" h="209550">
                  <a:moveTo>
                    <a:pt x="7143" y="95250"/>
                  </a:moveTo>
                  <a:cubicBezTo>
                    <a:pt x="7937" y="91281"/>
                    <a:pt x="8543" y="87270"/>
                    <a:pt x="9525" y="83344"/>
                  </a:cubicBezTo>
                  <a:cubicBezTo>
                    <a:pt x="10134" y="80909"/>
                    <a:pt x="11906" y="78710"/>
                    <a:pt x="11906" y="76200"/>
                  </a:cubicBezTo>
                  <a:cubicBezTo>
                    <a:pt x="11906" y="64268"/>
                    <a:pt x="10843" y="52341"/>
                    <a:pt x="9525" y="40482"/>
                  </a:cubicBezTo>
                  <a:cubicBezTo>
                    <a:pt x="9248" y="37987"/>
                    <a:pt x="7833" y="35752"/>
                    <a:pt x="7143" y="33338"/>
                  </a:cubicBezTo>
                  <a:cubicBezTo>
                    <a:pt x="6244" y="30191"/>
                    <a:pt x="5702" y="26948"/>
                    <a:pt x="4762" y="23813"/>
                  </a:cubicBezTo>
                  <a:cubicBezTo>
                    <a:pt x="3320" y="19004"/>
                    <a:pt x="0" y="9525"/>
                    <a:pt x="0" y="9525"/>
                  </a:cubicBezTo>
                  <a:cubicBezTo>
                    <a:pt x="18834" y="3247"/>
                    <a:pt x="-3080" y="9910"/>
                    <a:pt x="38100" y="4763"/>
                  </a:cubicBezTo>
                  <a:cubicBezTo>
                    <a:pt x="40590" y="4452"/>
                    <a:pt x="42793" y="2927"/>
                    <a:pt x="45243" y="2382"/>
                  </a:cubicBezTo>
                  <a:cubicBezTo>
                    <a:pt x="49956" y="1334"/>
                    <a:pt x="54768" y="794"/>
                    <a:pt x="59531" y="0"/>
                  </a:cubicBezTo>
                  <a:cubicBezTo>
                    <a:pt x="61912" y="794"/>
                    <a:pt x="64900" y="607"/>
                    <a:pt x="66675" y="2382"/>
                  </a:cubicBezTo>
                  <a:cubicBezTo>
                    <a:pt x="94461" y="30168"/>
                    <a:pt x="63101" y="7935"/>
                    <a:pt x="83343" y="21432"/>
                  </a:cubicBezTo>
                  <a:cubicBezTo>
                    <a:pt x="84931" y="23813"/>
                    <a:pt x="86082" y="26551"/>
                    <a:pt x="88106" y="28575"/>
                  </a:cubicBezTo>
                  <a:cubicBezTo>
                    <a:pt x="90130" y="30599"/>
                    <a:pt x="92765" y="31918"/>
                    <a:pt x="95250" y="33338"/>
                  </a:cubicBezTo>
                  <a:cubicBezTo>
                    <a:pt x="125107" y="50399"/>
                    <a:pt x="136672" y="39012"/>
                    <a:pt x="188118" y="40482"/>
                  </a:cubicBezTo>
                  <a:cubicBezTo>
                    <a:pt x="192881" y="42069"/>
                    <a:pt x="198856" y="41694"/>
                    <a:pt x="202406" y="45244"/>
                  </a:cubicBezTo>
                  <a:cubicBezTo>
                    <a:pt x="211325" y="54163"/>
                    <a:pt x="206355" y="51323"/>
                    <a:pt x="216693" y="54769"/>
                  </a:cubicBezTo>
                  <a:cubicBezTo>
                    <a:pt x="229397" y="73824"/>
                    <a:pt x="212721" y="50796"/>
                    <a:pt x="228600" y="66675"/>
                  </a:cubicBezTo>
                  <a:cubicBezTo>
                    <a:pt x="230624" y="68699"/>
                    <a:pt x="231530" y="71620"/>
                    <a:pt x="233362" y="73819"/>
                  </a:cubicBezTo>
                  <a:cubicBezTo>
                    <a:pt x="235518" y="76406"/>
                    <a:pt x="238125" y="78582"/>
                    <a:pt x="240506" y="80963"/>
                  </a:cubicBezTo>
                  <a:cubicBezTo>
                    <a:pt x="269338" y="61741"/>
                    <a:pt x="249075" y="71178"/>
                    <a:pt x="307181" y="73819"/>
                  </a:cubicBezTo>
                  <a:lnTo>
                    <a:pt x="328612" y="88107"/>
                  </a:lnTo>
                  <a:lnTo>
                    <a:pt x="335756" y="92869"/>
                  </a:lnTo>
                  <a:cubicBezTo>
                    <a:pt x="354485" y="89123"/>
                    <a:pt x="342576" y="94423"/>
                    <a:pt x="352425" y="83344"/>
                  </a:cubicBezTo>
                  <a:cubicBezTo>
                    <a:pt x="356899" y="78310"/>
                    <a:pt x="366712" y="69057"/>
                    <a:pt x="366712" y="69057"/>
                  </a:cubicBezTo>
                  <a:cubicBezTo>
                    <a:pt x="392445" y="72273"/>
                    <a:pt x="381237" y="66913"/>
                    <a:pt x="400050" y="85725"/>
                  </a:cubicBezTo>
                  <a:cubicBezTo>
                    <a:pt x="401825" y="87500"/>
                    <a:pt x="404780" y="87417"/>
                    <a:pt x="407193" y="88107"/>
                  </a:cubicBezTo>
                  <a:cubicBezTo>
                    <a:pt x="421913" y="92313"/>
                    <a:pt x="422329" y="90998"/>
                    <a:pt x="442912" y="92869"/>
                  </a:cubicBezTo>
                  <a:cubicBezTo>
                    <a:pt x="447996" y="94564"/>
                    <a:pt x="454355" y="96885"/>
                    <a:pt x="459581" y="97632"/>
                  </a:cubicBezTo>
                  <a:cubicBezTo>
                    <a:pt x="467478" y="98760"/>
                    <a:pt x="475456" y="99219"/>
                    <a:pt x="483393" y="100013"/>
                  </a:cubicBezTo>
                  <a:cubicBezTo>
                    <a:pt x="485774" y="101600"/>
                    <a:pt x="488749" y="102540"/>
                    <a:pt x="490537" y="104775"/>
                  </a:cubicBezTo>
                  <a:cubicBezTo>
                    <a:pt x="492105" y="106735"/>
                    <a:pt x="493145" y="109419"/>
                    <a:pt x="492918" y="111919"/>
                  </a:cubicBezTo>
                  <a:cubicBezTo>
                    <a:pt x="490999" y="133027"/>
                    <a:pt x="488178" y="130947"/>
                    <a:pt x="473868" y="145257"/>
                  </a:cubicBezTo>
                  <a:cubicBezTo>
                    <a:pt x="471845" y="147280"/>
                    <a:pt x="471304" y="150568"/>
                    <a:pt x="469106" y="152400"/>
                  </a:cubicBezTo>
                  <a:cubicBezTo>
                    <a:pt x="466379" y="154673"/>
                    <a:pt x="462663" y="155402"/>
                    <a:pt x="459581" y="157163"/>
                  </a:cubicBezTo>
                  <a:cubicBezTo>
                    <a:pt x="457096" y="158583"/>
                    <a:pt x="454997" y="160645"/>
                    <a:pt x="452437" y="161925"/>
                  </a:cubicBezTo>
                  <a:cubicBezTo>
                    <a:pt x="450192" y="163048"/>
                    <a:pt x="447538" y="163184"/>
                    <a:pt x="445293" y="164307"/>
                  </a:cubicBezTo>
                  <a:cubicBezTo>
                    <a:pt x="442734" y="165587"/>
                    <a:pt x="440765" y="167907"/>
                    <a:pt x="438150" y="169069"/>
                  </a:cubicBezTo>
                  <a:cubicBezTo>
                    <a:pt x="422648" y="175959"/>
                    <a:pt x="416457" y="174505"/>
                    <a:pt x="397668" y="176213"/>
                  </a:cubicBezTo>
                  <a:cubicBezTo>
                    <a:pt x="363724" y="187527"/>
                    <a:pt x="399042" y="176160"/>
                    <a:pt x="373856" y="183357"/>
                  </a:cubicBezTo>
                  <a:cubicBezTo>
                    <a:pt x="371442" y="184047"/>
                    <a:pt x="369126" y="185048"/>
                    <a:pt x="366712" y="185738"/>
                  </a:cubicBezTo>
                  <a:cubicBezTo>
                    <a:pt x="363565" y="186637"/>
                    <a:pt x="360322" y="187179"/>
                    <a:pt x="357187" y="188119"/>
                  </a:cubicBezTo>
                  <a:cubicBezTo>
                    <a:pt x="352379" y="189562"/>
                    <a:pt x="347662" y="191294"/>
                    <a:pt x="342900" y="192882"/>
                  </a:cubicBezTo>
                  <a:cubicBezTo>
                    <a:pt x="340185" y="193787"/>
                    <a:pt x="338241" y="196224"/>
                    <a:pt x="335756" y="197644"/>
                  </a:cubicBezTo>
                  <a:cubicBezTo>
                    <a:pt x="332674" y="199405"/>
                    <a:pt x="329494" y="201009"/>
                    <a:pt x="326231" y="202407"/>
                  </a:cubicBezTo>
                  <a:cubicBezTo>
                    <a:pt x="320525" y="204853"/>
                    <a:pt x="315600" y="205444"/>
                    <a:pt x="309562" y="207169"/>
                  </a:cubicBezTo>
                  <a:cubicBezTo>
                    <a:pt x="307148" y="207859"/>
                    <a:pt x="304799" y="208756"/>
                    <a:pt x="302418" y="209550"/>
                  </a:cubicBezTo>
                  <a:cubicBezTo>
                    <a:pt x="294143" y="208723"/>
                    <a:pt x="274162" y="207249"/>
                    <a:pt x="264318" y="204788"/>
                  </a:cubicBezTo>
                  <a:cubicBezTo>
                    <a:pt x="259448" y="203570"/>
                    <a:pt x="255001" y="200735"/>
                    <a:pt x="250031" y="200025"/>
                  </a:cubicBezTo>
                  <a:cubicBezTo>
                    <a:pt x="244475" y="199231"/>
                    <a:pt x="238884" y="198648"/>
                    <a:pt x="233362" y="197644"/>
                  </a:cubicBezTo>
                  <a:cubicBezTo>
                    <a:pt x="221471" y="195482"/>
                    <a:pt x="226889" y="195663"/>
                    <a:pt x="216693" y="192882"/>
                  </a:cubicBezTo>
                  <a:cubicBezTo>
                    <a:pt x="210378" y="191160"/>
                    <a:pt x="203853" y="190189"/>
                    <a:pt x="197643" y="188119"/>
                  </a:cubicBezTo>
                  <a:cubicBezTo>
                    <a:pt x="195262" y="187325"/>
                    <a:pt x="192935" y="186347"/>
                    <a:pt x="190500" y="185738"/>
                  </a:cubicBezTo>
                  <a:cubicBezTo>
                    <a:pt x="186573" y="184756"/>
                    <a:pt x="182498" y="184422"/>
                    <a:pt x="178593" y="183357"/>
                  </a:cubicBezTo>
                  <a:cubicBezTo>
                    <a:pt x="173750" y="182036"/>
                    <a:pt x="169068" y="180182"/>
                    <a:pt x="164306" y="178594"/>
                  </a:cubicBezTo>
                  <a:lnTo>
                    <a:pt x="142875" y="171450"/>
                  </a:lnTo>
                  <a:cubicBezTo>
                    <a:pt x="139035" y="170170"/>
                    <a:pt x="134895" y="170051"/>
                    <a:pt x="130968" y="169069"/>
                  </a:cubicBezTo>
                  <a:cubicBezTo>
                    <a:pt x="128533" y="168460"/>
                    <a:pt x="126286" y="167180"/>
                    <a:pt x="123825" y="166688"/>
                  </a:cubicBezTo>
                  <a:cubicBezTo>
                    <a:pt x="118321" y="165587"/>
                    <a:pt x="112678" y="165311"/>
                    <a:pt x="107156" y="164307"/>
                  </a:cubicBezTo>
                  <a:cubicBezTo>
                    <a:pt x="103936" y="163721"/>
                    <a:pt x="100851" y="162511"/>
                    <a:pt x="97631" y="161925"/>
                  </a:cubicBezTo>
                  <a:cubicBezTo>
                    <a:pt x="92109" y="160921"/>
                    <a:pt x="86518" y="160338"/>
                    <a:pt x="80962" y="159544"/>
                  </a:cubicBezTo>
                  <a:cubicBezTo>
                    <a:pt x="78581" y="158750"/>
                    <a:pt x="76012" y="158382"/>
                    <a:pt x="73818" y="157163"/>
                  </a:cubicBezTo>
                  <a:cubicBezTo>
                    <a:pt x="68815" y="154383"/>
                    <a:pt x="64961" y="149448"/>
                    <a:pt x="59531" y="147638"/>
                  </a:cubicBezTo>
                  <a:lnTo>
                    <a:pt x="52387" y="145257"/>
                  </a:lnTo>
                  <a:cubicBezTo>
                    <a:pt x="41177" y="128440"/>
                    <a:pt x="55231" y="149238"/>
                    <a:pt x="40481" y="128588"/>
                  </a:cubicBezTo>
                  <a:cubicBezTo>
                    <a:pt x="38817" y="126259"/>
                    <a:pt x="37872" y="123329"/>
                    <a:pt x="35718" y="121444"/>
                  </a:cubicBezTo>
                  <a:cubicBezTo>
                    <a:pt x="31411" y="117675"/>
                    <a:pt x="26193" y="115094"/>
                    <a:pt x="21431" y="111919"/>
                  </a:cubicBezTo>
                  <a:cubicBezTo>
                    <a:pt x="18629" y="110051"/>
                    <a:pt x="16668" y="107156"/>
                    <a:pt x="14287" y="104775"/>
                  </a:cubicBezTo>
                  <a:lnTo>
                    <a:pt x="7143" y="95250"/>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1" name="Freeform 600"/>
            <p:cNvSpPr/>
            <p:nvPr/>
          </p:nvSpPr>
          <p:spPr bwMode="auto">
            <a:xfrm>
              <a:off x="10357058" y="1198835"/>
              <a:ext cx="109934" cy="64779"/>
            </a:xfrm>
            <a:custGeom>
              <a:avLst/>
              <a:gdLst>
                <a:gd name="connsiteX0" fmla="*/ 95250 w 269081"/>
                <a:gd name="connsiteY0" fmla="*/ 42862 h 166687"/>
                <a:gd name="connsiteX1" fmla="*/ 102393 w 269081"/>
                <a:gd name="connsiteY1" fmla="*/ 30956 h 166687"/>
                <a:gd name="connsiteX2" fmla="*/ 95250 w 269081"/>
                <a:gd name="connsiteY2" fmla="*/ 26194 h 166687"/>
                <a:gd name="connsiteX3" fmla="*/ 92868 w 269081"/>
                <a:gd name="connsiteY3" fmla="*/ 19050 h 166687"/>
                <a:gd name="connsiteX4" fmla="*/ 95250 w 269081"/>
                <a:gd name="connsiteY4" fmla="*/ 11906 h 166687"/>
                <a:gd name="connsiteX5" fmla="*/ 100012 w 269081"/>
                <a:gd name="connsiteY5" fmla="*/ 4762 h 166687"/>
                <a:gd name="connsiteX6" fmla="*/ 92868 w 269081"/>
                <a:gd name="connsiteY6" fmla="*/ 0 h 166687"/>
                <a:gd name="connsiteX7" fmla="*/ 78581 w 269081"/>
                <a:gd name="connsiteY7" fmla="*/ 2381 h 166687"/>
                <a:gd name="connsiteX8" fmla="*/ 71437 w 269081"/>
                <a:gd name="connsiteY8" fmla="*/ 11906 h 166687"/>
                <a:gd name="connsiteX9" fmla="*/ 54768 w 269081"/>
                <a:gd name="connsiteY9" fmla="*/ 7144 h 166687"/>
                <a:gd name="connsiteX10" fmla="*/ 47625 w 269081"/>
                <a:gd name="connsiteY10" fmla="*/ 11906 h 166687"/>
                <a:gd name="connsiteX11" fmla="*/ 42862 w 269081"/>
                <a:gd name="connsiteY11" fmla="*/ 26194 h 166687"/>
                <a:gd name="connsiteX12" fmla="*/ 35718 w 269081"/>
                <a:gd name="connsiteY12" fmla="*/ 30956 h 166687"/>
                <a:gd name="connsiteX13" fmla="*/ 30956 w 269081"/>
                <a:gd name="connsiteY13" fmla="*/ 40481 h 166687"/>
                <a:gd name="connsiteX14" fmla="*/ 28575 w 269081"/>
                <a:gd name="connsiteY14" fmla="*/ 47625 h 166687"/>
                <a:gd name="connsiteX15" fmla="*/ 21431 w 269081"/>
                <a:gd name="connsiteY15" fmla="*/ 52387 h 166687"/>
                <a:gd name="connsiteX16" fmla="*/ 2381 w 269081"/>
                <a:gd name="connsiteY16" fmla="*/ 52387 h 166687"/>
                <a:gd name="connsiteX17" fmla="*/ 0 w 269081"/>
                <a:gd name="connsiteY17" fmla="*/ 59531 h 166687"/>
                <a:gd name="connsiteX18" fmla="*/ 2381 w 269081"/>
                <a:gd name="connsiteY18" fmla="*/ 73819 h 166687"/>
                <a:gd name="connsiteX19" fmla="*/ 16668 w 269081"/>
                <a:gd name="connsiteY19" fmla="*/ 80962 h 166687"/>
                <a:gd name="connsiteX20" fmla="*/ 26193 w 269081"/>
                <a:gd name="connsiteY20" fmla="*/ 104775 h 166687"/>
                <a:gd name="connsiteX21" fmla="*/ 35718 w 269081"/>
                <a:gd name="connsiteY21" fmla="*/ 119062 h 166687"/>
                <a:gd name="connsiteX22" fmla="*/ 33337 w 269081"/>
                <a:gd name="connsiteY22" fmla="*/ 135731 h 166687"/>
                <a:gd name="connsiteX23" fmla="*/ 28575 w 269081"/>
                <a:gd name="connsiteY23" fmla="*/ 142875 h 166687"/>
                <a:gd name="connsiteX24" fmla="*/ 26193 w 269081"/>
                <a:gd name="connsiteY24" fmla="*/ 150019 h 166687"/>
                <a:gd name="connsiteX25" fmla="*/ 28575 w 269081"/>
                <a:gd name="connsiteY25" fmla="*/ 161925 h 166687"/>
                <a:gd name="connsiteX26" fmla="*/ 57150 w 269081"/>
                <a:gd name="connsiteY26" fmla="*/ 154781 h 166687"/>
                <a:gd name="connsiteX27" fmla="*/ 64293 w 269081"/>
                <a:gd name="connsiteY27" fmla="*/ 147637 h 166687"/>
                <a:gd name="connsiteX28" fmla="*/ 71437 w 269081"/>
                <a:gd name="connsiteY28" fmla="*/ 145256 h 166687"/>
                <a:gd name="connsiteX29" fmla="*/ 83343 w 269081"/>
                <a:gd name="connsiteY29" fmla="*/ 147637 h 166687"/>
                <a:gd name="connsiteX30" fmla="*/ 90487 w 269081"/>
                <a:gd name="connsiteY30" fmla="*/ 152400 h 166687"/>
                <a:gd name="connsiteX31" fmla="*/ 92868 w 269081"/>
                <a:gd name="connsiteY31" fmla="*/ 145256 h 166687"/>
                <a:gd name="connsiteX32" fmla="*/ 95250 w 269081"/>
                <a:gd name="connsiteY32" fmla="*/ 133350 h 166687"/>
                <a:gd name="connsiteX33" fmla="*/ 104775 w 269081"/>
                <a:gd name="connsiteY33" fmla="*/ 135731 h 166687"/>
                <a:gd name="connsiteX34" fmla="*/ 107156 w 269081"/>
                <a:gd name="connsiteY34" fmla="*/ 119062 h 166687"/>
                <a:gd name="connsiteX35" fmla="*/ 111918 w 269081"/>
                <a:gd name="connsiteY35" fmla="*/ 111919 h 166687"/>
                <a:gd name="connsiteX36" fmla="*/ 142875 w 269081"/>
                <a:gd name="connsiteY36" fmla="*/ 121444 h 166687"/>
                <a:gd name="connsiteX37" fmla="*/ 145256 w 269081"/>
                <a:gd name="connsiteY37" fmla="*/ 142875 h 166687"/>
                <a:gd name="connsiteX38" fmla="*/ 147637 w 269081"/>
                <a:gd name="connsiteY38" fmla="*/ 150019 h 166687"/>
                <a:gd name="connsiteX39" fmla="*/ 150018 w 269081"/>
                <a:gd name="connsiteY39" fmla="*/ 164306 h 166687"/>
                <a:gd name="connsiteX40" fmla="*/ 157162 w 269081"/>
                <a:gd name="connsiteY40" fmla="*/ 166687 h 166687"/>
                <a:gd name="connsiteX41" fmla="*/ 190500 w 269081"/>
                <a:gd name="connsiteY41" fmla="*/ 164306 h 166687"/>
                <a:gd name="connsiteX42" fmla="*/ 192881 w 269081"/>
                <a:gd name="connsiteY42" fmla="*/ 157162 h 166687"/>
                <a:gd name="connsiteX43" fmla="*/ 207168 w 269081"/>
                <a:gd name="connsiteY43" fmla="*/ 147637 h 166687"/>
                <a:gd name="connsiteX44" fmla="*/ 219075 w 269081"/>
                <a:gd name="connsiteY44" fmla="*/ 150019 h 166687"/>
                <a:gd name="connsiteX45" fmla="*/ 226218 w 269081"/>
                <a:gd name="connsiteY45" fmla="*/ 152400 h 166687"/>
                <a:gd name="connsiteX46" fmla="*/ 269081 w 269081"/>
                <a:gd name="connsiteY46" fmla="*/ 147637 h 166687"/>
                <a:gd name="connsiteX47" fmla="*/ 264318 w 269081"/>
                <a:gd name="connsiteY47" fmla="*/ 135731 h 166687"/>
                <a:gd name="connsiteX48" fmla="*/ 257175 w 269081"/>
                <a:gd name="connsiteY48" fmla="*/ 128587 h 166687"/>
                <a:gd name="connsiteX49" fmla="*/ 247650 w 269081"/>
                <a:gd name="connsiteY49" fmla="*/ 88106 h 166687"/>
                <a:gd name="connsiteX50" fmla="*/ 240506 w 269081"/>
                <a:gd name="connsiteY50" fmla="*/ 85725 h 166687"/>
                <a:gd name="connsiteX51" fmla="*/ 221456 w 269081"/>
                <a:gd name="connsiteY51" fmla="*/ 92869 h 166687"/>
                <a:gd name="connsiteX52" fmla="*/ 216693 w 269081"/>
                <a:gd name="connsiteY52" fmla="*/ 100012 h 166687"/>
                <a:gd name="connsiteX53" fmla="*/ 204787 w 269081"/>
                <a:gd name="connsiteY53" fmla="*/ 90487 h 166687"/>
                <a:gd name="connsiteX54" fmla="*/ 195262 w 269081"/>
                <a:gd name="connsiteY54" fmla="*/ 54769 h 166687"/>
                <a:gd name="connsiteX55" fmla="*/ 130968 w 269081"/>
                <a:gd name="connsiteY55" fmla="*/ 52387 h 166687"/>
                <a:gd name="connsiteX56" fmla="*/ 123825 w 269081"/>
                <a:gd name="connsiteY56" fmla="*/ 50006 h 166687"/>
                <a:gd name="connsiteX57" fmla="*/ 88106 w 269081"/>
                <a:gd name="connsiteY57" fmla="*/ 47625 h 166687"/>
                <a:gd name="connsiteX58" fmla="*/ 95250 w 269081"/>
                <a:gd name="connsiteY58" fmla="*/ 42862 h 166687"/>
                <a:gd name="connsiteX59" fmla="*/ 95250 w 269081"/>
                <a:gd name="connsiteY59" fmla="*/ 42862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9081" h="166687">
                  <a:moveTo>
                    <a:pt x="95250" y="42862"/>
                  </a:moveTo>
                  <a:cubicBezTo>
                    <a:pt x="96441" y="40878"/>
                    <a:pt x="102393" y="35584"/>
                    <a:pt x="102393" y="30956"/>
                  </a:cubicBezTo>
                  <a:cubicBezTo>
                    <a:pt x="102393" y="28094"/>
                    <a:pt x="97038" y="28429"/>
                    <a:pt x="95250" y="26194"/>
                  </a:cubicBezTo>
                  <a:cubicBezTo>
                    <a:pt x="93682" y="24234"/>
                    <a:pt x="93662" y="21431"/>
                    <a:pt x="92868" y="19050"/>
                  </a:cubicBezTo>
                  <a:cubicBezTo>
                    <a:pt x="93662" y="16669"/>
                    <a:pt x="94127" y="14151"/>
                    <a:pt x="95250" y="11906"/>
                  </a:cubicBezTo>
                  <a:cubicBezTo>
                    <a:pt x="96530" y="9346"/>
                    <a:pt x="100573" y="7568"/>
                    <a:pt x="100012" y="4762"/>
                  </a:cubicBezTo>
                  <a:cubicBezTo>
                    <a:pt x="99451" y="1956"/>
                    <a:pt x="95249" y="1587"/>
                    <a:pt x="92868" y="0"/>
                  </a:cubicBezTo>
                  <a:cubicBezTo>
                    <a:pt x="88106" y="794"/>
                    <a:pt x="82801" y="36"/>
                    <a:pt x="78581" y="2381"/>
                  </a:cubicBezTo>
                  <a:cubicBezTo>
                    <a:pt x="75112" y="4308"/>
                    <a:pt x="75085" y="10343"/>
                    <a:pt x="71437" y="11906"/>
                  </a:cubicBezTo>
                  <a:cubicBezTo>
                    <a:pt x="70129" y="12467"/>
                    <a:pt x="56847" y="7837"/>
                    <a:pt x="54768" y="7144"/>
                  </a:cubicBezTo>
                  <a:cubicBezTo>
                    <a:pt x="52387" y="8731"/>
                    <a:pt x="49142" y="9479"/>
                    <a:pt x="47625" y="11906"/>
                  </a:cubicBezTo>
                  <a:cubicBezTo>
                    <a:pt x="44964" y="16163"/>
                    <a:pt x="47039" y="23409"/>
                    <a:pt x="42862" y="26194"/>
                  </a:cubicBezTo>
                  <a:lnTo>
                    <a:pt x="35718" y="30956"/>
                  </a:lnTo>
                  <a:cubicBezTo>
                    <a:pt x="34131" y="34131"/>
                    <a:pt x="32354" y="37218"/>
                    <a:pt x="30956" y="40481"/>
                  </a:cubicBezTo>
                  <a:cubicBezTo>
                    <a:pt x="29967" y="42788"/>
                    <a:pt x="30143" y="45665"/>
                    <a:pt x="28575" y="47625"/>
                  </a:cubicBezTo>
                  <a:cubicBezTo>
                    <a:pt x="26787" y="49860"/>
                    <a:pt x="23812" y="50800"/>
                    <a:pt x="21431" y="52387"/>
                  </a:cubicBezTo>
                  <a:cubicBezTo>
                    <a:pt x="16903" y="51482"/>
                    <a:pt x="7262" y="47506"/>
                    <a:pt x="2381" y="52387"/>
                  </a:cubicBezTo>
                  <a:cubicBezTo>
                    <a:pt x="606" y="54162"/>
                    <a:pt x="794" y="57150"/>
                    <a:pt x="0" y="59531"/>
                  </a:cubicBezTo>
                  <a:cubicBezTo>
                    <a:pt x="794" y="64294"/>
                    <a:pt x="222" y="69500"/>
                    <a:pt x="2381" y="73819"/>
                  </a:cubicBezTo>
                  <a:cubicBezTo>
                    <a:pt x="4227" y="77511"/>
                    <a:pt x="13288" y="79835"/>
                    <a:pt x="16668" y="80962"/>
                  </a:cubicBezTo>
                  <a:cubicBezTo>
                    <a:pt x="32496" y="96790"/>
                    <a:pt x="15477" y="76914"/>
                    <a:pt x="26193" y="104775"/>
                  </a:cubicBezTo>
                  <a:cubicBezTo>
                    <a:pt x="28248" y="110117"/>
                    <a:pt x="35718" y="119062"/>
                    <a:pt x="35718" y="119062"/>
                  </a:cubicBezTo>
                  <a:cubicBezTo>
                    <a:pt x="34924" y="124618"/>
                    <a:pt x="34950" y="130355"/>
                    <a:pt x="33337" y="135731"/>
                  </a:cubicBezTo>
                  <a:cubicBezTo>
                    <a:pt x="32515" y="138472"/>
                    <a:pt x="29855" y="140315"/>
                    <a:pt x="28575" y="142875"/>
                  </a:cubicBezTo>
                  <a:cubicBezTo>
                    <a:pt x="27452" y="145120"/>
                    <a:pt x="26987" y="147638"/>
                    <a:pt x="26193" y="150019"/>
                  </a:cubicBezTo>
                  <a:cubicBezTo>
                    <a:pt x="26987" y="153988"/>
                    <a:pt x="24817" y="160422"/>
                    <a:pt x="28575" y="161925"/>
                  </a:cubicBezTo>
                  <a:cubicBezTo>
                    <a:pt x="38337" y="165830"/>
                    <a:pt x="49805" y="160902"/>
                    <a:pt x="57150" y="154781"/>
                  </a:cubicBezTo>
                  <a:cubicBezTo>
                    <a:pt x="59737" y="152625"/>
                    <a:pt x="61491" y="149505"/>
                    <a:pt x="64293" y="147637"/>
                  </a:cubicBezTo>
                  <a:cubicBezTo>
                    <a:pt x="66382" y="146245"/>
                    <a:pt x="69056" y="146050"/>
                    <a:pt x="71437" y="145256"/>
                  </a:cubicBezTo>
                  <a:cubicBezTo>
                    <a:pt x="75406" y="146050"/>
                    <a:pt x="79553" y="146216"/>
                    <a:pt x="83343" y="147637"/>
                  </a:cubicBezTo>
                  <a:cubicBezTo>
                    <a:pt x="86023" y="148642"/>
                    <a:pt x="87710" y="153094"/>
                    <a:pt x="90487" y="152400"/>
                  </a:cubicBezTo>
                  <a:cubicBezTo>
                    <a:pt x="92922" y="151791"/>
                    <a:pt x="92259" y="147691"/>
                    <a:pt x="92868" y="145256"/>
                  </a:cubicBezTo>
                  <a:cubicBezTo>
                    <a:pt x="93850" y="141330"/>
                    <a:pt x="94456" y="137319"/>
                    <a:pt x="95250" y="133350"/>
                  </a:cubicBezTo>
                  <a:cubicBezTo>
                    <a:pt x="98425" y="134144"/>
                    <a:pt x="101848" y="137195"/>
                    <a:pt x="104775" y="135731"/>
                  </a:cubicBezTo>
                  <a:cubicBezTo>
                    <a:pt x="113181" y="131528"/>
                    <a:pt x="108876" y="124223"/>
                    <a:pt x="107156" y="119062"/>
                  </a:cubicBezTo>
                  <a:cubicBezTo>
                    <a:pt x="108743" y="116681"/>
                    <a:pt x="109090" y="112354"/>
                    <a:pt x="111918" y="111919"/>
                  </a:cubicBezTo>
                  <a:cubicBezTo>
                    <a:pt x="136664" y="108112"/>
                    <a:pt x="134652" y="109110"/>
                    <a:pt x="142875" y="121444"/>
                  </a:cubicBezTo>
                  <a:cubicBezTo>
                    <a:pt x="143669" y="128588"/>
                    <a:pt x="144074" y="135785"/>
                    <a:pt x="145256" y="142875"/>
                  </a:cubicBezTo>
                  <a:cubicBezTo>
                    <a:pt x="145669" y="145351"/>
                    <a:pt x="147093" y="147569"/>
                    <a:pt x="147637" y="150019"/>
                  </a:cubicBezTo>
                  <a:cubicBezTo>
                    <a:pt x="148684" y="154732"/>
                    <a:pt x="147623" y="160114"/>
                    <a:pt x="150018" y="164306"/>
                  </a:cubicBezTo>
                  <a:cubicBezTo>
                    <a:pt x="151263" y="166485"/>
                    <a:pt x="154781" y="165893"/>
                    <a:pt x="157162" y="166687"/>
                  </a:cubicBezTo>
                  <a:cubicBezTo>
                    <a:pt x="168275" y="165893"/>
                    <a:pt x="179735" y="167177"/>
                    <a:pt x="190500" y="164306"/>
                  </a:cubicBezTo>
                  <a:cubicBezTo>
                    <a:pt x="192925" y="163659"/>
                    <a:pt x="191106" y="158937"/>
                    <a:pt x="192881" y="157162"/>
                  </a:cubicBezTo>
                  <a:cubicBezTo>
                    <a:pt x="196928" y="153115"/>
                    <a:pt x="207168" y="147637"/>
                    <a:pt x="207168" y="147637"/>
                  </a:cubicBezTo>
                  <a:cubicBezTo>
                    <a:pt x="211137" y="148431"/>
                    <a:pt x="215148" y="149037"/>
                    <a:pt x="219075" y="150019"/>
                  </a:cubicBezTo>
                  <a:cubicBezTo>
                    <a:pt x="221510" y="150628"/>
                    <a:pt x="223711" y="152519"/>
                    <a:pt x="226218" y="152400"/>
                  </a:cubicBezTo>
                  <a:cubicBezTo>
                    <a:pt x="240577" y="151716"/>
                    <a:pt x="254793" y="149225"/>
                    <a:pt x="269081" y="147637"/>
                  </a:cubicBezTo>
                  <a:cubicBezTo>
                    <a:pt x="267493" y="143668"/>
                    <a:pt x="266583" y="139356"/>
                    <a:pt x="264318" y="135731"/>
                  </a:cubicBezTo>
                  <a:cubicBezTo>
                    <a:pt x="262533" y="132875"/>
                    <a:pt x="257906" y="131874"/>
                    <a:pt x="257175" y="128587"/>
                  </a:cubicBezTo>
                  <a:cubicBezTo>
                    <a:pt x="250821" y="99993"/>
                    <a:pt x="265628" y="97096"/>
                    <a:pt x="247650" y="88106"/>
                  </a:cubicBezTo>
                  <a:cubicBezTo>
                    <a:pt x="245405" y="86983"/>
                    <a:pt x="242887" y="86519"/>
                    <a:pt x="240506" y="85725"/>
                  </a:cubicBezTo>
                  <a:cubicBezTo>
                    <a:pt x="231985" y="87429"/>
                    <a:pt x="227589" y="86736"/>
                    <a:pt x="221456" y="92869"/>
                  </a:cubicBezTo>
                  <a:cubicBezTo>
                    <a:pt x="219432" y="94893"/>
                    <a:pt x="218281" y="97631"/>
                    <a:pt x="216693" y="100012"/>
                  </a:cubicBezTo>
                  <a:cubicBezTo>
                    <a:pt x="210973" y="98105"/>
                    <a:pt x="206223" y="98146"/>
                    <a:pt x="204787" y="90487"/>
                  </a:cubicBezTo>
                  <a:cubicBezTo>
                    <a:pt x="204544" y="89193"/>
                    <a:pt x="210365" y="56279"/>
                    <a:pt x="195262" y="54769"/>
                  </a:cubicBezTo>
                  <a:cubicBezTo>
                    <a:pt x="173922" y="52635"/>
                    <a:pt x="152399" y="53181"/>
                    <a:pt x="130968" y="52387"/>
                  </a:cubicBezTo>
                  <a:cubicBezTo>
                    <a:pt x="128587" y="51593"/>
                    <a:pt x="126319" y="50283"/>
                    <a:pt x="123825" y="50006"/>
                  </a:cubicBezTo>
                  <a:cubicBezTo>
                    <a:pt x="111965" y="48688"/>
                    <a:pt x="99682" y="50519"/>
                    <a:pt x="88106" y="47625"/>
                  </a:cubicBezTo>
                  <a:cubicBezTo>
                    <a:pt x="85329" y="46931"/>
                    <a:pt x="92690" y="44142"/>
                    <a:pt x="95250" y="42862"/>
                  </a:cubicBezTo>
                  <a:lnTo>
                    <a:pt x="95250" y="42862"/>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2" name="Freeform 601"/>
            <p:cNvSpPr/>
            <p:nvPr/>
          </p:nvSpPr>
          <p:spPr bwMode="auto">
            <a:xfrm>
              <a:off x="10389483" y="1156243"/>
              <a:ext cx="147875" cy="65688"/>
            </a:xfrm>
            <a:custGeom>
              <a:avLst/>
              <a:gdLst>
                <a:gd name="connsiteX0" fmla="*/ 98051 w 295751"/>
                <a:gd name="connsiteY0" fmla="*/ 21757 h 131376"/>
                <a:gd name="connsiteX1" fmla="*/ 105195 w 295751"/>
                <a:gd name="connsiteY1" fmla="*/ 326 h 131376"/>
                <a:gd name="connsiteX2" fmla="*/ 126626 w 295751"/>
                <a:gd name="connsiteY2" fmla="*/ 2707 h 131376"/>
                <a:gd name="connsiteX3" fmla="*/ 133770 w 295751"/>
                <a:gd name="connsiteY3" fmla="*/ 7469 h 131376"/>
                <a:gd name="connsiteX4" fmla="*/ 148058 w 295751"/>
                <a:gd name="connsiteY4" fmla="*/ 12232 h 131376"/>
                <a:gd name="connsiteX5" fmla="*/ 233783 w 295751"/>
                <a:gd name="connsiteY5" fmla="*/ 12232 h 131376"/>
                <a:gd name="connsiteX6" fmla="*/ 257595 w 295751"/>
                <a:gd name="connsiteY6" fmla="*/ 19376 h 131376"/>
                <a:gd name="connsiteX7" fmla="*/ 283789 w 295751"/>
                <a:gd name="connsiteY7" fmla="*/ 24138 h 131376"/>
                <a:gd name="connsiteX8" fmla="*/ 290933 w 295751"/>
                <a:gd name="connsiteY8" fmla="*/ 26519 h 131376"/>
                <a:gd name="connsiteX9" fmla="*/ 295695 w 295751"/>
                <a:gd name="connsiteY9" fmla="*/ 33663 h 131376"/>
                <a:gd name="connsiteX10" fmla="*/ 288551 w 295751"/>
                <a:gd name="connsiteY10" fmla="*/ 38426 h 131376"/>
                <a:gd name="connsiteX11" fmla="*/ 271883 w 295751"/>
                <a:gd name="connsiteY11" fmla="*/ 43188 h 131376"/>
                <a:gd name="connsiteX12" fmla="*/ 257595 w 295751"/>
                <a:gd name="connsiteY12" fmla="*/ 47951 h 131376"/>
                <a:gd name="connsiteX13" fmla="*/ 250451 w 295751"/>
                <a:gd name="connsiteY13" fmla="*/ 50332 h 131376"/>
                <a:gd name="connsiteX14" fmla="*/ 243308 w 295751"/>
                <a:gd name="connsiteY14" fmla="*/ 55094 h 131376"/>
                <a:gd name="connsiteX15" fmla="*/ 217114 w 295751"/>
                <a:gd name="connsiteY15" fmla="*/ 71763 h 131376"/>
                <a:gd name="connsiteX16" fmla="*/ 207589 w 295751"/>
                <a:gd name="connsiteY16" fmla="*/ 86051 h 131376"/>
                <a:gd name="connsiteX17" fmla="*/ 205208 w 295751"/>
                <a:gd name="connsiteY17" fmla="*/ 93194 h 131376"/>
                <a:gd name="connsiteX18" fmla="*/ 198064 w 295751"/>
                <a:gd name="connsiteY18" fmla="*/ 95576 h 131376"/>
                <a:gd name="connsiteX19" fmla="*/ 171870 w 295751"/>
                <a:gd name="connsiteY19" fmla="*/ 93194 h 131376"/>
                <a:gd name="connsiteX20" fmla="*/ 157583 w 295751"/>
                <a:gd name="connsiteY20" fmla="*/ 90813 h 131376"/>
                <a:gd name="connsiteX21" fmla="*/ 150439 w 295751"/>
                <a:gd name="connsiteY21" fmla="*/ 97957 h 131376"/>
                <a:gd name="connsiteX22" fmla="*/ 143295 w 295751"/>
                <a:gd name="connsiteY22" fmla="*/ 100338 h 131376"/>
                <a:gd name="connsiteX23" fmla="*/ 140914 w 295751"/>
                <a:gd name="connsiteY23" fmla="*/ 107482 h 131376"/>
                <a:gd name="connsiteX24" fmla="*/ 138533 w 295751"/>
                <a:gd name="connsiteY24" fmla="*/ 124151 h 131376"/>
                <a:gd name="connsiteX25" fmla="*/ 119483 w 295751"/>
                <a:gd name="connsiteY25" fmla="*/ 128913 h 131376"/>
                <a:gd name="connsiteX26" fmla="*/ 112339 w 295751"/>
                <a:gd name="connsiteY26" fmla="*/ 131294 h 131376"/>
                <a:gd name="connsiteX27" fmla="*/ 81383 w 295751"/>
                <a:gd name="connsiteY27" fmla="*/ 128913 h 131376"/>
                <a:gd name="connsiteX28" fmla="*/ 74239 w 295751"/>
                <a:gd name="connsiteY28" fmla="*/ 126532 h 131376"/>
                <a:gd name="connsiteX29" fmla="*/ 64714 w 295751"/>
                <a:gd name="connsiteY29" fmla="*/ 124151 h 131376"/>
                <a:gd name="connsiteX30" fmla="*/ 38520 w 295751"/>
                <a:gd name="connsiteY30" fmla="*/ 126532 h 131376"/>
                <a:gd name="connsiteX31" fmla="*/ 31376 w 295751"/>
                <a:gd name="connsiteY31" fmla="*/ 131294 h 131376"/>
                <a:gd name="connsiteX32" fmla="*/ 19470 w 295751"/>
                <a:gd name="connsiteY32" fmla="*/ 128913 h 131376"/>
                <a:gd name="connsiteX33" fmla="*/ 12326 w 295751"/>
                <a:gd name="connsiteY33" fmla="*/ 126532 h 131376"/>
                <a:gd name="connsiteX34" fmla="*/ 2801 w 295751"/>
                <a:gd name="connsiteY34" fmla="*/ 124151 h 131376"/>
                <a:gd name="connsiteX35" fmla="*/ 2801 w 295751"/>
                <a:gd name="connsiteY35" fmla="*/ 107482 h 131376"/>
                <a:gd name="connsiteX36" fmla="*/ 14708 w 295751"/>
                <a:gd name="connsiteY36" fmla="*/ 105101 h 131376"/>
                <a:gd name="connsiteX37" fmla="*/ 57570 w 295751"/>
                <a:gd name="connsiteY37" fmla="*/ 97957 h 131376"/>
                <a:gd name="connsiteX38" fmla="*/ 86145 w 295751"/>
                <a:gd name="connsiteY38" fmla="*/ 90813 h 131376"/>
                <a:gd name="connsiteX39" fmla="*/ 95670 w 295751"/>
                <a:gd name="connsiteY39" fmla="*/ 86051 h 131376"/>
                <a:gd name="connsiteX40" fmla="*/ 79001 w 295751"/>
                <a:gd name="connsiteY40" fmla="*/ 69382 h 131376"/>
                <a:gd name="connsiteX41" fmla="*/ 67095 w 295751"/>
                <a:gd name="connsiteY41" fmla="*/ 67001 h 131376"/>
                <a:gd name="connsiteX42" fmla="*/ 52808 w 295751"/>
                <a:gd name="connsiteY42" fmla="*/ 62238 h 131376"/>
                <a:gd name="connsiteX43" fmla="*/ 31376 w 295751"/>
                <a:gd name="connsiteY43" fmla="*/ 69382 h 131376"/>
                <a:gd name="connsiteX44" fmla="*/ 19470 w 295751"/>
                <a:gd name="connsiteY44" fmla="*/ 50332 h 131376"/>
                <a:gd name="connsiteX45" fmla="*/ 19470 w 295751"/>
                <a:gd name="connsiteY45" fmla="*/ 31282 h 131376"/>
                <a:gd name="connsiteX46" fmla="*/ 33758 w 295751"/>
                <a:gd name="connsiteY46" fmla="*/ 26519 h 131376"/>
                <a:gd name="connsiteX47" fmla="*/ 33758 w 295751"/>
                <a:gd name="connsiteY47" fmla="*/ 9851 h 131376"/>
                <a:gd name="connsiteX48" fmla="*/ 43283 w 295751"/>
                <a:gd name="connsiteY48" fmla="*/ 7469 h 131376"/>
                <a:gd name="connsiteX49" fmla="*/ 71858 w 295751"/>
                <a:gd name="connsiteY49" fmla="*/ 9851 h 131376"/>
                <a:gd name="connsiteX50" fmla="*/ 79001 w 295751"/>
                <a:gd name="connsiteY50" fmla="*/ 12232 h 131376"/>
                <a:gd name="connsiteX51" fmla="*/ 83764 w 295751"/>
                <a:gd name="connsiteY51" fmla="*/ 19376 h 131376"/>
                <a:gd name="connsiteX52" fmla="*/ 90908 w 295751"/>
                <a:gd name="connsiteY52" fmla="*/ 24138 h 131376"/>
                <a:gd name="connsiteX53" fmla="*/ 95670 w 295751"/>
                <a:gd name="connsiteY53" fmla="*/ 16994 h 131376"/>
                <a:gd name="connsiteX54" fmla="*/ 95670 w 295751"/>
                <a:gd name="connsiteY54" fmla="*/ 2707 h 131376"/>
                <a:gd name="connsiteX55" fmla="*/ 98051 w 295751"/>
                <a:gd name="connsiteY55" fmla="*/ 21757 h 131376"/>
                <a:gd name="connsiteX0" fmla="*/ 98051 w 295751"/>
                <a:gd name="connsiteY0" fmla="*/ 21757 h 131376"/>
                <a:gd name="connsiteX1" fmla="*/ 105195 w 295751"/>
                <a:gd name="connsiteY1" fmla="*/ 326 h 131376"/>
                <a:gd name="connsiteX2" fmla="*/ 126626 w 295751"/>
                <a:gd name="connsiteY2" fmla="*/ 2707 h 131376"/>
                <a:gd name="connsiteX3" fmla="*/ 133770 w 295751"/>
                <a:gd name="connsiteY3" fmla="*/ 7469 h 131376"/>
                <a:gd name="connsiteX4" fmla="*/ 148058 w 295751"/>
                <a:gd name="connsiteY4" fmla="*/ 12232 h 131376"/>
                <a:gd name="connsiteX5" fmla="*/ 233783 w 295751"/>
                <a:gd name="connsiteY5" fmla="*/ 12232 h 131376"/>
                <a:gd name="connsiteX6" fmla="*/ 257595 w 295751"/>
                <a:gd name="connsiteY6" fmla="*/ 19376 h 131376"/>
                <a:gd name="connsiteX7" fmla="*/ 283789 w 295751"/>
                <a:gd name="connsiteY7" fmla="*/ 24138 h 131376"/>
                <a:gd name="connsiteX8" fmla="*/ 290933 w 295751"/>
                <a:gd name="connsiteY8" fmla="*/ 26519 h 131376"/>
                <a:gd name="connsiteX9" fmla="*/ 295695 w 295751"/>
                <a:gd name="connsiteY9" fmla="*/ 33663 h 131376"/>
                <a:gd name="connsiteX10" fmla="*/ 288551 w 295751"/>
                <a:gd name="connsiteY10" fmla="*/ 38426 h 131376"/>
                <a:gd name="connsiteX11" fmla="*/ 271883 w 295751"/>
                <a:gd name="connsiteY11" fmla="*/ 43188 h 131376"/>
                <a:gd name="connsiteX12" fmla="*/ 257595 w 295751"/>
                <a:gd name="connsiteY12" fmla="*/ 47951 h 131376"/>
                <a:gd name="connsiteX13" fmla="*/ 250451 w 295751"/>
                <a:gd name="connsiteY13" fmla="*/ 50332 h 131376"/>
                <a:gd name="connsiteX14" fmla="*/ 243308 w 295751"/>
                <a:gd name="connsiteY14" fmla="*/ 55094 h 131376"/>
                <a:gd name="connsiteX15" fmla="*/ 217114 w 295751"/>
                <a:gd name="connsiteY15" fmla="*/ 71763 h 131376"/>
                <a:gd name="connsiteX16" fmla="*/ 207589 w 295751"/>
                <a:gd name="connsiteY16" fmla="*/ 86051 h 131376"/>
                <a:gd name="connsiteX17" fmla="*/ 205208 w 295751"/>
                <a:gd name="connsiteY17" fmla="*/ 93194 h 131376"/>
                <a:gd name="connsiteX18" fmla="*/ 198064 w 295751"/>
                <a:gd name="connsiteY18" fmla="*/ 95576 h 131376"/>
                <a:gd name="connsiteX19" fmla="*/ 171870 w 295751"/>
                <a:gd name="connsiteY19" fmla="*/ 93194 h 131376"/>
                <a:gd name="connsiteX20" fmla="*/ 157583 w 295751"/>
                <a:gd name="connsiteY20" fmla="*/ 90813 h 131376"/>
                <a:gd name="connsiteX21" fmla="*/ 150439 w 295751"/>
                <a:gd name="connsiteY21" fmla="*/ 97957 h 131376"/>
                <a:gd name="connsiteX22" fmla="*/ 143295 w 295751"/>
                <a:gd name="connsiteY22" fmla="*/ 100338 h 131376"/>
                <a:gd name="connsiteX23" fmla="*/ 140914 w 295751"/>
                <a:gd name="connsiteY23" fmla="*/ 107482 h 131376"/>
                <a:gd name="connsiteX24" fmla="*/ 138533 w 295751"/>
                <a:gd name="connsiteY24" fmla="*/ 124151 h 131376"/>
                <a:gd name="connsiteX25" fmla="*/ 119483 w 295751"/>
                <a:gd name="connsiteY25" fmla="*/ 128913 h 131376"/>
                <a:gd name="connsiteX26" fmla="*/ 112339 w 295751"/>
                <a:gd name="connsiteY26" fmla="*/ 131294 h 131376"/>
                <a:gd name="connsiteX27" fmla="*/ 81383 w 295751"/>
                <a:gd name="connsiteY27" fmla="*/ 128913 h 131376"/>
                <a:gd name="connsiteX28" fmla="*/ 74239 w 295751"/>
                <a:gd name="connsiteY28" fmla="*/ 126532 h 131376"/>
                <a:gd name="connsiteX29" fmla="*/ 64714 w 295751"/>
                <a:gd name="connsiteY29" fmla="*/ 124151 h 131376"/>
                <a:gd name="connsiteX30" fmla="*/ 38520 w 295751"/>
                <a:gd name="connsiteY30" fmla="*/ 126532 h 131376"/>
                <a:gd name="connsiteX31" fmla="*/ 31376 w 295751"/>
                <a:gd name="connsiteY31" fmla="*/ 131294 h 131376"/>
                <a:gd name="connsiteX32" fmla="*/ 19470 w 295751"/>
                <a:gd name="connsiteY32" fmla="*/ 128913 h 131376"/>
                <a:gd name="connsiteX33" fmla="*/ 12326 w 295751"/>
                <a:gd name="connsiteY33" fmla="*/ 126532 h 131376"/>
                <a:gd name="connsiteX34" fmla="*/ 2801 w 295751"/>
                <a:gd name="connsiteY34" fmla="*/ 124151 h 131376"/>
                <a:gd name="connsiteX35" fmla="*/ 2801 w 295751"/>
                <a:gd name="connsiteY35" fmla="*/ 107482 h 131376"/>
                <a:gd name="connsiteX36" fmla="*/ 14708 w 295751"/>
                <a:gd name="connsiteY36" fmla="*/ 105101 h 131376"/>
                <a:gd name="connsiteX37" fmla="*/ 57570 w 295751"/>
                <a:gd name="connsiteY37" fmla="*/ 97957 h 131376"/>
                <a:gd name="connsiteX38" fmla="*/ 86145 w 295751"/>
                <a:gd name="connsiteY38" fmla="*/ 90813 h 131376"/>
                <a:gd name="connsiteX39" fmla="*/ 95670 w 295751"/>
                <a:gd name="connsiteY39" fmla="*/ 86051 h 131376"/>
                <a:gd name="connsiteX40" fmla="*/ 79001 w 295751"/>
                <a:gd name="connsiteY40" fmla="*/ 69382 h 131376"/>
                <a:gd name="connsiteX41" fmla="*/ 67095 w 295751"/>
                <a:gd name="connsiteY41" fmla="*/ 67001 h 131376"/>
                <a:gd name="connsiteX42" fmla="*/ 52808 w 295751"/>
                <a:gd name="connsiteY42" fmla="*/ 62238 h 131376"/>
                <a:gd name="connsiteX43" fmla="*/ 31376 w 295751"/>
                <a:gd name="connsiteY43" fmla="*/ 69382 h 131376"/>
                <a:gd name="connsiteX44" fmla="*/ 19470 w 295751"/>
                <a:gd name="connsiteY44" fmla="*/ 50332 h 131376"/>
                <a:gd name="connsiteX45" fmla="*/ 19470 w 295751"/>
                <a:gd name="connsiteY45" fmla="*/ 31282 h 131376"/>
                <a:gd name="connsiteX46" fmla="*/ 33758 w 295751"/>
                <a:gd name="connsiteY46" fmla="*/ 26519 h 131376"/>
                <a:gd name="connsiteX47" fmla="*/ 33758 w 295751"/>
                <a:gd name="connsiteY47" fmla="*/ 9851 h 131376"/>
                <a:gd name="connsiteX48" fmla="*/ 43283 w 295751"/>
                <a:gd name="connsiteY48" fmla="*/ 7469 h 131376"/>
                <a:gd name="connsiteX49" fmla="*/ 71858 w 295751"/>
                <a:gd name="connsiteY49" fmla="*/ 9851 h 131376"/>
                <a:gd name="connsiteX50" fmla="*/ 79001 w 295751"/>
                <a:gd name="connsiteY50" fmla="*/ 12232 h 131376"/>
                <a:gd name="connsiteX51" fmla="*/ 83764 w 295751"/>
                <a:gd name="connsiteY51" fmla="*/ 19376 h 131376"/>
                <a:gd name="connsiteX52" fmla="*/ 90908 w 295751"/>
                <a:gd name="connsiteY52" fmla="*/ 24138 h 131376"/>
                <a:gd name="connsiteX53" fmla="*/ 95670 w 295751"/>
                <a:gd name="connsiteY53" fmla="*/ 16994 h 131376"/>
                <a:gd name="connsiteX54" fmla="*/ 105195 w 295751"/>
                <a:gd name="connsiteY54" fmla="*/ 14613 h 131376"/>
                <a:gd name="connsiteX55" fmla="*/ 98051 w 295751"/>
                <a:gd name="connsiteY55" fmla="*/ 21757 h 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5751" h="131376">
                  <a:moveTo>
                    <a:pt x="98051" y="21757"/>
                  </a:moveTo>
                  <a:cubicBezTo>
                    <a:pt x="98051" y="19376"/>
                    <a:pt x="99441" y="1372"/>
                    <a:pt x="105195" y="326"/>
                  </a:cubicBezTo>
                  <a:cubicBezTo>
                    <a:pt x="112267" y="-960"/>
                    <a:pt x="119482" y="1913"/>
                    <a:pt x="126626" y="2707"/>
                  </a:cubicBezTo>
                  <a:cubicBezTo>
                    <a:pt x="129007" y="4294"/>
                    <a:pt x="131155" y="6307"/>
                    <a:pt x="133770" y="7469"/>
                  </a:cubicBezTo>
                  <a:cubicBezTo>
                    <a:pt x="138358" y="9508"/>
                    <a:pt x="148058" y="12232"/>
                    <a:pt x="148058" y="12232"/>
                  </a:cubicBezTo>
                  <a:cubicBezTo>
                    <a:pt x="188567" y="8550"/>
                    <a:pt x="177864" y="8376"/>
                    <a:pt x="233783" y="12232"/>
                  </a:cubicBezTo>
                  <a:cubicBezTo>
                    <a:pt x="238324" y="12545"/>
                    <a:pt x="255319" y="18617"/>
                    <a:pt x="257595" y="19376"/>
                  </a:cubicBezTo>
                  <a:cubicBezTo>
                    <a:pt x="266014" y="22183"/>
                    <a:pt x="275111" y="22279"/>
                    <a:pt x="283789" y="24138"/>
                  </a:cubicBezTo>
                  <a:cubicBezTo>
                    <a:pt x="286243" y="24664"/>
                    <a:pt x="288552" y="25725"/>
                    <a:pt x="290933" y="26519"/>
                  </a:cubicBezTo>
                  <a:cubicBezTo>
                    <a:pt x="292520" y="28900"/>
                    <a:pt x="296256" y="30857"/>
                    <a:pt x="295695" y="33663"/>
                  </a:cubicBezTo>
                  <a:cubicBezTo>
                    <a:pt x="295134" y="36469"/>
                    <a:pt x="291111" y="37146"/>
                    <a:pt x="288551" y="38426"/>
                  </a:cubicBezTo>
                  <a:cubicBezTo>
                    <a:pt x="284550" y="40427"/>
                    <a:pt x="275698" y="42043"/>
                    <a:pt x="271883" y="43188"/>
                  </a:cubicBezTo>
                  <a:cubicBezTo>
                    <a:pt x="267074" y="44631"/>
                    <a:pt x="262358" y="46363"/>
                    <a:pt x="257595" y="47951"/>
                  </a:cubicBezTo>
                  <a:lnTo>
                    <a:pt x="250451" y="50332"/>
                  </a:lnTo>
                  <a:cubicBezTo>
                    <a:pt x="248070" y="51919"/>
                    <a:pt x="244825" y="52667"/>
                    <a:pt x="243308" y="55094"/>
                  </a:cubicBezTo>
                  <a:cubicBezTo>
                    <a:pt x="229657" y="76936"/>
                    <a:pt x="253005" y="67775"/>
                    <a:pt x="217114" y="71763"/>
                  </a:cubicBezTo>
                  <a:lnTo>
                    <a:pt x="207589" y="86051"/>
                  </a:lnTo>
                  <a:cubicBezTo>
                    <a:pt x="206197" y="88139"/>
                    <a:pt x="206983" y="91419"/>
                    <a:pt x="205208" y="93194"/>
                  </a:cubicBezTo>
                  <a:cubicBezTo>
                    <a:pt x="203433" y="94969"/>
                    <a:pt x="200445" y="94782"/>
                    <a:pt x="198064" y="95576"/>
                  </a:cubicBezTo>
                  <a:cubicBezTo>
                    <a:pt x="189333" y="94782"/>
                    <a:pt x="180443" y="95031"/>
                    <a:pt x="171870" y="93194"/>
                  </a:cubicBezTo>
                  <a:cubicBezTo>
                    <a:pt x="155013" y="89582"/>
                    <a:pt x="174128" y="85298"/>
                    <a:pt x="157583" y="90813"/>
                  </a:cubicBezTo>
                  <a:cubicBezTo>
                    <a:pt x="155202" y="93194"/>
                    <a:pt x="153241" y="96089"/>
                    <a:pt x="150439" y="97957"/>
                  </a:cubicBezTo>
                  <a:cubicBezTo>
                    <a:pt x="148350" y="99349"/>
                    <a:pt x="145070" y="98563"/>
                    <a:pt x="143295" y="100338"/>
                  </a:cubicBezTo>
                  <a:cubicBezTo>
                    <a:pt x="141520" y="102113"/>
                    <a:pt x="141708" y="105101"/>
                    <a:pt x="140914" y="107482"/>
                  </a:cubicBezTo>
                  <a:cubicBezTo>
                    <a:pt x="140120" y="113038"/>
                    <a:pt x="142502" y="120182"/>
                    <a:pt x="138533" y="124151"/>
                  </a:cubicBezTo>
                  <a:cubicBezTo>
                    <a:pt x="133905" y="128779"/>
                    <a:pt x="125833" y="127326"/>
                    <a:pt x="119483" y="128913"/>
                  </a:cubicBezTo>
                  <a:cubicBezTo>
                    <a:pt x="117048" y="129522"/>
                    <a:pt x="114720" y="130500"/>
                    <a:pt x="112339" y="131294"/>
                  </a:cubicBezTo>
                  <a:cubicBezTo>
                    <a:pt x="102020" y="130500"/>
                    <a:pt x="91652" y="130197"/>
                    <a:pt x="81383" y="128913"/>
                  </a:cubicBezTo>
                  <a:cubicBezTo>
                    <a:pt x="78892" y="128602"/>
                    <a:pt x="76653" y="127222"/>
                    <a:pt x="74239" y="126532"/>
                  </a:cubicBezTo>
                  <a:cubicBezTo>
                    <a:pt x="71092" y="125633"/>
                    <a:pt x="67889" y="124945"/>
                    <a:pt x="64714" y="124151"/>
                  </a:cubicBezTo>
                  <a:cubicBezTo>
                    <a:pt x="55983" y="124945"/>
                    <a:pt x="47093" y="124695"/>
                    <a:pt x="38520" y="126532"/>
                  </a:cubicBezTo>
                  <a:cubicBezTo>
                    <a:pt x="35722" y="127132"/>
                    <a:pt x="34216" y="130939"/>
                    <a:pt x="31376" y="131294"/>
                  </a:cubicBezTo>
                  <a:cubicBezTo>
                    <a:pt x="27360" y="131796"/>
                    <a:pt x="23396" y="129895"/>
                    <a:pt x="19470" y="128913"/>
                  </a:cubicBezTo>
                  <a:cubicBezTo>
                    <a:pt x="17035" y="128304"/>
                    <a:pt x="14740" y="127222"/>
                    <a:pt x="12326" y="126532"/>
                  </a:cubicBezTo>
                  <a:cubicBezTo>
                    <a:pt x="9179" y="125633"/>
                    <a:pt x="5976" y="124945"/>
                    <a:pt x="2801" y="124151"/>
                  </a:cubicBezTo>
                  <a:cubicBezTo>
                    <a:pt x="1280" y="119586"/>
                    <a:pt x="-2659" y="112031"/>
                    <a:pt x="2801" y="107482"/>
                  </a:cubicBezTo>
                  <a:cubicBezTo>
                    <a:pt x="5911" y="104891"/>
                    <a:pt x="10757" y="105979"/>
                    <a:pt x="14708" y="105101"/>
                  </a:cubicBezTo>
                  <a:cubicBezTo>
                    <a:pt x="42282" y="98973"/>
                    <a:pt x="-3561" y="106689"/>
                    <a:pt x="57570" y="97957"/>
                  </a:cubicBezTo>
                  <a:cubicBezTo>
                    <a:pt x="73347" y="87438"/>
                    <a:pt x="55207" y="97952"/>
                    <a:pt x="86145" y="90813"/>
                  </a:cubicBezTo>
                  <a:cubicBezTo>
                    <a:pt x="89604" y="90015"/>
                    <a:pt x="92495" y="87638"/>
                    <a:pt x="95670" y="86051"/>
                  </a:cubicBezTo>
                  <a:cubicBezTo>
                    <a:pt x="110058" y="64468"/>
                    <a:pt x="110895" y="72281"/>
                    <a:pt x="79001" y="69382"/>
                  </a:cubicBezTo>
                  <a:cubicBezTo>
                    <a:pt x="75032" y="68588"/>
                    <a:pt x="71000" y="68066"/>
                    <a:pt x="67095" y="67001"/>
                  </a:cubicBezTo>
                  <a:cubicBezTo>
                    <a:pt x="62252" y="65680"/>
                    <a:pt x="52808" y="62238"/>
                    <a:pt x="52808" y="62238"/>
                  </a:cubicBezTo>
                  <a:cubicBezTo>
                    <a:pt x="36431" y="73155"/>
                    <a:pt x="43950" y="73573"/>
                    <a:pt x="31376" y="69382"/>
                  </a:cubicBezTo>
                  <a:cubicBezTo>
                    <a:pt x="25709" y="52379"/>
                    <a:pt x="30791" y="57878"/>
                    <a:pt x="19470" y="50332"/>
                  </a:cubicBezTo>
                  <a:cubicBezTo>
                    <a:pt x="17591" y="44695"/>
                    <a:pt x="13724" y="37028"/>
                    <a:pt x="19470" y="31282"/>
                  </a:cubicBezTo>
                  <a:cubicBezTo>
                    <a:pt x="23020" y="27732"/>
                    <a:pt x="33758" y="26519"/>
                    <a:pt x="33758" y="26519"/>
                  </a:cubicBezTo>
                  <a:cubicBezTo>
                    <a:pt x="32809" y="22724"/>
                    <a:pt x="28775" y="13837"/>
                    <a:pt x="33758" y="9851"/>
                  </a:cubicBezTo>
                  <a:cubicBezTo>
                    <a:pt x="36314" y="7807"/>
                    <a:pt x="40108" y="8263"/>
                    <a:pt x="43283" y="7469"/>
                  </a:cubicBezTo>
                  <a:cubicBezTo>
                    <a:pt x="52808" y="8263"/>
                    <a:pt x="62384" y="8588"/>
                    <a:pt x="71858" y="9851"/>
                  </a:cubicBezTo>
                  <a:cubicBezTo>
                    <a:pt x="74346" y="10183"/>
                    <a:pt x="77041" y="10664"/>
                    <a:pt x="79001" y="12232"/>
                  </a:cubicBezTo>
                  <a:cubicBezTo>
                    <a:pt x="81236" y="14020"/>
                    <a:pt x="81740" y="17352"/>
                    <a:pt x="83764" y="19376"/>
                  </a:cubicBezTo>
                  <a:cubicBezTo>
                    <a:pt x="85788" y="21400"/>
                    <a:pt x="88527" y="22551"/>
                    <a:pt x="90908" y="24138"/>
                  </a:cubicBezTo>
                  <a:cubicBezTo>
                    <a:pt x="92495" y="21757"/>
                    <a:pt x="95200" y="19817"/>
                    <a:pt x="95670" y="16994"/>
                  </a:cubicBezTo>
                  <a:cubicBezTo>
                    <a:pt x="96044" y="14753"/>
                    <a:pt x="98472" y="16854"/>
                    <a:pt x="105195" y="14613"/>
                  </a:cubicBezTo>
                  <a:cubicBezTo>
                    <a:pt x="111219" y="12605"/>
                    <a:pt x="98051" y="24138"/>
                    <a:pt x="98051" y="21757"/>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3" name="Freeform 602"/>
            <p:cNvSpPr/>
            <p:nvPr/>
          </p:nvSpPr>
          <p:spPr bwMode="auto">
            <a:xfrm>
              <a:off x="10170568" y="1169951"/>
              <a:ext cx="200263" cy="111918"/>
            </a:xfrm>
            <a:custGeom>
              <a:avLst/>
              <a:gdLst>
                <a:gd name="connsiteX0" fmla="*/ 43338 w 400526"/>
                <a:gd name="connsiteY0" fmla="*/ 142875 h 223837"/>
                <a:gd name="connsiteX1" fmla="*/ 40957 w 400526"/>
                <a:gd name="connsiteY1" fmla="*/ 95250 h 223837"/>
                <a:gd name="connsiteX2" fmla="*/ 31432 w 400526"/>
                <a:gd name="connsiteY2" fmla="*/ 80962 h 223837"/>
                <a:gd name="connsiteX3" fmla="*/ 17144 w 400526"/>
                <a:gd name="connsiteY3" fmla="*/ 71437 h 223837"/>
                <a:gd name="connsiteX4" fmla="*/ 12382 w 400526"/>
                <a:gd name="connsiteY4" fmla="*/ 64294 h 223837"/>
                <a:gd name="connsiteX5" fmla="*/ 10001 w 400526"/>
                <a:gd name="connsiteY5" fmla="*/ 57150 h 223837"/>
                <a:gd name="connsiteX6" fmla="*/ 2857 w 400526"/>
                <a:gd name="connsiteY6" fmla="*/ 52387 h 223837"/>
                <a:gd name="connsiteX7" fmla="*/ 476 w 400526"/>
                <a:gd name="connsiteY7" fmla="*/ 45244 h 223837"/>
                <a:gd name="connsiteX8" fmla="*/ 10001 w 400526"/>
                <a:gd name="connsiteY8" fmla="*/ 30956 h 223837"/>
                <a:gd name="connsiteX9" fmla="*/ 7619 w 400526"/>
                <a:gd name="connsiteY9" fmla="*/ 21431 h 223837"/>
                <a:gd name="connsiteX10" fmla="*/ 476 w 400526"/>
                <a:gd name="connsiteY10" fmla="*/ 14287 h 223837"/>
                <a:gd name="connsiteX11" fmla="*/ 10001 w 400526"/>
                <a:gd name="connsiteY11" fmla="*/ 4762 h 223837"/>
                <a:gd name="connsiteX12" fmla="*/ 24288 w 400526"/>
                <a:gd name="connsiteY12" fmla="*/ 14287 h 223837"/>
                <a:gd name="connsiteX13" fmla="*/ 29051 w 400526"/>
                <a:gd name="connsiteY13" fmla="*/ 21431 h 223837"/>
                <a:gd name="connsiteX14" fmla="*/ 43338 w 400526"/>
                <a:gd name="connsiteY14" fmla="*/ 26194 h 223837"/>
                <a:gd name="connsiteX15" fmla="*/ 50482 w 400526"/>
                <a:gd name="connsiteY15" fmla="*/ 30956 h 223837"/>
                <a:gd name="connsiteX16" fmla="*/ 69532 w 400526"/>
                <a:gd name="connsiteY16" fmla="*/ 26194 h 223837"/>
                <a:gd name="connsiteX17" fmla="*/ 86201 w 400526"/>
                <a:gd name="connsiteY17" fmla="*/ 21431 h 223837"/>
                <a:gd name="connsiteX18" fmla="*/ 93344 w 400526"/>
                <a:gd name="connsiteY18" fmla="*/ 16669 h 223837"/>
                <a:gd name="connsiteX19" fmla="*/ 105251 w 400526"/>
                <a:gd name="connsiteY19" fmla="*/ 2381 h 223837"/>
                <a:gd name="connsiteX20" fmla="*/ 112394 w 400526"/>
                <a:gd name="connsiteY20" fmla="*/ 0 h 223837"/>
                <a:gd name="connsiteX21" fmla="*/ 124301 w 400526"/>
                <a:gd name="connsiteY21" fmla="*/ 2381 h 223837"/>
                <a:gd name="connsiteX22" fmla="*/ 131444 w 400526"/>
                <a:gd name="connsiteY22" fmla="*/ 16669 h 223837"/>
                <a:gd name="connsiteX23" fmla="*/ 138588 w 400526"/>
                <a:gd name="connsiteY23" fmla="*/ 21431 h 223837"/>
                <a:gd name="connsiteX24" fmla="*/ 140969 w 400526"/>
                <a:gd name="connsiteY24" fmla="*/ 28575 h 223837"/>
                <a:gd name="connsiteX25" fmla="*/ 150494 w 400526"/>
                <a:gd name="connsiteY25" fmla="*/ 42862 h 223837"/>
                <a:gd name="connsiteX26" fmla="*/ 200501 w 400526"/>
                <a:gd name="connsiteY26" fmla="*/ 52387 h 223837"/>
                <a:gd name="connsiteX27" fmla="*/ 214788 w 400526"/>
                <a:gd name="connsiteY27" fmla="*/ 59531 h 223837"/>
                <a:gd name="connsiteX28" fmla="*/ 221932 w 400526"/>
                <a:gd name="connsiteY28" fmla="*/ 61912 h 223837"/>
                <a:gd name="connsiteX29" fmla="*/ 248126 w 400526"/>
                <a:gd name="connsiteY29" fmla="*/ 71437 h 223837"/>
                <a:gd name="connsiteX30" fmla="*/ 262413 w 400526"/>
                <a:gd name="connsiteY30" fmla="*/ 73819 h 223837"/>
                <a:gd name="connsiteX31" fmla="*/ 312419 w 400526"/>
                <a:gd name="connsiteY31" fmla="*/ 78581 h 223837"/>
                <a:gd name="connsiteX32" fmla="*/ 326707 w 400526"/>
                <a:gd name="connsiteY32" fmla="*/ 83344 h 223837"/>
                <a:gd name="connsiteX33" fmla="*/ 333851 w 400526"/>
                <a:gd name="connsiteY33" fmla="*/ 85725 h 223837"/>
                <a:gd name="connsiteX34" fmla="*/ 355282 w 400526"/>
                <a:gd name="connsiteY34" fmla="*/ 97631 h 223837"/>
                <a:gd name="connsiteX35" fmla="*/ 369569 w 400526"/>
                <a:gd name="connsiteY35" fmla="*/ 107156 h 223837"/>
                <a:gd name="connsiteX36" fmla="*/ 383857 w 400526"/>
                <a:gd name="connsiteY36" fmla="*/ 119062 h 223837"/>
                <a:gd name="connsiteX37" fmla="*/ 391001 w 400526"/>
                <a:gd name="connsiteY37" fmla="*/ 121444 h 223837"/>
                <a:gd name="connsiteX38" fmla="*/ 393382 w 400526"/>
                <a:gd name="connsiteY38" fmla="*/ 142875 h 223837"/>
                <a:gd name="connsiteX39" fmla="*/ 398144 w 400526"/>
                <a:gd name="connsiteY39" fmla="*/ 150019 h 223837"/>
                <a:gd name="connsiteX40" fmla="*/ 400526 w 400526"/>
                <a:gd name="connsiteY40" fmla="*/ 157162 h 223837"/>
                <a:gd name="connsiteX41" fmla="*/ 393382 w 400526"/>
                <a:gd name="connsiteY41" fmla="*/ 176212 h 223837"/>
                <a:gd name="connsiteX42" fmla="*/ 383857 w 400526"/>
                <a:gd name="connsiteY42" fmla="*/ 173831 h 223837"/>
                <a:gd name="connsiteX43" fmla="*/ 376713 w 400526"/>
                <a:gd name="connsiteY43" fmla="*/ 169069 h 223837"/>
                <a:gd name="connsiteX44" fmla="*/ 371951 w 400526"/>
                <a:gd name="connsiteY44" fmla="*/ 161925 h 223837"/>
                <a:gd name="connsiteX45" fmla="*/ 340994 w 400526"/>
                <a:gd name="connsiteY45" fmla="*/ 159544 h 223837"/>
                <a:gd name="connsiteX46" fmla="*/ 319563 w 400526"/>
                <a:gd name="connsiteY46" fmla="*/ 152400 h 223837"/>
                <a:gd name="connsiteX47" fmla="*/ 312419 w 400526"/>
                <a:gd name="connsiteY47" fmla="*/ 192881 h 223837"/>
                <a:gd name="connsiteX48" fmla="*/ 305276 w 400526"/>
                <a:gd name="connsiteY48" fmla="*/ 195262 h 223837"/>
                <a:gd name="connsiteX49" fmla="*/ 298132 w 400526"/>
                <a:gd name="connsiteY49" fmla="*/ 200025 h 223837"/>
                <a:gd name="connsiteX50" fmla="*/ 293369 w 400526"/>
                <a:gd name="connsiteY50" fmla="*/ 207169 h 223837"/>
                <a:gd name="connsiteX51" fmla="*/ 286226 w 400526"/>
                <a:gd name="connsiteY51" fmla="*/ 209550 h 223837"/>
                <a:gd name="connsiteX52" fmla="*/ 281463 w 400526"/>
                <a:gd name="connsiteY52" fmla="*/ 216694 h 223837"/>
                <a:gd name="connsiteX53" fmla="*/ 274319 w 400526"/>
                <a:gd name="connsiteY53" fmla="*/ 219075 h 223837"/>
                <a:gd name="connsiteX54" fmla="*/ 267176 w 400526"/>
                <a:gd name="connsiteY54" fmla="*/ 223837 h 223837"/>
                <a:gd name="connsiteX55" fmla="*/ 255269 w 400526"/>
                <a:gd name="connsiteY55" fmla="*/ 221456 h 223837"/>
                <a:gd name="connsiteX56" fmla="*/ 240982 w 400526"/>
                <a:gd name="connsiteY56" fmla="*/ 211931 h 223837"/>
                <a:gd name="connsiteX57" fmla="*/ 217169 w 400526"/>
                <a:gd name="connsiteY57" fmla="*/ 207169 h 223837"/>
                <a:gd name="connsiteX58" fmla="*/ 210026 w 400526"/>
                <a:gd name="connsiteY58" fmla="*/ 202406 h 223837"/>
                <a:gd name="connsiteX59" fmla="*/ 207644 w 400526"/>
                <a:gd name="connsiteY59" fmla="*/ 178594 h 223837"/>
                <a:gd name="connsiteX60" fmla="*/ 171926 w 400526"/>
                <a:gd name="connsiteY60" fmla="*/ 176212 h 223837"/>
                <a:gd name="connsiteX61" fmla="*/ 162401 w 400526"/>
                <a:gd name="connsiteY61" fmla="*/ 161925 h 223837"/>
                <a:gd name="connsiteX62" fmla="*/ 148113 w 400526"/>
                <a:gd name="connsiteY62" fmla="*/ 154781 h 223837"/>
                <a:gd name="connsiteX63" fmla="*/ 140969 w 400526"/>
                <a:gd name="connsiteY63" fmla="*/ 150019 h 223837"/>
                <a:gd name="connsiteX64" fmla="*/ 126682 w 400526"/>
                <a:gd name="connsiteY64" fmla="*/ 142875 h 223837"/>
                <a:gd name="connsiteX65" fmla="*/ 81438 w 400526"/>
                <a:gd name="connsiteY65" fmla="*/ 145256 h 223837"/>
                <a:gd name="connsiteX66" fmla="*/ 74294 w 400526"/>
                <a:gd name="connsiteY66" fmla="*/ 147637 h 223837"/>
                <a:gd name="connsiteX67" fmla="*/ 50482 w 400526"/>
                <a:gd name="connsiteY67" fmla="*/ 145256 h 223837"/>
                <a:gd name="connsiteX68" fmla="*/ 43338 w 400526"/>
                <a:gd name="connsiteY68" fmla="*/ 142875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00526" h="223837">
                  <a:moveTo>
                    <a:pt x="43338" y="142875"/>
                  </a:moveTo>
                  <a:cubicBezTo>
                    <a:pt x="41751" y="134541"/>
                    <a:pt x="43959" y="110859"/>
                    <a:pt x="40957" y="95250"/>
                  </a:cubicBezTo>
                  <a:cubicBezTo>
                    <a:pt x="39876" y="89629"/>
                    <a:pt x="34607" y="85725"/>
                    <a:pt x="31432" y="80962"/>
                  </a:cubicBezTo>
                  <a:cubicBezTo>
                    <a:pt x="28257" y="76199"/>
                    <a:pt x="17144" y="71437"/>
                    <a:pt x="17144" y="71437"/>
                  </a:cubicBezTo>
                  <a:cubicBezTo>
                    <a:pt x="15557" y="69056"/>
                    <a:pt x="13662" y="66854"/>
                    <a:pt x="12382" y="64294"/>
                  </a:cubicBezTo>
                  <a:cubicBezTo>
                    <a:pt x="11260" y="62049"/>
                    <a:pt x="11569" y="59110"/>
                    <a:pt x="10001" y="57150"/>
                  </a:cubicBezTo>
                  <a:cubicBezTo>
                    <a:pt x="8213" y="54915"/>
                    <a:pt x="5238" y="53975"/>
                    <a:pt x="2857" y="52387"/>
                  </a:cubicBezTo>
                  <a:cubicBezTo>
                    <a:pt x="2063" y="50006"/>
                    <a:pt x="-318" y="47625"/>
                    <a:pt x="476" y="45244"/>
                  </a:cubicBezTo>
                  <a:cubicBezTo>
                    <a:pt x="2286" y="39814"/>
                    <a:pt x="10001" y="30956"/>
                    <a:pt x="10001" y="30956"/>
                  </a:cubicBezTo>
                  <a:cubicBezTo>
                    <a:pt x="9207" y="27781"/>
                    <a:pt x="9243" y="24273"/>
                    <a:pt x="7619" y="21431"/>
                  </a:cubicBezTo>
                  <a:cubicBezTo>
                    <a:pt x="5948" y="18507"/>
                    <a:pt x="1541" y="17482"/>
                    <a:pt x="476" y="14287"/>
                  </a:cubicBezTo>
                  <a:cubicBezTo>
                    <a:pt x="-2064" y="6668"/>
                    <a:pt x="6191" y="6032"/>
                    <a:pt x="10001" y="4762"/>
                  </a:cubicBezTo>
                  <a:cubicBezTo>
                    <a:pt x="18804" y="7698"/>
                    <a:pt x="17428" y="6056"/>
                    <a:pt x="24288" y="14287"/>
                  </a:cubicBezTo>
                  <a:cubicBezTo>
                    <a:pt x="26120" y="16486"/>
                    <a:pt x="26624" y="19914"/>
                    <a:pt x="29051" y="21431"/>
                  </a:cubicBezTo>
                  <a:cubicBezTo>
                    <a:pt x="33308" y="24092"/>
                    <a:pt x="39161" y="23410"/>
                    <a:pt x="43338" y="26194"/>
                  </a:cubicBezTo>
                  <a:lnTo>
                    <a:pt x="50482" y="30956"/>
                  </a:lnTo>
                  <a:cubicBezTo>
                    <a:pt x="63252" y="26700"/>
                    <a:pt x="52284" y="30027"/>
                    <a:pt x="69532" y="26194"/>
                  </a:cubicBezTo>
                  <a:cubicBezTo>
                    <a:pt x="78494" y="24202"/>
                    <a:pt x="78251" y="24081"/>
                    <a:pt x="86201" y="21431"/>
                  </a:cubicBezTo>
                  <a:cubicBezTo>
                    <a:pt x="88582" y="19844"/>
                    <a:pt x="91321" y="18692"/>
                    <a:pt x="93344" y="16669"/>
                  </a:cubicBezTo>
                  <a:cubicBezTo>
                    <a:pt x="102129" y="7884"/>
                    <a:pt x="93549" y="10183"/>
                    <a:pt x="105251" y="2381"/>
                  </a:cubicBezTo>
                  <a:cubicBezTo>
                    <a:pt x="107339" y="989"/>
                    <a:pt x="110013" y="794"/>
                    <a:pt x="112394" y="0"/>
                  </a:cubicBezTo>
                  <a:cubicBezTo>
                    <a:pt x="116363" y="794"/>
                    <a:pt x="120787" y="373"/>
                    <a:pt x="124301" y="2381"/>
                  </a:cubicBezTo>
                  <a:cubicBezTo>
                    <a:pt x="131696" y="6607"/>
                    <a:pt x="127070" y="11202"/>
                    <a:pt x="131444" y="16669"/>
                  </a:cubicBezTo>
                  <a:cubicBezTo>
                    <a:pt x="133232" y="18904"/>
                    <a:pt x="136207" y="19844"/>
                    <a:pt x="138588" y="21431"/>
                  </a:cubicBezTo>
                  <a:cubicBezTo>
                    <a:pt x="139382" y="23812"/>
                    <a:pt x="139750" y="26381"/>
                    <a:pt x="140969" y="28575"/>
                  </a:cubicBezTo>
                  <a:cubicBezTo>
                    <a:pt x="143749" y="33578"/>
                    <a:pt x="147319" y="38100"/>
                    <a:pt x="150494" y="42862"/>
                  </a:cubicBezTo>
                  <a:cubicBezTo>
                    <a:pt x="163634" y="62572"/>
                    <a:pt x="152401" y="49856"/>
                    <a:pt x="200501" y="52387"/>
                  </a:cubicBezTo>
                  <a:cubicBezTo>
                    <a:pt x="218465" y="58377"/>
                    <a:pt x="196313" y="50295"/>
                    <a:pt x="214788" y="59531"/>
                  </a:cubicBezTo>
                  <a:cubicBezTo>
                    <a:pt x="217033" y="60653"/>
                    <a:pt x="219551" y="61118"/>
                    <a:pt x="221932" y="61912"/>
                  </a:cubicBezTo>
                  <a:cubicBezTo>
                    <a:pt x="234522" y="70306"/>
                    <a:pt x="226299" y="65981"/>
                    <a:pt x="248126" y="71437"/>
                  </a:cubicBezTo>
                  <a:cubicBezTo>
                    <a:pt x="252810" y="72608"/>
                    <a:pt x="257633" y="73136"/>
                    <a:pt x="262413" y="73819"/>
                  </a:cubicBezTo>
                  <a:cubicBezTo>
                    <a:pt x="283781" y="76872"/>
                    <a:pt x="287941" y="76698"/>
                    <a:pt x="312419" y="78581"/>
                  </a:cubicBezTo>
                  <a:lnTo>
                    <a:pt x="326707" y="83344"/>
                  </a:lnTo>
                  <a:lnTo>
                    <a:pt x="333851" y="85725"/>
                  </a:lnTo>
                  <a:cubicBezTo>
                    <a:pt x="350227" y="96642"/>
                    <a:pt x="342708" y="93440"/>
                    <a:pt x="355282" y="97631"/>
                  </a:cubicBezTo>
                  <a:cubicBezTo>
                    <a:pt x="360044" y="100806"/>
                    <a:pt x="365522" y="103109"/>
                    <a:pt x="369569" y="107156"/>
                  </a:cubicBezTo>
                  <a:cubicBezTo>
                    <a:pt x="374837" y="112424"/>
                    <a:pt x="377224" y="115746"/>
                    <a:pt x="383857" y="119062"/>
                  </a:cubicBezTo>
                  <a:cubicBezTo>
                    <a:pt x="386102" y="120185"/>
                    <a:pt x="388620" y="120650"/>
                    <a:pt x="391001" y="121444"/>
                  </a:cubicBezTo>
                  <a:cubicBezTo>
                    <a:pt x="391795" y="128588"/>
                    <a:pt x="391639" y="135902"/>
                    <a:pt x="393382" y="142875"/>
                  </a:cubicBezTo>
                  <a:cubicBezTo>
                    <a:pt x="394076" y="145651"/>
                    <a:pt x="396864" y="147459"/>
                    <a:pt x="398144" y="150019"/>
                  </a:cubicBezTo>
                  <a:cubicBezTo>
                    <a:pt x="399267" y="152264"/>
                    <a:pt x="399732" y="154781"/>
                    <a:pt x="400526" y="157162"/>
                  </a:cubicBezTo>
                  <a:cubicBezTo>
                    <a:pt x="400061" y="159485"/>
                    <a:pt x="398637" y="174460"/>
                    <a:pt x="393382" y="176212"/>
                  </a:cubicBezTo>
                  <a:cubicBezTo>
                    <a:pt x="390277" y="177247"/>
                    <a:pt x="387032" y="174625"/>
                    <a:pt x="383857" y="173831"/>
                  </a:cubicBezTo>
                  <a:cubicBezTo>
                    <a:pt x="381476" y="172244"/>
                    <a:pt x="378737" y="171093"/>
                    <a:pt x="376713" y="169069"/>
                  </a:cubicBezTo>
                  <a:cubicBezTo>
                    <a:pt x="374689" y="167045"/>
                    <a:pt x="374716" y="162662"/>
                    <a:pt x="371951" y="161925"/>
                  </a:cubicBezTo>
                  <a:cubicBezTo>
                    <a:pt x="361951" y="159258"/>
                    <a:pt x="351313" y="160338"/>
                    <a:pt x="340994" y="159544"/>
                  </a:cubicBezTo>
                  <a:cubicBezTo>
                    <a:pt x="324618" y="148627"/>
                    <a:pt x="332137" y="148209"/>
                    <a:pt x="319563" y="152400"/>
                  </a:cubicBezTo>
                  <a:cubicBezTo>
                    <a:pt x="319236" y="156973"/>
                    <a:pt x="322782" y="184591"/>
                    <a:pt x="312419" y="192881"/>
                  </a:cubicBezTo>
                  <a:cubicBezTo>
                    <a:pt x="310459" y="194449"/>
                    <a:pt x="307657" y="194468"/>
                    <a:pt x="305276" y="195262"/>
                  </a:cubicBezTo>
                  <a:cubicBezTo>
                    <a:pt x="302895" y="196850"/>
                    <a:pt x="300156" y="198001"/>
                    <a:pt x="298132" y="200025"/>
                  </a:cubicBezTo>
                  <a:cubicBezTo>
                    <a:pt x="296108" y="202049"/>
                    <a:pt x="295604" y="205381"/>
                    <a:pt x="293369" y="207169"/>
                  </a:cubicBezTo>
                  <a:cubicBezTo>
                    <a:pt x="291409" y="208737"/>
                    <a:pt x="288607" y="208756"/>
                    <a:pt x="286226" y="209550"/>
                  </a:cubicBezTo>
                  <a:cubicBezTo>
                    <a:pt x="284638" y="211931"/>
                    <a:pt x="283698" y="214906"/>
                    <a:pt x="281463" y="216694"/>
                  </a:cubicBezTo>
                  <a:cubicBezTo>
                    <a:pt x="279503" y="218262"/>
                    <a:pt x="276564" y="217953"/>
                    <a:pt x="274319" y="219075"/>
                  </a:cubicBezTo>
                  <a:cubicBezTo>
                    <a:pt x="271759" y="220355"/>
                    <a:pt x="269557" y="222250"/>
                    <a:pt x="267176" y="223837"/>
                  </a:cubicBezTo>
                  <a:cubicBezTo>
                    <a:pt x="263207" y="223043"/>
                    <a:pt x="258954" y="223131"/>
                    <a:pt x="255269" y="221456"/>
                  </a:cubicBezTo>
                  <a:cubicBezTo>
                    <a:pt x="250058" y="219088"/>
                    <a:pt x="246595" y="213053"/>
                    <a:pt x="240982" y="211931"/>
                  </a:cubicBezTo>
                  <a:lnTo>
                    <a:pt x="217169" y="207169"/>
                  </a:lnTo>
                  <a:cubicBezTo>
                    <a:pt x="214788" y="205581"/>
                    <a:pt x="210931" y="205121"/>
                    <a:pt x="210026" y="202406"/>
                  </a:cubicBezTo>
                  <a:cubicBezTo>
                    <a:pt x="207503" y="194838"/>
                    <a:pt x="214217" y="183113"/>
                    <a:pt x="207644" y="178594"/>
                  </a:cubicBezTo>
                  <a:cubicBezTo>
                    <a:pt x="197811" y="171834"/>
                    <a:pt x="183832" y="177006"/>
                    <a:pt x="171926" y="176212"/>
                  </a:cubicBezTo>
                  <a:cubicBezTo>
                    <a:pt x="168751" y="171450"/>
                    <a:pt x="167163" y="165100"/>
                    <a:pt x="162401" y="161925"/>
                  </a:cubicBezTo>
                  <a:cubicBezTo>
                    <a:pt x="141936" y="148281"/>
                    <a:pt x="167823" y="164635"/>
                    <a:pt x="148113" y="154781"/>
                  </a:cubicBezTo>
                  <a:cubicBezTo>
                    <a:pt x="145553" y="153501"/>
                    <a:pt x="143529" y="151299"/>
                    <a:pt x="140969" y="150019"/>
                  </a:cubicBezTo>
                  <a:cubicBezTo>
                    <a:pt x="121252" y="140160"/>
                    <a:pt x="147156" y="156523"/>
                    <a:pt x="126682" y="142875"/>
                  </a:cubicBezTo>
                  <a:cubicBezTo>
                    <a:pt x="111601" y="143669"/>
                    <a:pt x="96478" y="143889"/>
                    <a:pt x="81438" y="145256"/>
                  </a:cubicBezTo>
                  <a:cubicBezTo>
                    <a:pt x="78938" y="145483"/>
                    <a:pt x="76804" y="147637"/>
                    <a:pt x="74294" y="147637"/>
                  </a:cubicBezTo>
                  <a:cubicBezTo>
                    <a:pt x="66317" y="147637"/>
                    <a:pt x="58419" y="146050"/>
                    <a:pt x="50482" y="145256"/>
                  </a:cubicBezTo>
                  <a:cubicBezTo>
                    <a:pt x="41079" y="142122"/>
                    <a:pt x="44925" y="151209"/>
                    <a:pt x="43338" y="142875"/>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4" name="Freeform 774"/>
            <p:cNvSpPr>
              <a:spLocks/>
            </p:cNvSpPr>
            <p:nvPr/>
          </p:nvSpPr>
          <p:spPr bwMode="auto">
            <a:xfrm>
              <a:off x="9672727" y="1947826"/>
              <a:ext cx="163513" cy="162718"/>
            </a:xfrm>
            <a:custGeom>
              <a:avLst/>
              <a:gdLst>
                <a:gd name="T0" fmla="*/ 2147483647 w 168"/>
                <a:gd name="T1" fmla="*/ 2147483647 h 168"/>
                <a:gd name="T2" fmla="*/ 2147483647 w 168"/>
                <a:gd name="T3" fmla="*/ 2147483647 h 168"/>
                <a:gd name="T4" fmla="*/ 2147483647 w 168"/>
                <a:gd name="T5" fmla="*/ 2147483647 h 168"/>
                <a:gd name="T6" fmla="*/ 2147483647 w 168"/>
                <a:gd name="T7" fmla="*/ 2147483647 h 168"/>
                <a:gd name="T8" fmla="*/ 2147483647 w 168"/>
                <a:gd name="T9" fmla="*/ 2147483647 h 168"/>
                <a:gd name="T10" fmla="*/ 2147483647 w 168"/>
                <a:gd name="T11" fmla="*/ 2147483647 h 168"/>
                <a:gd name="T12" fmla="*/ 2147483647 w 168"/>
                <a:gd name="T13" fmla="*/ 2147483647 h 168"/>
                <a:gd name="T14" fmla="*/ 2147483647 w 168"/>
                <a:gd name="T15" fmla="*/ 2147483647 h 168"/>
                <a:gd name="T16" fmla="*/ 2147483647 w 168"/>
                <a:gd name="T17" fmla="*/ 2147483647 h 168"/>
                <a:gd name="T18" fmla="*/ 2147483647 w 168"/>
                <a:gd name="T19" fmla="*/ 2147483647 h 168"/>
                <a:gd name="T20" fmla="*/ 2147483647 w 168"/>
                <a:gd name="T21" fmla="*/ 2147483647 h 168"/>
                <a:gd name="T22" fmla="*/ 2147483647 w 168"/>
                <a:gd name="T23" fmla="*/ 2147483647 h 168"/>
                <a:gd name="T24" fmla="*/ 2147483647 w 168"/>
                <a:gd name="T25" fmla="*/ 2147483647 h 168"/>
                <a:gd name="T26" fmla="*/ 2147483647 w 168"/>
                <a:gd name="T27" fmla="*/ 2147483647 h 168"/>
                <a:gd name="T28" fmla="*/ 2147483647 w 168"/>
                <a:gd name="T29" fmla="*/ 2147483647 h 168"/>
                <a:gd name="T30" fmla="*/ 2147483647 w 168"/>
                <a:gd name="T31" fmla="*/ 2147483647 h 168"/>
                <a:gd name="T32" fmla="*/ 2147483647 w 168"/>
                <a:gd name="T33" fmla="*/ 2147483647 h 168"/>
                <a:gd name="T34" fmla="*/ 2147483647 w 168"/>
                <a:gd name="T35" fmla="*/ 2147483647 h 168"/>
                <a:gd name="T36" fmla="*/ 2147483647 w 168"/>
                <a:gd name="T37" fmla="*/ 2147483647 h 168"/>
                <a:gd name="T38" fmla="*/ 2147483647 w 168"/>
                <a:gd name="T39" fmla="*/ 0 h 168"/>
                <a:gd name="T40" fmla="*/ 2147483647 w 168"/>
                <a:gd name="T41" fmla="*/ 2147483647 h 168"/>
                <a:gd name="T42" fmla="*/ 0 w 168"/>
                <a:gd name="T43" fmla="*/ 2147483647 h 168"/>
                <a:gd name="T44" fmla="*/ 2147483647 w 168"/>
                <a:gd name="T45" fmla="*/ 2147483647 h 168"/>
                <a:gd name="T46" fmla="*/ 2147483647 w 168"/>
                <a:gd name="T47" fmla="*/ 2147483647 h 168"/>
                <a:gd name="T48" fmla="*/ 2147483647 w 168"/>
                <a:gd name="T49" fmla="*/ 2147483647 h 168"/>
                <a:gd name="T50" fmla="*/ 2147483647 w 168"/>
                <a:gd name="T51" fmla="*/ 2147483647 h 168"/>
                <a:gd name="T52" fmla="*/ 2147483647 w 168"/>
                <a:gd name="T53" fmla="*/ 2147483647 h 168"/>
                <a:gd name="T54" fmla="*/ 2147483647 w 168"/>
                <a:gd name="T55" fmla="*/ 2147483647 h 1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8"/>
                <a:gd name="T85" fmla="*/ 0 h 168"/>
                <a:gd name="T86" fmla="*/ 168 w 168"/>
                <a:gd name="T87" fmla="*/ 168 h 1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8" h="168">
                  <a:moveTo>
                    <a:pt x="88" y="168"/>
                  </a:moveTo>
                  <a:lnTo>
                    <a:pt x="96" y="168"/>
                  </a:lnTo>
                  <a:lnTo>
                    <a:pt x="104" y="112"/>
                  </a:lnTo>
                  <a:lnTo>
                    <a:pt x="104" y="72"/>
                  </a:lnTo>
                  <a:lnTo>
                    <a:pt x="112" y="72"/>
                  </a:lnTo>
                  <a:lnTo>
                    <a:pt x="120" y="24"/>
                  </a:lnTo>
                  <a:lnTo>
                    <a:pt x="152" y="16"/>
                  </a:lnTo>
                  <a:lnTo>
                    <a:pt x="160" y="16"/>
                  </a:lnTo>
                  <a:lnTo>
                    <a:pt x="168" y="16"/>
                  </a:lnTo>
                  <a:lnTo>
                    <a:pt x="160" y="8"/>
                  </a:lnTo>
                  <a:lnTo>
                    <a:pt x="144" y="8"/>
                  </a:lnTo>
                  <a:lnTo>
                    <a:pt x="144" y="16"/>
                  </a:lnTo>
                  <a:lnTo>
                    <a:pt x="144" y="8"/>
                  </a:lnTo>
                  <a:lnTo>
                    <a:pt x="120" y="16"/>
                  </a:lnTo>
                  <a:lnTo>
                    <a:pt x="88" y="16"/>
                  </a:lnTo>
                  <a:lnTo>
                    <a:pt x="80" y="8"/>
                  </a:lnTo>
                  <a:lnTo>
                    <a:pt x="24" y="8"/>
                  </a:lnTo>
                  <a:lnTo>
                    <a:pt x="16" y="0"/>
                  </a:lnTo>
                  <a:lnTo>
                    <a:pt x="8" y="8"/>
                  </a:lnTo>
                  <a:lnTo>
                    <a:pt x="0" y="32"/>
                  </a:lnTo>
                  <a:lnTo>
                    <a:pt x="32" y="88"/>
                  </a:lnTo>
                  <a:lnTo>
                    <a:pt x="32" y="96"/>
                  </a:lnTo>
                  <a:lnTo>
                    <a:pt x="40" y="152"/>
                  </a:lnTo>
                  <a:lnTo>
                    <a:pt x="64" y="168"/>
                  </a:lnTo>
                  <a:lnTo>
                    <a:pt x="64" y="160"/>
                  </a:lnTo>
                  <a:lnTo>
                    <a:pt x="88" y="168"/>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05" name="Freeform 604"/>
            <p:cNvSpPr/>
            <p:nvPr/>
          </p:nvSpPr>
          <p:spPr bwMode="auto">
            <a:xfrm>
              <a:off x="9642508" y="1712876"/>
              <a:ext cx="12756" cy="11086"/>
            </a:xfrm>
            <a:custGeom>
              <a:avLst/>
              <a:gdLst>
                <a:gd name="connsiteX0" fmla="*/ 1700 w 25512"/>
                <a:gd name="connsiteY0" fmla="*/ 19050 h 22171"/>
                <a:gd name="connsiteX1" fmla="*/ 20750 w 25512"/>
                <a:gd name="connsiteY1" fmla="*/ 21431 h 22171"/>
                <a:gd name="connsiteX2" fmla="*/ 23131 w 25512"/>
                <a:gd name="connsiteY2" fmla="*/ 4762 h 22171"/>
                <a:gd name="connsiteX3" fmla="*/ 15987 w 25512"/>
                <a:gd name="connsiteY3" fmla="*/ 0 h 22171"/>
                <a:gd name="connsiteX4" fmla="*/ 1700 w 25512"/>
                <a:gd name="connsiteY4" fmla="*/ 19050 h 22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2" h="22171">
                  <a:moveTo>
                    <a:pt x="1700" y="19050"/>
                  </a:moveTo>
                  <a:cubicBezTo>
                    <a:pt x="2494" y="22622"/>
                    <a:pt x="14475" y="22686"/>
                    <a:pt x="20750" y="21431"/>
                  </a:cubicBezTo>
                  <a:cubicBezTo>
                    <a:pt x="28402" y="19900"/>
                    <a:pt x="24977" y="7530"/>
                    <a:pt x="23131" y="4762"/>
                  </a:cubicBezTo>
                  <a:cubicBezTo>
                    <a:pt x="21543" y="2381"/>
                    <a:pt x="18368" y="1587"/>
                    <a:pt x="15987" y="0"/>
                  </a:cubicBezTo>
                  <a:cubicBezTo>
                    <a:pt x="-6181" y="3167"/>
                    <a:pt x="906" y="15478"/>
                    <a:pt x="1700" y="19050"/>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6" name="Freeform 605"/>
            <p:cNvSpPr/>
            <p:nvPr/>
          </p:nvSpPr>
          <p:spPr bwMode="auto">
            <a:xfrm>
              <a:off x="9627638" y="1698883"/>
              <a:ext cx="3968" cy="9467"/>
            </a:xfrm>
            <a:custGeom>
              <a:avLst/>
              <a:gdLst>
                <a:gd name="connsiteX0" fmla="*/ 485 w 7936"/>
                <a:gd name="connsiteY0" fmla="*/ 1792 h 18935"/>
                <a:gd name="connsiteX1" fmla="*/ 2866 w 7936"/>
                <a:gd name="connsiteY1" fmla="*/ 18461 h 18935"/>
                <a:gd name="connsiteX2" fmla="*/ 7628 w 7936"/>
                <a:gd name="connsiteY2" fmla="*/ 11317 h 18935"/>
                <a:gd name="connsiteX3" fmla="*/ 485 w 7936"/>
                <a:gd name="connsiteY3" fmla="*/ 1792 h 18935"/>
              </a:gdLst>
              <a:ahLst/>
              <a:cxnLst>
                <a:cxn ang="0">
                  <a:pos x="connsiteX0" y="connsiteY0"/>
                </a:cxn>
                <a:cxn ang="0">
                  <a:pos x="connsiteX1" y="connsiteY1"/>
                </a:cxn>
                <a:cxn ang="0">
                  <a:pos x="connsiteX2" y="connsiteY2"/>
                </a:cxn>
                <a:cxn ang="0">
                  <a:pos x="connsiteX3" y="connsiteY3"/>
                </a:cxn>
              </a:cxnLst>
              <a:rect l="l" t="t" r="r" b="b"/>
              <a:pathLst>
                <a:path w="7936" h="18935">
                  <a:moveTo>
                    <a:pt x="485" y="1792"/>
                  </a:moveTo>
                  <a:cubicBezTo>
                    <a:pt x="-309" y="2982"/>
                    <a:pt x="-501" y="13971"/>
                    <a:pt x="2866" y="18461"/>
                  </a:cubicBezTo>
                  <a:cubicBezTo>
                    <a:pt x="4583" y="20751"/>
                    <a:pt x="7273" y="14157"/>
                    <a:pt x="7628" y="11317"/>
                  </a:cubicBezTo>
                  <a:cubicBezTo>
                    <a:pt x="9629" y="-4694"/>
                    <a:pt x="1279" y="602"/>
                    <a:pt x="485" y="1792"/>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7" name="Freeform 614"/>
            <p:cNvSpPr>
              <a:spLocks/>
            </p:cNvSpPr>
            <p:nvPr/>
          </p:nvSpPr>
          <p:spPr bwMode="auto">
            <a:xfrm>
              <a:off x="10170408" y="1435063"/>
              <a:ext cx="92869" cy="108743"/>
            </a:xfrm>
            <a:custGeom>
              <a:avLst/>
              <a:gdLst>
                <a:gd name="T0" fmla="*/ 2147483647 w 96"/>
                <a:gd name="T1" fmla="*/ 2147483647 h 112"/>
                <a:gd name="T2" fmla="*/ 2147483647 w 96"/>
                <a:gd name="T3" fmla="*/ 2147483647 h 112"/>
                <a:gd name="T4" fmla="*/ 2147483647 w 96"/>
                <a:gd name="T5" fmla="*/ 2147483647 h 112"/>
                <a:gd name="T6" fmla="*/ 0 w 96"/>
                <a:gd name="T7" fmla="*/ 2147483647 h 112"/>
                <a:gd name="T8" fmla="*/ 2147483647 w 96"/>
                <a:gd name="T9" fmla="*/ 2147483647 h 112"/>
                <a:gd name="T10" fmla="*/ 2147483647 w 96"/>
                <a:gd name="T11" fmla="*/ 2147483647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0 h 112"/>
                <a:gd name="T22" fmla="*/ 2147483647 w 96"/>
                <a:gd name="T23" fmla="*/ 0 h 112"/>
                <a:gd name="T24" fmla="*/ 2147483647 w 96"/>
                <a:gd name="T25" fmla="*/ 0 h 112"/>
                <a:gd name="T26" fmla="*/ 2147483647 w 96"/>
                <a:gd name="T27" fmla="*/ 2147483647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112"/>
                <a:gd name="T44" fmla="*/ 96 w 96"/>
                <a:gd name="T45" fmla="*/ 112 h 112"/>
                <a:gd name="connsiteX0" fmla="*/ 4167 w 10000"/>
                <a:gd name="connsiteY0" fmla="*/ 2143 h 10000"/>
                <a:gd name="connsiteX1" fmla="*/ 2757 w 10000"/>
                <a:gd name="connsiteY1" fmla="*/ 3629 h 10000"/>
                <a:gd name="connsiteX2" fmla="*/ 1667 w 10000"/>
                <a:gd name="connsiteY2" fmla="*/ 5714 h 10000"/>
                <a:gd name="connsiteX3" fmla="*/ 0 w 10000"/>
                <a:gd name="connsiteY3" fmla="*/ 6429 h 10000"/>
                <a:gd name="connsiteX4" fmla="*/ 833 w 10000"/>
                <a:gd name="connsiteY4" fmla="*/ 7143 h 10000"/>
                <a:gd name="connsiteX5" fmla="*/ 1667 w 10000"/>
                <a:gd name="connsiteY5" fmla="*/ 10000 h 10000"/>
                <a:gd name="connsiteX6" fmla="*/ 5000 w 10000"/>
                <a:gd name="connsiteY6" fmla="*/ 7857 h 10000"/>
                <a:gd name="connsiteX7" fmla="*/ 7500 w 10000"/>
                <a:gd name="connsiteY7" fmla="*/ 5000 h 10000"/>
                <a:gd name="connsiteX8" fmla="*/ 8333 w 10000"/>
                <a:gd name="connsiteY8" fmla="*/ 3571 h 10000"/>
                <a:gd name="connsiteX9" fmla="*/ 10000 w 10000"/>
                <a:gd name="connsiteY9" fmla="*/ 2143 h 10000"/>
                <a:gd name="connsiteX10" fmla="*/ 6667 w 10000"/>
                <a:gd name="connsiteY10" fmla="*/ 0 h 10000"/>
                <a:gd name="connsiteX11" fmla="*/ 5833 w 10000"/>
                <a:gd name="connsiteY11" fmla="*/ 0 h 10000"/>
                <a:gd name="connsiteX12" fmla="*/ 5000 w 10000"/>
                <a:gd name="connsiteY12" fmla="*/ 0 h 10000"/>
                <a:gd name="connsiteX13" fmla="*/ 4167 w 10000"/>
                <a:gd name="connsiteY13" fmla="*/ 2143 h 10000"/>
                <a:gd name="connsiteX0" fmla="*/ 4167 w 10000"/>
                <a:gd name="connsiteY0" fmla="*/ 2143 h 10000"/>
                <a:gd name="connsiteX1" fmla="*/ 2757 w 10000"/>
                <a:gd name="connsiteY1" fmla="*/ 3629 h 10000"/>
                <a:gd name="connsiteX2" fmla="*/ 898 w 10000"/>
                <a:gd name="connsiteY2" fmla="*/ 5276 h 10000"/>
                <a:gd name="connsiteX3" fmla="*/ 0 w 10000"/>
                <a:gd name="connsiteY3" fmla="*/ 6429 h 10000"/>
                <a:gd name="connsiteX4" fmla="*/ 833 w 10000"/>
                <a:gd name="connsiteY4" fmla="*/ 7143 h 10000"/>
                <a:gd name="connsiteX5" fmla="*/ 1667 w 10000"/>
                <a:gd name="connsiteY5" fmla="*/ 10000 h 10000"/>
                <a:gd name="connsiteX6" fmla="*/ 5000 w 10000"/>
                <a:gd name="connsiteY6" fmla="*/ 7857 h 10000"/>
                <a:gd name="connsiteX7" fmla="*/ 7500 w 10000"/>
                <a:gd name="connsiteY7" fmla="*/ 5000 h 10000"/>
                <a:gd name="connsiteX8" fmla="*/ 8333 w 10000"/>
                <a:gd name="connsiteY8" fmla="*/ 3571 h 10000"/>
                <a:gd name="connsiteX9" fmla="*/ 10000 w 10000"/>
                <a:gd name="connsiteY9" fmla="*/ 2143 h 10000"/>
                <a:gd name="connsiteX10" fmla="*/ 6667 w 10000"/>
                <a:gd name="connsiteY10" fmla="*/ 0 h 10000"/>
                <a:gd name="connsiteX11" fmla="*/ 5833 w 10000"/>
                <a:gd name="connsiteY11" fmla="*/ 0 h 10000"/>
                <a:gd name="connsiteX12" fmla="*/ 5000 w 10000"/>
                <a:gd name="connsiteY12" fmla="*/ 0 h 10000"/>
                <a:gd name="connsiteX13" fmla="*/ 4167 w 10000"/>
                <a:gd name="connsiteY13" fmla="*/ 214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4167" y="2143"/>
                  </a:moveTo>
                  <a:lnTo>
                    <a:pt x="2757" y="3629"/>
                  </a:lnTo>
                  <a:lnTo>
                    <a:pt x="898" y="5276"/>
                  </a:lnTo>
                  <a:lnTo>
                    <a:pt x="0" y="6429"/>
                  </a:lnTo>
                  <a:lnTo>
                    <a:pt x="833" y="7143"/>
                  </a:lnTo>
                  <a:lnTo>
                    <a:pt x="1667" y="10000"/>
                  </a:lnTo>
                  <a:lnTo>
                    <a:pt x="5000" y="7857"/>
                  </a:lnTo>
                  <a:lnTo>
                    <a:pt x="7500" y="5000"/>
                  </a:lnTo>
                  <a:lnTo>
                    <a:pt x="8333" y="3571"/>
                  </a:lnTo>
                  <a:lnTo>
                    <a:pt x="10000" y="2143"/>
                  </a:lnTo>
                  <a:lnTo>
                    <a:pt x="6667" y="0"/>
                  </a:lnTo>
                  <a:lnTo>
                    <a:pt x="5833" y="0"/>
                  </a:lnTo>
                  <a:lnTo>
                    <a:pt x="5000" y="0"/>
                  </a:lnTo>
                  <a:lnTo>
                    <a:pt x="4167" y="2143"/>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08" name="Freeform 607"/>
            <p:cNvSpPr/>
            <p:nvPr/>
          </p:nvSpPr>
          <p:spPr bwMode="auto">
            <a:xfrm>
              <a:off x="9589337" y="1024425"/>
              <a:ext cx="15126" cy="16939"/>
            </a:xfrm>
            <a:custGeom>
              <a:avLst/>
              <a:gdLst>
                <a:gd name="connsiteX0" fmla="*/ 22318 w 30252"/>
                <a:gd name="connsiteY0" fmla="*/ 2922 h 33878"/>
                <a:gd name="connsiteX1" fmla="*/ 12793 w 30252"/>
                <a:gd name="connsiteY1" fmla="*/ 14828 h 33878"/>
                <a:gd name="connsiteX2" fmla="*/ 3268 w 30252"/>
                <a:gd name="connsiteY2" fmla="*/ 33878 h 33878"/>
                <a:gd name="connsiteX3" fmla="*/ 10412 w 30252"/>
                <a:gd name="connsiteY3" fmla="*/ 29115 h 33878"/>
                <a:gd name="connsiteX4" fmla="*/ 17555 w 30252"/>
                <a:gd name="connsiteY4" fmla="*/ 21972 h 33878"/>
                <a:gd name="connsiteX5" fmla="*/ 24699 w 30252"/>
                <a:gd name="connsiteY5" fmla="*/ 19590 h 33878"/>
                <a:gd name="connsiteX6" fmla="*/ 27080 w 30252"/>
                <a:gd name="connsiteY6" fmla="*/ 540 h 33878"/>
                <a:gd name="connsiteX7" fmla="*/ 22318 w 30252"/>
                <a:gd name="connsiteY7" fmla="*/ 2922 h 3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52" h="33878">
                  <a:moveTo>
                    <a:pt x="22318" y="2922"/>
                  </a:moveTo>
                  <a:cubicBezTo>
                    <a:pt x="19937" y="5303"/>
                    <a:pt x="17022" y="12009"/>
                    <a:pt x="12793" y="14828"/>
                  </a:cubicBezTo>
                  <a:cubicBezTo>
                    <a:pt x="-3557" y="25728"/>
                    <a:pt x="-1155" y="2915"/>
                    <a:pt x="3268" y="33878"/>
                  </a:cubicBezTo>
                  <a:cubicBezTo>
                    <a:pt x="5649" y="32290"/>
                    <a:pt x="8213" y="30947"/>
                    <a:pt x="10412" y="29115"/>
                  </a:cubicBezTo>
                  <a:cubicBezTo>
                    <a:pt x="12999" y="26959"/>
                    <a:pt x="14753" y="23840"/>
                    <a:pt x="17555" y="21972"/>
                  </a:cubicBezTo>
                  <a:cubicBezTo>
                    <a:pt x="19644" y="20580"/>
                    <a:pt x="22318" y="20384"/>
                    <a:pt x="24699" y="19590"/>
                  </a:cubicBezTo>
                  <a:cubicBezTo>
                    <a:pt x="29518" y="12364"/>
                    <a:pt x="33121" y="10608"/>
                    <a:pt x="27080" y="540"/>
                  </a:cubicBezTo>
                  <a:cubicBezTo>
                    <a:pt x="26263" y="-821"/>
                    <a:pt x="24699" y="541"/>
                    <a:pt x="22318" y="2922"/>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09" name="Freeform 608"/>
            <p:cNvSpPr/>
            <p:nvPr/>
          </p:nvSpPr>
          <p:spPr bwMode="auto">
            <a:xfrm>
              <a:off x="9780083" y="1186926"/>
              <a:ext cx="19444" cy="14775"/>
            </a:xfrm>
            <a:custGeom>
              <a:avLst/>
              <a:gdLst>
                <a:gd name="connsiteX0" fmla="*/ 0 w 38887"/>
                <a:gd name="connsiteY0" fmla="*/ 16669 h 29550"/>
                <a:gd name="connsiteX1" fmla="*/ 11907 w 38887"/>
                <a:gd name="connsiteY1" fmla="*/ 7144 h 29550"/>
                <a:gd name="connsiteX2" fmla="*/ 19050 w 38887"/>
                <a:gd name="connsiteY2" fmla="*/ 4763 h 29550"/>
                <a:gd name="connsiteX3" fmla="*/ 26194 w 38887"/>
                <a:gd name="connsiteY3" fmla="*/ 0 h 29550"/>
                <a:gd name="connsiteX4" fmla="*/ 35719 w 38887"/>
                <a:gd name="connsiteY4" fmla="*/ 21431 h 29550"/>
                <a:gd name="connsiteX5" fmla="*/ 38100 w 38887"/>
                <a:gd name="connsiteY5" fmla="*/ 28575 h 29550"/>
                <a:gd name="connsiteX6" fmla="*/ 2382 w 38887"/>
                <a:gd name="connsiteY6" fmla="*/ 23813 h 29550"/>
                <a:gd name="connsiteX7" fmla="*/ 0 w 38887"/>
                <a:gd name="connsiteY7" fmla="*/ 16669 h 2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87" h="29550">
                  <a:moveTo>
                    <a:pt x="0" y="16669"/>
                  </a:moveTo>
                  <a:cubicBezTo>
                    <a:pt x="3969" y="13494"/>
                    <a:pt x="7597" y="9838"/>
                    <a:pt x="11907" y="7144"/>
                  </a:cubicBezTo>
                  <a:cubicBezTo>
                    <a:pt x="14035" y="5814"/>
                    <a:pt x="16805" y="5885"/>
                    <a:pt x="19050" y="4763"/>
                  </a:cubicBezTo>
                  <a:cubicBezTo>
                    <a:pt x="21610" y="3483"/>
                    <a:pt x="23813" y="1588"/>
                    <a:pt x="26194" y="0"/>
                  </a:cubicBezTo>
                  <a:cubicBezTo>
                    <a:pt x="31862" y="17003"/>
                    <a:pt x="28172" y="10111"/>
                    <a:pt x="35719" y="21431"/>
                  </a:cubicBezTo>
                  <a:cubicBezTo>
                    <a:pt x="36513" y="23812"/>
                    <a:pt x="40570" y="28126"/>
                    <a:pt x="38100" y="28575"/>
                  </a:cubicBezTo>
                  <a:cubicBezTo>
                    <a:pt x="23019" y="31317"/>
                    <a:pt x="14392" y="27816"/>
                    <a:pt x="2382" y="23813"/>
                  </a:cubicBezTo>
                  <a:lnTo>
                    <a:pt x="0" y="16669"/>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0" name="Freeform 609"/>
            <p:cNvSpPr/>
            <p:nvPr/>
          </p:nvSpPr>
          <p:spPr bwMode="auto">
            <a:xfrm>
              <a:off x="9725485" y="1257847"/>
              <a:ext cx="7171" cy="12117"/>
            </a:xfrm>
            <a:custGeom>
              <a:avLst/>
              <a:gdLst>
                <a:gd name="connsiteX0" fmla="*/ 4817 w 14342"/>
                <a:gd name="connsiteY0" fmla="*/ 2802 h 24233"/>
                <a:gd name="connsiteX1" fmla="*/ 2435 w 14342"/>
                <a:gd name="connsiteY1" fmla="*/ 21852 h 24233"/>
                <a:gd name="connsiteX2" fmla="*/ 14342 w 14342"/>
                <a:gd name="connsiteY2" fmla="*/ 24233 h 24233"/>
                <a:gd name="connsiteX3" fmla="*/ 4817 w 14342"/>
                <a:gd name="connsiteY3" fmla="*/ 2802 h 24233"/>
                <a:gd name="connsiteX4" fmla="*/ 4817 w 14342"/>
                <a:gd name="connsiteY4" fmla="*/ 2802 h 2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2" h="24233">
                  <a:moveTo>
                    <a:pt x="4817" y="2802"/>
                  </a:moveTo>
                  <a:cubicBezTo>
                    <a:pt x="4420" y="5977"/>
                    <a:pt x="-4049" y="17530"/>
                    <a:pt x="2435" y="21852"/>
                  </a:cubicBezTo>
                  <a:cubicBezTo>
                    <a:pt x="5803" y="24097"/>
                    <a:pt x="10373" y="23439"/>
                    <a:pt x="14342" y="24233"/>
                  </a:cubicBezTo>
                  <a:cubicBezTo>
                    <a:pt x="11330" y="-5881"/>
                    <a:pt x="19647" y="-907"/>
                    <a:pt x="4817" y="2802"/>
                  </a:cubicBezTo>
                  <a:lnTo>
                    <a:pt x="4817" y="2802"/>
                  </a:ln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1" name="Freeform 666"/>
            <p:cNvSpPr>
              <a:spLocks/>
            </p:cNvSpPr>
            <p:nvPr/>
          </p:nvSpPr>
          <p:spPr bwMode="auto">
            <a:xfrm>
              <a:off x="9415552" y="1170745"/>
              <a:ext cx="39446" cy="77788"/>
            </a:xfrm>
            <a:custGeom>
              <a:avLst/>
              <a:gdLst>
                <a:gd name="T0" fmla="*/ 2147483647 w 40"/>
                <a:gd name="T1" fmla="*/ 2147483647 h 80"/>
                <a:gd name="T2" fmla="*/ 2147483647 w 40"/>
                <a:gd name="T3" fmla="*/ 2147483647 h 80"/>
                <a:gd name="T4" fmla="*/ 2147483647 w 40"/>
                <a:gd name="T5" fmla="*/ 2147483647 h 80"/>
                <a:gd name="T6" fmla="*/ 2147483647 w 40"/>
                <a:gd name="T7" fmla="*/ 2147483647 h 80"/>
                <a:gd name="T8" fmla="*/ 2147483647 w 40"/>
                <a:gd name="T9" fmla="*/ 2147483647 h 80"/>
                <a:gd name="T10" fmla="*/ 2147483647 w 40"/>
                <a:gd name="T11" fmla="*/ 2147483647 h 80"/>
                <a:gd name="T12" fmla="*/ 2147483647 w 40"/>
                <a:gd name="T13" fmla="*/ 2147483647 h 80"/>
                <a:gd name="T14" fmla="*/ 2147483647 w 40"/>
                <a:gd name="T15" fmla="*/ 2147483647 h 80"/>
                <a:gd name="T16" fmla="*/ 2147483647 w 40"/>
                <a:gd name="T17" fmla="*/ 2147483647 h 80"/>
                <a:gd name="T18" fmla="*/ 2147483647 w 40"/>
                <a:gd name="T19" fmla="*/ 2147483647 h 80"/>
                <a:gd name="T20" fmla="*/ 2147483647 w 40"/>
                <a:gd name="T21" fmla="*/ 2147483647 h 80"/>
                <a:gd name="T22" fmla="*/ 2147483647 w 40"/>
                <a:gd name="T23" fmla="*/ 0 h 80"/>
                <a:gd name="T24" fmla="*/ 2147483647 w 40"/>
                <a:gd name="T25" fmla="*/ 0 h 80"/>
                <a:gd name="T26" fmla="*/ 2147483647 w 40"/>
                <a:gd name="T27" fmla="*/ 0 h 80"/>
                <a:gd name="T28" fmla="*/ 2147483647 w 40"/>
                <a:gd name="T29" fmla="*/ 2147483647 h 80"/>
                <a:gd name="T30" fmla="*/ 2147483647 w 40"/>
                <a:gd name="T31" fmla="*/ 2147483647 h 80"/>
                <a:gd name="T32" fmla="*/ 0 w 40"/>
                <a:gd name="T33" fmla="*/ 2147483647 h 80"/>
                <a:gd name="T34" fmla="*/ 2147483647 w 40"/>
                <a:gd name="T35" fmla="*/ 2147483647 h 80"/>
                <a:gd name="T36" fmla="*/ 2147483647 w 40"/>
                <a:gd name="T37" fmla="*/ 2147483647 h 80"/>
                <a:gd name="T38" fmla="*/ 0 w 40"/>
                <a:gd name="T39" fmla="*/ 2147483647 h 80"/>
                <a:gd name="T40" fmla="*/ 2147483647 w 40"/>
                <a:gd name="T41" fmla="*/ 2147483647 h 80"/>
                <a:gd name="T42" fmla="*/ 2147483647 w 40"/>
                <a:gd name="T43" fmla="*/ 2147483647 h 80"/>
                <a:gd name="T44" fmla="*/ 2147483647 w 40"/>
                <a:gd name="T45" fmla="*/ 2147483647 h 80"/>
                <a:gd name="T46" fmla="*/ 2147483647 w 40"/>
                <a:gd name="T47" fmla="*/ 2147483647 h 80"/>
                <a:gd name="T48" fmla="*/ 2147483647 w 40"/>
                <a:gd name="T49" fmla="*/ 2147483647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0"/>
                <a:gd name="T77" fmla="*/ 40 w 40"/>
                <a:gd name="T78" fmla="*/ 80 h 80"/>
                <a:gd name="connsiteX0" fmla="*/ 6000 w 10000"/>
                <a:gd name="connsiteY0" fmla="*/ 8000 h 10000"/>
                <a:gd name="connsiteX1" fmla="*/ 6000 w 10000"/>
                <a:gd name="connsiteY1" fmla="*/ 8000 h 10000"/>
                <a:gd name="connsiteX2" fmla="*/ 6000 w 10000"/>
                <a:gd name="connsiteY2" fmla="*/ 7000 h 10000"/>
                <a:gd name="connsiteX3" fmla="*/ 8000 w 10000"/>
                <a:gd name="connsiteY3" fmla="*/ 6000 h 10000"/>
                <a:gd name="connsiteX4" fmla="*/ 8000 w 10000"/>
                <a:gd name="connsiteY4" fmla="*/ 5000 h 10000"/>
                <a:gd name="connsiteX5" fmla="*/ 8000 w 10000"/>
                <a:gd name="connsiteY5" fmla="*/ 4000 h 10000"/>
                <a:gd name="connsiteX6" fmla="*/ 8000 w 10000"/>
                <a:gd name="connsiteY6" fmla="*/ 3000 h 10000"/>
                <a:gd name="connsiteX7" fmla="*/ 8918 w 10000"/>
                <a:gd name="connsiteY7" fmla="*/ 2612 h 10000"/>
                <a:gd name="connsiteX8" fmla="*/ 10000 w 10000"/>
                <a:gd name="connsiteY8" fmla="*/ 1000 h 10000"/>
                <a:gd name="connsiteX9" fmla="*/ 8000 w 10000"/>
                <a:gd name="connsiteY9" fmla="*/ 1000 h 10000"/>
                <a:gd name="connsiteX10" fmla="*/ 8000 w 10000"/>
                <a:gd name="connsiteY10" fmla="*/ 0 h 10000"/>
                <a:gd name="connsiteX11" fmla="*/ 4000 w 10000"/>
                <a:gd name="connsiteY11" fmla="*/ 0 h 10000"/>
                <a:gd name="connsiteX12" fmla="*/ 2000 w 10000"/>
                <a:gd name="connsiteY12" fmla="*/ 0 h 10000"/>
                <a:gd name="connsiteX13" fmla="*/ 2000 w 10000"/>
                <a:gd name="connsiteY13" fmla="*/ 1000 h 10000"/>
                <a:gd name="connsiteX14" fmla="*/ 0 w 10000"/>
                <a:gd name="connsiteY14" fmla="*/ 1000 h 10000"/>
                <a:gd name="connsiteX15" fmla="*/ 2000 w 10000"/>
                <a:gd name="connsiteY15" fmla="*/ 3000 h 10000"/>
                <a:gd name="connsiteX16" fmla="*/ 2000 w 10000"/>
                <a:gd name="connsiteY16" fmla="*/ 5000 h 10000"/>
                <a:gd name="connsiteX17" fmla="*/ 0 w 10000"/>
                <a:gd name="connsiteY17" fmla="*/ 7000 h 10000"/>
                <a:gd name="connsiteX18" fmla="*/ 2000 w 10000"/>
                <a:gd name="connsiteY18" fmla="*/ 8000 h 10000"/>
                <a:gd name="connsiteX19" fmla="*/ 2000 w 10000"/>
                <a:gd name="connsiteY19" fmla="*/ 10000 h 10000"/>
                <a:gd name="connsiteX20" fmla="*/ 6000 w 10000"/>
                <a:gd name="connsiteY20" fmla="*/ 10000 h 10000"/>
                <a:gd name="connsiteX21" fmla="*/ 6000 w 10000"/>
                <a:gd name="connsiteY21" fmla="*/ 9000 h 10000"/>
                <a:gd name="connsiteX22" fmla="*/ 6000 w 10000"/>
                <a:gd name="connsiteY22" fmla="*/ 8000 h 10000"/>
                <a:gd name="connsiteX0" fmla="*/ 6000 w 10000"/>
                <a:gd name="connsiteY0" fmla="*/ 8000 h 10000"/>
                <a:gd name="connsiteX1" fmla="*/ 6000 w 10000"/>
                <a:gd name="connsiteY1" fmla="*/ 8000 h 10000"/>
                <a:gd name="connsiteX2" fmla="*/ 6000 w 10000"/>
                <a:gd name="connsiteY2" fmla="*/ 7000 h 10000"/>
                <a:gd name="connsiteX3" fmla="*/ 8000 w 10000"/>
                <a:gd name="connsiteY3" fmla="*/ 6000 h 10000"/>
                <a:gd name="connsiteX4" fmla="*/ 8000 w 10000"/>
                <a:gd name="connsiteY4" fmla="*/ 5000 h 10000"/>
                <a:gd name="connsiteX5" fmla="*/ 8000 w 10000"/>
                <a:gd name="connsiteY5" fmla="*/ 4000 h 10000"/>
                <a:gd name="connsiteX6" fmla="*/ 8000 w 10000"/>
                <a:gd name="connsiteY6" fmla="*/ 3000 h 10000"/>
                <a:gd name="connsiteX7" fmla="*/ 8918 w 10000"/>
                <a:gd name="connsiteY7" fmla="*/ 2612 h 10000"/>
                <a:gd name="connsiteX8" fmla="*/ 10000 w 10000"/>
                <a:gd name="connsiteY8" fmla="*/ 1000 h 10000"/>
                <a:gd name="connsiteX9" fmla="*/ 9224 w 10000"/>
                <a:gd name="connsiteY9" fmla="*/ 1765 h 10000"/>
                <a:gd name="connsiteX10" fmla="*/ 8000 w 10000"/>
                <a:gd name="connsiteY10" fmla="*/ 0 h 10000"/>
                <a:gd name="connsiteX11" fmla="*/ 4000 w 10000"/>
                <a:gd name="connsiteY11" fmla="*/ 0 h 10000"/>
                <a:gd name="connsiteX12" fmla="*/ 2000 w 10000"/>
                <a:gd name="connsiteY12" fmla="*/ 0 h 10000"/>
                <a:gd name="connsiteX13" fmla="*/ 2000 w 10000"/>
                <a:gd name="connsiteY13" fmla="*/ 1000 h 10000"/>
                <a:gd name="connsiteX14" fmla="*/ 0 w 10000"/>
                <a:gd name="connsiteY14" fmla="*/ 1000 h 10000"/>
                <a:gd name="connsiteX15" fmla="*/ 2000 w 10000"/>
                <a:gd name="connsiteY15" fmla="*/ 3000 h 10000"/>
                <a:gd name="connsiteX16" fmla="*/ 2000 w 10000"/>
                <a:gd name="connsiteY16" fmla="*/ 5000 h 10000"/>
                <a:gd name="connsiteX17" fmla="*/ 0 w 10000"/>
                <a:gd name="connsiteY17" fmla="*/ 7000 h 10000"/>
                <a:gd name="connsiteX18" fmla="*/ 2000 w 10000"/>
                <a:gd name="connsiteY18" fmla="*/ 8000 h 10000"/>
                <a:gd name="connsiteX19" fmla="*/ 2000 w 10000"/>
                <a:gd name="connsiteY19" fmla="*/ 10000 h 10000"/>
                <a:gd name="connsiteX20" fmla="*/ 6000 w 10000"/>
                <a:gd name="connsiteY20" fmla="*/ 10000 h 10000"/>
                <a:gd name="connsiteX21" fmla="*/ 6000 w 10000"/>
                <a:gd name="connsiteY21" fmla="*/ 9000 h 10000"/>
                <a:gd name="connsiteX22" fmla="*/ 6000 w 10000"/>
                <a:gd name="connsiteY22" fmla="*/ 8000 h 10000"/>
                <a:gd name="connsiteX0" fmla="*/ 6000 w 10142"/>
                <a:gd name="connsiteY0" fmla="*/ 8000 h 10000"/>
                <a:gd name="connsiteX1" fmla="*/ 6000 w 10142"/>
                <a:gd name="connsiteY1" fmla="*/ 8000 h 10000"/>
                <a:gd name="connsiteX2" fmla="*/ 6000 w 10142"/>
                <a:gd name="connsiteY2" fmla="*/ 7000 h 10000"/>
                <a:gd name="connsiteX3" fmla="*/ 8000 w 10142"/>
                <a:gd name="connsiteY3" fmla="*/ 6000 h 10000"/>
                <a:gd name="connsiteX4" fmla="*/ 8000 w 10142"/>
                <a:gd name="connsiteY4" fmla="*/ 5000 h 10000"/>
                <a:gd name="connsiteX5" fmla="*/ 8000 w 10142"/>
                <a:gd name="connsiteY5" fmla="*/ 4000 h 10000"/>
                <a:gd name="connsiteX6" fmla="*/ 8000 w 10142"/>
                <a:gd name="connsiteY6" fmla="*/ 3000 h 10000"/>
                <a:gd name="connsiteX7" fmla="*/ 8918 w 10142"/>
                <a:gd name="connsiteY7" fmla="*/ 2612 h 10000"/>
                <a:gd name="connsiteX8" fmla="*/ 10000 w 10142"/>
                <a:gd name="connsiteY8" fmla="*/ 1000 h 10000"/>
                <a:gd name="connsiteX9" fmla="*/ 10142 w 10142"/>
                <a:gd name="connsiteY9" fmla="*/ 2224 h 10000"/>
                <a:gd name="connsiteX10" fmla="*/ 8000 w 10142"/>
                <a:gd name="connsiteY10" fmla="*/ 0 h 10000"/>
                <a:gd name="connsiteX11" fmla="*/ 4000 w 10142"/>
                <a:gd name="connsiteY11" fmla="*/ 0 h 10000"/>
                <a:gd name="connsiteX12" fmla="*/ 2000 w 10142"/>
                <a:gd name="connsiteY12" fmla="*/ 0 h 10000"/>
                <a:gd name="connsiteX13" fmla="*/ 2000 w 10142"/>
                <a:gd name="connsiteY13" fmla="*/ 1000 h 10000"/>
                <a:gd name="connsiteX14" fmla="*/ 0 w 10142"/>
                <a:gd name="connsiteY14" fmla="*/ 1000 h 10000"/>
                <a:gd name="connsiteX15" fmla="*/ 2000 w 10142"/>
                <a:gd name="connsiteY15" fmla="*/ 3000 h 10000"/>
                <a:gd name="connsiteX16" fmla="*/ 2000 w 10142"/>
                <a:gd name="connsiteY16" fmla="*/ 5000 h 10000"/>
                <a:gd name="connsiteX17" fmla="*/ 0 w 10142"/>
                <a:gd name="connsiteY17" fmla="*/ 7000 h 10000"/>
                <a:gd name="connsiteX18" fmla="*/ 2000 w 10142"/>
                <a:gd name="connsiteY18" fmla="*/ 8000 h 10000"/>
                <a:gd name="connsiteX19" fmla="*/ 2000 w 10142"/>
                <a:gd name="connsiteY19" fmla="*/ 10000 h 10000"/>
                <a:gd name="connsiteX20" fmla="*/ 6000 w 10142"/>
                <a:gd name="connsiteY20" fmla="*/ 10000 h 10000"/>
                <a:gd name="connsiteX21" fmla="*/ 6000 w 10142"/>
                <a:gd name="connsiteY21" fmla="*/ 9000 h 10000"/>
                <a:gd name="connsiteX22" fmla="*/ 6000 w 10142"/>
                <a:gd name="connsiteY22" fmla="*/ 8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42" h="10000">
                  <a:moveTo>
                    <a:pt x="6000" y="8000"/>
                  </a:moveTo>
                  <a:lnTo>
                    <a:pt x="6000" y="8000"/>
                  </a:lnTo>
                  <a:lnTo>
                    <a:pt x="6000" y="7000"/>
                  </a:lnTo>
                  <a:lnTo>
                    <a:pt x="8000" y="6000"/>
                  </a:lnTo>
                  <a:lnTo>
                    <a:pt x="8000" y="5000"/>
                  </a:lnTo>
                  <a:lnTo>
                    <a:pt x="8000" y="4000"/>
                  </a:lnTo>
                  <a:lnTo>
                    <a:pt x="8000" y="3000"/>
                  </a:lnTo>
                  <a:lnTo>
                    <a:pt x="8918" y="2612"/>
                  </a:lnTo>
                  <a:lnTo>
                    <a:pt x="10000" y="1000"/>
                  </a:lnTo>
                  <a:cubicBezTo>
                    <a:pt x="10047" y="1408"/>
                    <a:pt x="10095" y="1816"/>
                    <a:pt x="10142" y="2224"/>
                  </a:cubicBezTo>
                  <a:lnTo>
                    <a:pt x="8000" y="0"/>
                  </a:lnTo>
                  <a:lnTo>
                    <a:pt x="4000" y="0"/>
                  </a:lnTo>
                  <a:lnTo>
                    <a:pt x="2000" y="0"/>
                  </a:lnTo>
                  <a:lnTo>
                    <a:pt x="2000" y="1000"/>
                  </a:lnTo>
                  <a:lnTo>
                    <a:pt x="0" y="1000"/>
                  </a:lnTo>
                  <a:lnTo>
                    <a:pt x="2000" y="3000"/>
                  </a:lnTo>
                  <a:lnTo>
                    <a:pt x="2000" y="5000"/>
                  </a:lnTo>
                  <a:lnTo>
                    <a:pt x="0" y="7000"/>
                  </a:lnTo>
                  <a:lnTo>
                    <a:pt x="2000" y="8000"/>
                  </a:lnTo>
                  <a:lnTo>
                    <a:pt x="2000" y="10000"/>
                  </a:lnTo>
                  <a:lnTo>
                    <a:pt x="6000" y="10000"/>
                  </a:lnTo>
                  <a:lnTo>
                    <a:pt x="6000" y="9000"/>
                  </a:lnTo>
                  <a:lnTo>
                    <a:pt x="6000" y="800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12" name="Freeform 709"/>
            <p:cNvSpPr>
              <a:spLocks/>
            </p:cNvSpPr>
            <p:nvPr/>
          </p:nvSpPr>
          <p:spPr bwMode="auto">
            <a:xfrm>
              <a:off x="9767181" y="1062001"/>
              <a:ext cx="130970" cy="89118"/>
            </a:xfrm>
            <a:custGeom>
              <a:avLst/>
              <a:gdLst>
                <a:gd name="T0" fmla="*/ 2147483647 w 128"/>
                <a:gd name="T1" fmla="*/ 2147483647 h 88"/>
                <a:gd name="T2" fmla="*/ 2147483647 w 128"/>
                <a:gd name="T3" fmla="*/ 2147483647 h 88"/>
                <a:gd name="T4" fmla="*/ 2147483647 w 128"/>
                <a:gd name="T5" fmla="*/ 2147483647 h 88"/>
                <a:gd name="T6" fmla="*/ 2147483647 w 128"/>
                <a:gd name="T7" fmla="*/ 0 h 88"/>
                <a:gd name="T8" fmla="*/ 2147483647 w 128"/>
                <a:gd name="T9" fmla="*/ 0 h 88"/>
                <a:gd name="T10" fmla="*/ 2147483647 w 128"/>
                <a:gd name="T11" fmla="*/ 2147483647 h 88"/>
                <a:gd name="T12" fmla="*/ 2147483647 w 128"/>
                <a:gd name="T13" fmla="*/ 0 h 88"/>
                <a:gd name="T14" fmla="*/ 2147483647 w 128"/>
                <a:gd name="T15" fmla="*/ 2147483647 h 88"/>
                <a:gd name="T16" fmla="*/ 2147483647 w 128"/>
                <a:gd name="T17" fmla="*/ 2147483647 h 88"/>
                <a:gd name="T18" fmla="*/ 0 w 128"/>
                <a:gd name="T19" fmla="*/ 2147483647 h 88"/>
                <a:gd name="T20" fmla="*/ 2147483647 w 128"/>
                <a:gd name="T21" fmla="*/ 2147483647 h 88"/>
                <a:gd name="T22" fmla="*/ 2147483647 w 128"/>
                <a:gd name="T23" fmla="*/ 2147483647 h 88"/>
                <a:gd name="T24" fmla="*/ 2147483647 w 128"/>
                <a:gd name="T25" fmla="*/ 2147483647 h 88"/>
                <a:gd name="T26" fmla="*/ 2147483647 w 128"/>
                <a:gd name="T27" fmla="*/ 2147483647 h 88"/>
                <a:gd name="T28" fmla="*/ 2147483647 w 128"/>
                <a:gd name="T29" fmla="*/ 2147483647 h 88"/>
                <a:gd name="T30" fmla="*/ 2147483647 w 128"/>
                <a:gd name="T31" fmla="*/ 2147483647 h 88"/>
                <a:gd name="T32" fmla="*/ 2147483647 w 128"/>
                <a:gd name="T33" fmla="*/ 2147483647 h 88"/>
                <a:gd name="T34" fmla="*/ 2147483647 w 128"/>
                <a:gd name="T35" fmla="*/ 2147483647 h 88"/>
                <a:gd name="T36" fmla="*/ 2147483647 w 128"/>
                <a:gd name="T37" fmla="*/ 2147483647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88"/>
                <a:gd name="T59" fmla="*/ 128 w 128"/>
                <a:gd name="T60" fmla="*/ 88 h 88"/>
                <a:gd name="connsiteX0" fmla="*/ 9135 w 10385"/>
                <a:gd name="connsiteY0" fmla="*/ 4545 h 10000"/>
                <a:gd name="connsiteX1" fmla="*/ 10385 w 10385"/>
                <a:gd name="connsiteY1" fmla="*/ 3636 h 10000"/>
                <a:gd name="connsiteX2" fmla="*/ 9760 w 10385"/>
                <a:gd name="connsiteY2" fmla="*/ 1818 h 10000"/>
                <a:gd name="connsiteX3" fmla="*/ 7885 w 10385"/>
                <a:gd name="connsiteY3" fmla="*/ 0 h 10000"/>
                <a:gd name="connsiteX4" fmla="*/ 6010 w 10385"/>
                <a:gd name="connsiteY4" fmla="*/ 0 h 10000"/>
                <a:gd name="connsiteX5" fmla="*/ 3510 w 10385"/>
                <a:gd name="connsiteY5" fmla="*/ 909 h 10000"/>
                <a:gd name="connsiteX6" fmla="*/ 2885 w 10385"/>
                <a:gd name="connsiteY6" fmla="*/ 0 h 10000"/>
                <a:gd name="connsiteX7" fmla="*/ 2260 w 10385"/>
                <a:gd name="connsiteY7" fmla="*/ 2727 h 10000"/>
                <a:gd name="connsiteX8" fmla="*/ 1635 w 10385"/>
                <a:gd name="connsiteY8" fmla="*/ 4545 h 10000"/>
                <a:gd name="connsiteX9" fmla="*/ 0 w 10385"/>
                <a:gd name="connsiteY9" fmla="*/ 5106 h 10000"/>
                <a:gd name="connsiteX10" fmla="*/ 2885 w 10385"/>
                <a:gd name="connsiteY10" fmla="*/ 9091 h 10000"/>
                <a:gd name="connsiteX11" fmla="*/ 3510 w 10385"/>
                <a:gd name="connsiteY11" fmla="*/ 9091 h 10000"/>
                <a:gd name="connsiteX12" fmla="*/ 5385 w 10385"/>
                <a:gd name="connsiteY12" fmla="*/ 9091 h 10000"/>
                <a:gd name="connsiteX13" fmla="*/ 7260 w 10385"/>
                <a:gd name="connsiteY13" fmla="*/ 9091 h 10000"/>
                <a:gd name="connsiteX14" fmla="*/ 9135 w 10385"/>
                <a:gd name="connsiteY14" fmla="*/ 10000 h 10000"/>
                <a:gd name="connsiteX15" fmla="*/ 9135 w 10385"/>
                <a:gd name="connsiteY15" fmla="*/ 7273 h 10000"/>
                <a:gd name="connsiteX16" fmla="*/ 9760 w 10385"/>
                <a:gd name="connsiteY16" fmla="*/ 6364 h 10000"/>
                <a:gd name="connsiteX17" fmla="*/ 9135 w 10385"/>
                <a:gd name="connsiteY17" fmla="*/ 6364 h 10000"/>
                <a:gd name="connsiteX18" fmla="*/ 9135 w 10385"/>
                <a:gd name="connsiteY18" fmla="*/ 4545 h 10000"/>
                <a:gd name="connsiteX0" fmla="*/ 9135 w 10385"/>
                <a:gd name="connsiteY0" fmla="*/ 4545 h 10000"/>
                <a:gd name="connsiteX1" fmla="*/ 10385 w 10385"/>
                <a:gd name="connsiteY1" fmla="*/ 3636 h 10000"/>
                <a:gd name="connsiteX2" fmla="*/ 9760 w 10385"/>
                <a:gd name="connsiteY2" fmla="*/ 1818 h 10000"/>
                <a:gd name="connsiteX3" fmla="*/ 7885 w 10385"/>
                <a:gd name="connsiteY3" fmla="*/ 0 h 10000"/>
                <a:gd name="connsiteX4" fmla="*/ 6010 w 10385"/>
                <a:gd name="connsiteY4" fmla="*/ 0 h 10000"/>
                <a:gd name="connsiteX5" fmla="*/ 3510 w 10385"/>
                <a:gd name="connsiteY5" fmla="*/ 909 h 10000"/>
                <a:gd name="connsiteX6" fmla="*/ 2885 w 10385"/>
                <a:gd name="connsiteY6" fmla="*/ 0 h 10000"/>
                <a:gd name="connsiteX7" fmla="*/ 2260 w 10385"/>
                <a:gd name="connsiteY7" fmla="*/ 2727 h 10000"/>
                <a:gd name="connsiteX8" fmla="*/ 1635 w 10385"/>
                <a:gd name="connsiteY8" fmla="*/ 4545 h 10000"/>
                <a:gd name="connsiteX9" fmla="*/ 0 w 10385"/>
                <a:gd name="connsiteY9" fmla="*/ 5106 h 10000"/>
                <a:gd name="connsiteX10" fmla="*/ 2500 w 10385"/>
                <a:gd name="connsiteY10" fmla="*/ 9231 h 10000"/>
                <a:gd name="connsiteX11" fmla="*/ 3510 w 10385"/>
                <a:gd name="connsiteY11" fmla="*/ 9091 h 10000"/>
                <a:gd name="connsiteX12" fmla="*/ 5385 w 10385"/>
                <a:gd name="connsiteY12" fmla="*/ 9091 h 10000"/>
                <a:gd name="connsiteX13" fmla="*/ 7260 w 10385"/>
                <a:gd name="connsiteY13" fmla="*/ 9091 h 10000"/>
                <a:gd name="connsiteX14" fmla="*/ 9135 w 10385"/>
                <a:gd name="connsiteY14" fmla="*/ 10000 h 10000"/>
                <a:gd name="connsiteX15" fmla="*/ 9135 w 10385"/>
                <a:gd name="connsiteY15" fmla="*/ 7273 h 10000"/>
                <a:gd name="connsiteX16" fmla="*/ 9760 w 10385"/>
                <a:gd name="connsiteY16" fmla="*/ 6364 h 10000"/>
                <a:gd name="connsiteX17" fmla="*/ 9135 w 10385"/>
                <a:gd name="connsiteY17" fmla="*/ 6364 h 10000"/>
                <a:gd name="connsiteX18" fmla="*/ 9135 w 10385"/>
                <a:gd name="connsiteY18" fmla="*/ 4545 h 10000"/>
                <a:gd name="connsiteX0" fmla="*/ 9327 w 10577"/>
                <a:gd name="connsiteY0" fmla="*/ 4545 h 10000"/>
                <a:gd name="connsiteX1" fmla="*/ 10577 w 10577"/>
                <a:gd name="connsiteY1" fmla="*/ 3636 h 10000"/>
                <a:gd name="connsiteX2" fmla="*/ 9952 w 10577"/>
                <a:gd name="connsiteY2" fmla="*/ 1818 h 10000"/>
                <a:gd name="connsiteX3" fmla="*/ 8077 w 10577"/>
                <a:gd name="connsiteY3" fmla="*/ 0 h 10000"/>
                <a:gd name="connsiteX4" fmla="*/ 6202 w 10577"/>
                <a:gd name="connsiteY4" fmla="*/ 0 h 10000"/>
                <a:gd name="connsiteX5" fmla="*/ 3702 w 10577"/>
                <a:gd name="connsiteY5" fmla="*/ 909 h 10000"/>
                <a:gd name="connsiteX6" fmla="*/ 3077 w 10577"/>
                <a:gd name="connsiteY6" fmla="*/ 0 h 10000"/>
                <a:gd name="connsiteX7" fmla="*/ 2452 w 10577"/>
                <a:gd name="connsiteY7" fmla="*/ 2727 h 10000"/>
                <a:gd name="connsiteX8" fmla="*/ 1827 w 10577"/>
                <a:gd name="connsiteY8" fmla="*/ 4545 h 10000"/>
                <a:gd name="connsiteX9" fmla="*/ 0 w 10577"/>
                <a:gd name="connsiteY9" fmla="*/ 4685 h 10000"/>
                <a:gd name="connsiteX10" fmla="*/ 2692 w 10577"/>
                <a:gd name="connsiteY10" fmla="*/ 9231 h 10000"/>
                <a:gd name="connsiteX11" fmla="*/ 3702 w 10577"/>
                <a:gd name="connsiteY11" fmla="*/ 9091 h 10000"/>
                <a:gd name="connsiteX12" fmla="*/ 5577 w 10577"/>
                <a:gd name="connsiteY12" fmla="*/ 9091 h 10000"/>
                <a:gd name="connsiteX13" fmla="*/ 7452 w 10577"/>
                <a:gd name="connsiteY13" fmla="*/ 9091 h 10000"/>
                <a:gd name="connsiteX14" fmla="*/ 9327 w 10577"/>
                <a:gd name="connsiteY14" fmla="*/ 10000 h 10000"/>
                <a:gd name="connsiteX15" fmla="*/ 9327 w 10577"/>
                <a:gd name="connsiteY15" fmla="*/ 7273 h 10000"/>
                <a:gd name="connsiteX16" fmla="*/ 9952 w 10577"/>
                <a:gd name="connsiteY16" fmla="*/ 6364 h 10000"/>
                <a:gd name="connsiteX17" fmla="*/ 9327 w 10577"/>
                <a:gd name="connsiteY17" fmla="*/ 6364 h 10000"/>
                <a:gd name="connsiteX18" fmla="*/ 9327 w 10577"/>
                <a:gd name="connsiteY18" fmla="*/ 4545 h 10000"/>
                <a:gd name="connsiteX0" fmla="*/ 9327 w 10577"/>
                <a:gd name="connsiteY0" fmla="*/ 4545 h 10493"/>
                <a:gd name="connsiteX1" fmla="*/ 10577 w 10577"/>
                <a:gd name="connsiteY1" fmla="*/ 3636 h 10493"/>
                <a:gd name="connsiteX2" fmla="*/ 9952 w 10577"/>
                <a:gd name="connsiteY2" fmla="*/ 1818 h 10493"/>
                <a:gd name="connsiteX3" fmla="*/ 8077 w 10577"/>
                <a:gd name="connsiteY3" fmla="*/ 0 h 10493"/>
                <a:gd name="connsiteX4" fmla="*/ 6202 w 10577"/>
                <a:gd name="connsiteY4" fmla="*/ 0 h 10493"/>
                <a:gd name="connsiteX5" fmla="*/ 3702 w 10577"/>
                <a:gd name="connsiteY5" fmla="*/ 909 h 10493"/>
                <a:gd name="connsiteX6" fmla="*/ 3077 w 10577"/>
                <a:gd name="connsiteY6" fmla="*/ 0 h 10493"/>
                <a:gd name="connsiteX7" fmla="*/ 2452 w 10577"/>
                <a:gd name="connsiteY7" fmla="*/ 2727 h 10493"/>
                <a:gd name="connsiteX8" fmla="*/ 1827 w 10577"/>
                <a:gd name="connsiteY8" fmla="*/ 4545 h 10493"/>
                <a:gd name="connsiteX9" fmla="*/ 0 w 10577"/>
                <a:gd name="connsiteY9" fmla="*/ 4685 h 10493"/>
                <a:gd name="connsiteX10" fmla="*/ 2692 w 10577"/>
                <a:gd name="connsiteY10" fmla="*/ 9231 h 10493"/>
                <a:gd name="connsiteX11" fmla="*/ 3702 w 10577"/>
                <a:gd name="connsiteY11" fmla="*/ 9091 h 10493"/>
                <a:gd name="connsiteX12" fmla="*/ 5962 w 10577"/>
                <a:gd name="connsiteY12" fmla="*/ 10493 h 10493"/>
                <a:gd name="connsiteX13" fmla="*/ 7452 w 10577"/>
                <a:gd name="connsiteY13" fmla="*/ 9091 h 10493"/>
                <a:gd name="connsiteX14" fmla="*/ 9327 w 10577"/>
                <a:gd name="connsiteY14" fmla="*/ 10000 h 10493"/>
                <a:gd name="connsiteX15" fmla="*/ 9327 w 10577"/>
                <a:gd name="connsiteY15" fmla="*/ 7273 h 10493"/>
                <a:gd name="connsiteX16" fmla="*/ 9952 w 10577"/>
                <a:gd name="connsiteY16" fmla="*/ 6364 h 10493"/>
                <a:gd name="connsiteX17" fmla="*/ 9327 w 10577"/>
                <a:gd name="connsiteY17" fmla="*/ 6364 h 10493"/>
                <a:gd name="connsiteX18" fmla="*/ 9327 w 10577"/>
                <a:gd name="connsiteY18" fmla="*/ 4545 h 1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7" h="10493">
                  <a:moveTo>
                    <a:pt x="9327" y="4545"/>
                  </a:moveTo>
                  <a:lnTo>
                    <a:pt x="10577" y="3636"/>
                  </a:lnTo>
                  <a:lnTo>
                    <a:pt x="9952" y="1818"/>
                  </a:lnTo>
                  <a:lnTo>
                    <a:pt x="8077" y="0"/>
                  </a:lnTo>
                  <a:lnTo>
                    <a:pt x="6202" y="0"/>
                  </a:lnTo>
                  <a:lnTo>
                    <a:pt x="3702" y="909"/>
                  </a:lnTo>
                  <a:lnTo>
                    <a:pt x="3077" y="0"/>
                  </a:lnTo>
                  <a:lnTo>
                    <a:pt x="2452" y="2727"/>
                  </a:lnTo>
                  <a:lnTo>
                    <a:pt x="1827" y="4545"/>
                  </a:lnTo>
                  <a:lnTo>
                    <a:pt x="0" y="4685"/>
                  </a:lnTo>
                  <a:lnTo>
                    <a:pt x="2692" y="9231"/>
                  </a:lnTo>
                  <a:lnTo>
                    <a:pt x="3702" y="9091"/>
                  </a:lnTo>
                  <a:lnTo>
                    <a:pt x="5962" y="10493"/>
                  </a:lnTo>
                  <a:lnTo>
                    <a:pt x="7452" y="9091"/>
                  </a:lnTo>
                  <a:lnTo>
                    <a:pt x="9327" y="10000"/>
                  </a:lnTo>
                  <a:lnTo>
                    <a:pt x="9327" y="7273"/>
                  </a:lnTo>
                  <a:lnTo>
                    <a:pt x="9952" y="6364"/>
                  </a:lnTo>
                  <a:lnTo>
                    <a:pt x="9327" y="6364"/>
                  </a:lnTo>
                  <a:lnTo>
                    <a:pt x="9327" y="4545"/>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13" name="Freeform 612"/>
            <p:cNvSpPr/>
            <p:nvPr/>
          </p:nvSpPr>
          <p:spPr bwMode="auto">
            <a:xfrm>
              <a:off x="9750322" y="1102086"/>
              <a:ext cx="56169" cy="104775"/>
            </a:xfrm>
            <a:custGeom>
              <a:avLst/>
              <a:gdLst>
                <a:gd name="connsiteX0" fmla="*/ 55155 w 112338"/>
                <a:gd name="connsiteY0" fmla="*/ 207168 h 209550"/>
                <a:gd name="connsiteX1" fmla="*/ 52774 w 112338"/>
                <a:gd name="connsiteY1" fmla="*/ 183356 h 209550"/>
                <a:gd name="connsiteX2" fmla="*/ 48011 w 112338"/>
                <a:gd name="connsiteY2" fmla="*/ 169068 h 209550"/>
                <a:gd name="connsiteX3" fmla="*/ 40868 w 112338"/>
                <a:gd name="connsiteY3" fmla="*/ 128587 h 209550"/>
                <a:gd name="connsiteX4" fmla="*/ 38486 w 112338"/>
                <a:gd name="connsiteY4" fmla="*/ 119062 h 209550"/>
                <a:gd name="connsiteX5" fmla="*/ 36105 w 112338"/>
                <a:gd name="connsiteY5" fmla="*/ 109537 h 209550"/>
                <a:gd name="connsiteX6" fmla="*/ 38486 w 112338"/>
                <a:gd name="connsiteY6" fmla="*/ 97631 h 209550"/>
                <a:gd name="connsiteX7" fmla="*/ 59918 w 112338"/>
                <a:gd name="connsiteY7" fmla="*/ 90487 h 209550"/>
                <a:gd name="connsiteX8" fmla="*/ 83730 w 112338"/>
                <a:gd name="connsiteY8" fmla="*/ 92868 h 209550"/>
                <a:gd name="connsiteX9" fmla="*/ 98018 w 112338"/>
                <a:gd name="connsiteY9" fmla="*/ 97631 h 209550"/>
                <a:gd name="connsiteX10" fmla="*/ 109924 w 112338"/>
                <a:gd name="connsiteY10" fmla="*/ 100012 h 209550"/>
                <a:gd name="connsiteX11" fmla="*/ 109924 w 112338"/>
                <a:gd name="connsiteY11" fmla="*/ 80962 h 209550"/>
                <a:gd name="connsiteX12" fmla="*/ 107543 w 112338"/>
                <a:gd name="connsiteY12" fmla="*/ 59531 h 209550"/>
                <a:gd name="connsiteX13" fmla="*/ 102780 w 112338"/>
                <a:gd name="connsiteY13" fmla="*/ 52387 h 209550"/>
                <a:gd name="connsiteX14" fmla="*/ 81349 w 112338"/>
                <a:gd name="connsiteY14" fmla="*/ 40481 h 209550"/>
                <a:gd name="connsiteX15" fmla="*/ 64680 w 112338"/>
                <a:gd name="connsiteY15" fmla="*/ 30956 h 209550"/>
                <a:gd name="connsiteX16" fmla="*/ 62299 w 112338"/>
                <a:gd name="connsiteY16" fmla="*/ 23812 h 209550"/>
                <a:gd name="connsiteX17" fmla="*/ 57536 w 112338"/>
                <a:gd name="connsiteY17" fmla="*/ 16668 h 209550"/>
                <a:gd name="connsiteX18" fmla="*/ 48011 w 112338"/>
                <a:gd name="connsiteY18" fmla="*/ 0 h 209550"/>
                <a:gd name="connsiteX19" fmla="*/ 26580 w 112338"/>
                <a:gd name="connsiteY19" fmla="*/ 7143 h 209550"/>
                <a:gd name="connsiteX20" fmla="*/ 19436 w 112338"/>
                <a:gd name="connsiteY20" fmla="*/ 9525 h 209550"/>
                <a:gd name="connsiteX21" fmla="*/ 14674 w 112338"/>
                <a:gd name="connsiteY21" fmla="*/ 16668 h 209550"/>
                <a:gd name="connsiteX22" fmla="*/ 24199 w 112338"/>
                <a:gd name="connsiteY22" fmla="*/ 28575 h 209550"/>
                <a:gd name="connsiteX23" fmla="*/ 31343 w 112338"/>
                <a:gd name="connsiteY23" fmla="*/ 42862 h 209550"/>
                <a:gd name="connsiteX24" fmla="*/ 33724 w 112338"/>
                <a:gd name="connsiteY24" fmla="*/ 50006 h 209550"/>
                <a:gd name="connsiteX25" fmla="*/ 26580 w 112338"/>
                <a:gd name="connsiteY25" fmla="*/ 78581 h 209550"/>
                <a:gd name="connsiteX26" fmla="*/ 21818 w 112338"/>
                <a:gd name="connsiteY26" fmla="*/ 92868 h 209550"/>
                <a:gd name="connsiteX27" fmla="*/ 12293 w 112338"/>
                <a:gd name="connsiteY27" fmla="*/ 107156 h 209550"/>
                <a:gd name="connsiteX28" fmla="*/ 5149 w 112338"/>
                <a:gd name="connsiteY28" fmla="*/ 121443 h 209550"/>
                <a:gd name="connsiteX29" fmla="*/ 2768 w 112338"/>
                <a:gd name="connsiteY29" fmla="*/ 130968 h 209550"/>
                <a:gd name="connsiteX30" fmla="*/ 2768 w 112338"/>
                <a:gd name="connsiteY30" fmla="*/ 147637 h 209550"/>
                <a:gd name="connsiteX31" fmla="*/ 17055 w 112338"/>
                <a:gd name="connsiteY31" fmla="*/ 157162 h 209550"/>
                <a:gd name="connsiteX32" fmla="*/ 21818 w 112338"/>
                <a:gd name="connsiteY32" fmla="*/ 164306 h 209550"/>
                <a:gd name="connsiteX33" fmla="*/ 28961 w 112338"/>
                <a:gd name="connsiteY33" fmla="*/ 166687 h 209550"/>
                <a:gd name="connsiteX34" fmla="*/ 36105 w 112338"/>
                <a:gd name="connsiteY34" fmla="*/ 195262 h 209550"/>
                <a:gd name="connsiteX35" fmla="*/ 43249 w 112338"/>
                <a:gd name="connsiteY35" fmla="*/ 209550 h 209550"/>
                <a:gd name="connsiteX36" fmla="*/ 55155 w 112338"/>
                <a:gd name="connsiteY36" fmla="*/ 207168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338" h="209550">
                  <a:moveTo>
                    <a:pt x="55155" y="207168"/>
                  </a:moveTo>
                  <a:cubicBezTo>
                    <a:pt x="56742" y="202802"/>
                    <a:pt x="54244" y="191196"/>
                    <a:pt x="52774" y="183356"/>
                  </a:cubicBezTo>
                  <a:cubicBezTo>
                    <a:pt x="51849" y="178422"/>
                    <a:pt x="48011" y="169068"/>
                    <a:pt x="48011" y="169068"/>
                  </a:cubicBezTo>
                  <a:cubicBezTo>
                    <a:pt x="44908" y="141139"/>
                    <a:pt x="47372" y="154604"/>
                    <a:pt x="40868" y="128587"/>
                  </a:cubicBezTo>
                  <a:lnTo>
                    <a:pt x="38486" y="119062"/>
                  </a:lnTo>
                  <a:lnTo>
                    <a:pt x="36105" y="109537"/>
                  </a:lnTo>
                  <a:cubicBezTo>
                    <a:pt x="36899" y="105568"/>
                    <a:pt x="36478" y="101145"/>
                    <a:pt x="38486" y="97631"/>
                  </a:cubicBezTo>
                  <a:cubicBezTo>
                    <a:pt x="42011" y="91462"/>
                    <a:pt x="55689" y="91192"/>
                    <a:pt x="59918" y="90487"/>
                  </a:cubicBezTo>
                  <a:cubicBezTo>
                    <a:pt x="67855" y="91281"/>
                    <a:pt x="75890" y="91398"/>
                    <a:pt x="83730" y="92868"/>
                  </a:cubicBezTo>
                  <a:cubicBezTo>
                    <a:pt x="88664" y="93793"/>
                    <a:pt x="93095" y="96647"/>
                    <a:pt x="98018" y="97631"/>
                  </a:cubicBezTo>
                  <a:lnTo>
                    <a:pt x="109924" y="100012"/>
                  </a:lnTo>
                  <a:cubicBezTo>
                    <a:pt x="113855" y="84288"/>
                    <a:pt x="112343" y="96686"/>
                    <a:pt x="109924" y="80962"/>
                  </a:cubicBezTo>
                  <a:cubicBezTo>
                    <a:pt x="108831" y="73858"/>
                    <a:pt x="109286" y="66504"/>
                    <a:pt x="107543" y="59531"/>
                  </a:cubicBezTo>
                  <a:cubicBezTo>
                    <a:pt x="106849" y="56754"/>
                    <a:pt x="104934" y="54272"/>
                    <a:pt x="102780" y="52387"/>
                  </a:cubicBezTo>
                  <a:cubicBezTo>
                    <a:pt x="87926" y="39389"/>
                    <a:pt x="93256" y="45584"/>
                    <a:pt x="81349" y="40481"/>
                  </a:cubicBezTo>
                  <a:cubicBezTo>
                    <a:pt x="72893" y="36857"/>
                    <a:pt x="71852" y="35737"/>
                    <a:pt x="64680" y="30956"/>
                  </a:cubicBezTo>
                  <a:cubicBezTo>
                    <a:pt x="63886" y="28575"/>
                    <a:pt x="63422" y="26057"/>
                    <a:pt x="62299" y="23812"/>
                  </a:cubicBezTo>
                  <a:cubicBezTo>
                    <a:pt x="61019" y="21252"/>
                    <a:pt x="58541" y="19348"/>
                    <a:pt x="57536" y="16668"/>
                  </a:cubicBezTo>
                  <a:cubicBezTo>
                    <a:pt x="51160" y="-333"/>
                    <a:pt x="60950" y="8625"/>
                    <a:pt x="48011" y="0"/>
                  </a:cubicBezTo>
                  <a:lnTo>
                    <a:pt x="26580" y="7143"/>
                  </a:lnTo>
                  <a:lnTo>
                    <a:pt x="19436" y="9525"/>
                  </a:lnTo>
                  <a:cubicBezTo>
                    <a:pt x="17849" y="11906"/>
                    <a:pt x="15144" y="13845"/>
                    <a:pt x="14674" y="16668"/>
                  </a:cubicBezTo>
                  <a:cubicBezTo>
                    <a:pt x="13524" y="23570"/>
                    <a:pt x="20025" y="25792"/>
                    <a:pt x="24199" y="28575"/>
                  </a:cubicBezTo>
                  <a:cubicBezTo>
                    <a:pt x="30184" y="46531"/>
                    <a:pt x="22109" y="24395"/>
                    <a:pt x="31343" y="42862"/>
                  </a:cubicBezTo>
                  <a:cubicBezTo>
                    <a:pt x="32466" y="45107"/>
                    <a:pt x="32930" y="47625"/>
                    <a:pt x="33724" y="50006"/>
                  </a:cubicBezTo>
                  <a:cubicBezTo>
                    <a:pt x="30517" y="69248"/>
                    <a:pt x="32870" y="59710"/>
                    <a:pt x="26580" y="78581"/>
                  </a:cubicBezTo>
                  <a:cubicBezTo>
                    <a:pt x="26580" y="78582"/>
                    <a:pt x="21819" y="92867"/>
                    <a:pt x="21818" y="92868"/>
                  </a:cubicBezTo>
                  <a:cubicBezTo>
                    <a:pt x="18643" y="97631"/>
                    <a:pt x="14104" y="101726"/>
                    <a:pt x="12293" y="107156"/>
                  </a:cubicBezTo>
                  <a:cubicBezTo>
                    <a:pt x="9006" y="117015"/>
                    <a:pt x="11303" y="112211"/>
                    <a:pt x="5149" y="121443"/>
                  </a:cubicBezTo>
                  <a:cubicBezTo>
                    <a:pt x="4355" y="124618"/>
                    <a:pt x="3667" y="127821"/>
                    <a:pt x="2768" y="130968"/>
                  </a:cubicBezTo>
                  <a:cubicBezTo>
                    <a:pt x="1130" y="136699"/>
                    <a:pt x="-2543" y="141567"/>
                    <a:pt x="2768" y="147637"/>
                  </a:cubicBezTo>
                  <a:cubicBezTo>
                    <a:pt x="6537" y="151944"/>
                    <a:pt x="17055" y="157162"/>
                    <a:pt x="17055" y="157162"/>
                  </a:cubicBezTo>
                  <a:cubicBezTo>
                    <a:pt x="18643" y="159543"/>
                    <a:pt x="19583" y="162518"/>
                    <a:pt x="21818" y="164306"/>
                  </a:cubicBezTo>
                  <a:cubicBezTo>
                    <a:pt x="23778" y="165874"/>
                    <a:pt x="27502" y="164645"/>
                    <a:pt x="28961" y="166687"/>
                  </a:cubicBezTo>
                  <a:cubicBezTo>
                    <a:pt x="33618" y="173208"/>
                    <a:pt x="34469" y="187898"/>
                    <a:pt x="36105" y="195262"/>
                  </a:cubicBezTo>
                  <a:cubicBezTo>
                    <a:pt x="37748" y="202657"/>
                    <a:pt x="38967" y="203127"/>
                    <a:pt x="43249" y="209550"/>
                  </a:cubicBezTo>
                  <a:cubicBezTo>
                    <a:pt x="51870" y="203803"/>
                    <a:pt x="53568" y="211534"/>
                    <a:pt x="55155" y="207168"/>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4" name="Freeform 613"/>
            <p:cNvSpPr/>
            <p:nvPr/>
          </p:nvSpPr>
          <p:spPr bwMode="auto">
            <a:xfrm>
              <a:off x="8817610" y="1574918"/>
              <a:ext cx="4928" cy="8401"/>
            </a:xfrm>
            <a:custGeom>
              <a:avLst/>
              <a:gdLst>
                <a:gd name="connsiteX0" fmla="*/ 2713 w 9857"/>
                <a:gd name="connsiteY0" fmla="*/ 23 h 16801"/>
                <a:gd name="connsiteX1" fmla="*/ 332 w 9857"/>
                <a:gd name="connsiteY1" fmla="*/ 11929 h 16801"/>
                <a:gd name="connsiteX2" fmla="*/ 7476 w 9857"/>
                <a:gd name="connsiteY2" fmla="*/ 16691 h 16801"/>
                <a:gd name="connsiteX3" fmla="*/ 9857 w 9857"/>
                <a:gd name="connsiteY3" fmla="*/ 9548 h 16801"/>
                <a:gd name="connsiteX4" fmla="*/ 2713 w 9857"/>
                <a:gd name="connsiteY4" fmla="*/ 23 h 1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 h="16801">
                  <a:moveTo>
                    <a:pt x="2713" y="23"/>
                  </a:moveTo>
                  <a:cubicBezTo>
                    <a:pt x="1126" y="420"/>
                    <a:pt x="-780" y="8038"/>
                    <a:pt x="332" y="11929"/>
                  </a:cubicBezTo>
                  <a:cubicBezTo>
                    <a:pt x="1118" y="14681"/>
                    <a:pt x="4700" y="17385"/>
                    <a:pt x="7476" y="16691"/>
                  </a:cubicBezTo>
                  <a:cubicBezTo>
                    <a:pt x="9911" y="16082"/>
                    <a:pt x="9063" y="11929"/>
                    <a:pt x="9857" y="9548"/>
                  </a:cubicBezTo>
                  <a:cubicBezTo>
                    <a:pt x="2053" y="4345"/>
                    <a:pt x="4300" y="-374"/>
                    <a:pt x="2713" y="23"/>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5" name="Freeform 614"/>
            <p:cNvSpPr/>
            <p:nvPr/>
          </p:nvSpPr>
          <p:spPr bwMode="auto">
            <a:xfrm>
              <a:off x="8803461" y="1565362"/>
              <a:ext cx="10025" cy="6256"/>
            </a:xfrm>
            <a:custGeom>
              <a:avLst/>
              <a:gdLst>
                <a:gd name="connsiteX0" fmla="*/ 7200 w 20049"/>
                <a:gd name="connsiteY0" fmla="*/ 84 h 12513"/>
                <a:gd name="connsiteX1" fmla="*/ 19106 w 20049"/>
                <a:gd name="connsiteY1" fmla="*/ 2465 h 12513"/>
                <a:gd name="connsiteX2" fmla="*/ 16725 w 20049"/>
                <a:gd name="connsiteY2" fmla="*/ 11990 h 12513"/>
                <a:gd name="connsiteX3" fmla="*/ 4819 w 20049"/>
                <a:gd name="connsiteY3" fmla="*/ 9609 h 12513"/>
                <a:gd name="connsiteX4" fmla="*/ 56 w 20049"/>
                <a:gd name="connsiteY4" fmla="*/ 2465 h 12513"/>
                <a:gd name="connsiteX5" fmla="*/ 7200 w 20049"/>
                <a:gd name="connsiteY5" fmla="*/ 84 h 1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 h="12513">
                  <a:moveTo>
                    <a:pt x="7200" y="84"/>
                  </a:moveTo>
                  <a:cubicBezTo>
                    <a:pt x="10375" y="84"/>
                    <a:pt x="16578" y="-695"/>
                    <a:pt x="19106" y="2465"/>
                  </a:cubicBezTo>
                  <a:cubicBezTo>
                    <a:pt x="21150" y="5021"/>
                    <a:pt x="19652" y="10526"/>
                    <a:pt x="16725" y="11990"/>
                  </a:cubicBezTo>
                  <a:cubicBezTo>
                    <a:pt x="13105" y="13800"/>
                    <a:pt x="8788" y="10403"/>
                    <a:pt x="4819" y="9609"/>
                  </a:cubicBezTo>
                  <a:cubicBezTo>
                    <a:pt x="3231" y="7228"/>
                    <a:pt x="-505" y="5272"/>
                    <a:pt x="56" y="2465"/>
                  </a:cubicBezTo>
                  <a:cubicBezTo>
                    <a:pt x="617" y="-342"/>
                    <a:pt x="4025" y="84"/>
                    <a:pt x="7200" y="8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6" name="Freeform 615"/>
            <p:cNvSpPr/>
            <p:nvPr/>
          </p:nvSpPr>
          <p:spPr bwMode="auto">
            <a:xfrm>
              <a:off x="8799834" y="1546165"/>
              <a:ext cx="6865" cy="7725"/>
            </a:xfrm>
            <a:custGeom>
              <a:avLst/>
              <a:gdLst>
                <a:gd name="connsiteX0" fmla="*/ 165 w 13731"/>
                <a:gd name="connsiteY0" fmla="*/ 9904 h 15451"/>
                <a:gd name="connsiteX1" fmla="*/ 12072 w 13731"/>
                <a:gd name="connsiteY1" fmla="*/ 14666 h 15451"/>
                <a:gd name="connsiteX2" fmla="*/ 9690 w 13731"/>
                <a:gd name="connsiteY2" fmla="*/ 379 h 15451"/>
                <a:gd name="connsiteX3" fmla="*/ 4928 w 13731"/>
                <a:gd name="connsiteY3" fmla="*/ 7522 h 15451"/>
                <a:gd name="connsiteX4" fmla="*/ 165 w 13731"/>
                <a:gd name="connsiteY4" fmla="*/ 9904 h 1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1" h="15451">
                  <a:moveTo>
                    <a:pt x="165" y="9904"/>
                  </a:moveTo>
                  <a:cubicBezTo>
                    <a:pt x="1356" y="11095"/>
                    <a:pt x="9049" y="17689"/>
                    <a:pt x="12072" y="14666"/>
                  </a:cubicBezTo>
                  <a:cubicBezTo>
                    <a:pt x="15486" y="11252"/>
                    <a:pt x="13104" y="3793"/>
                    <a:pt x="9690" y="379"/>
                  </a:cubicBezTo>
                  <a:cubicBezTo>
                    <a:pt x="7667" y="-1644"/>
                    <a:pt x="6208" y="4962"/>
                    <a:pt x="4928" y="7522"/>
                  </a:cubicBezTo>
                  <a:cubicBezTo>
                    <a:pt x="4573" y="8232"/>
                    <a:pt x="-1026" y="8713"/>
                    <a:pt x="165" y="990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7" name="Freeform 616"/>
            <p:cNvSpPr/>
            <p:nvPr/>
          </p:nvSpPr>
          <p:spPr bwMode="auto">
            <a:xfrm>
              <a:off x="8829996" y="1596129"/>
              <a:ext cx="4928" cy="8401"/>
            </a:xfrm>
            <a:custGeom>
              <a:avLst/>
              <a:gdLst>
                <a:gd name="connsiteX0" fmla="*/ 2713 w 9857"/>
                <a:gd name="connsiteY0" fmla="*/ 23 h 16801"/>
                <a:gd name="connsiteX1" fmla="*/ 332 w 9857"/>
                <a:gd name="connsiteY1" fmla="*/ 11929 h 16801"/>
                <a:gd name="connsiteX2" fmla="*/ 7476 w 9857"/>
                <a:gd name="connsiteY2" fmla="*/ 16691 h 16801"/>
                <a:gd name="connsiteX3" fmla="*/ 9857 w 9857"/>
                <a:gd name="connsiteY3" fmla="*/ 9548 h 16801"/>
                <a:gd name="connsiteX4" fmla="*/ 2713 w 9857"/>
                <a:gd name="connsiteY4" fmla="*/ 23 h 1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 h="16801">
                  <a:moveTo>
                    <a:pt x="2713" y="23"/>
                  </a:moveTo>
                  <a:cubicBezTo>
                    <a:pt x="1126" y="420"/>
                    <a:pt x="-780" y="8038"/>
                    <a:pt x="332" y="11929"/>
                  </a:cubicBezTo>
                  <a:cubicBezTo>
                    <a:pt x="1118" y="14681"/>
                    <a:pt x="4700" y="17385"/>
                    <a:pt x="7476" y="16691"/>
                  </a:cubicBezTo>
                  <a:cubicBezTo>
                    <a:pt x="9911" y="16082"/>
                    <a:pt x="9063" y="11929"/>
                    <a:pt x="9857" y="9548"/>
                  </a:cubicBezTo>
                  <a:cubicBezTo>
                    <a:pt x="2053" y="4345"/>
                    <a:pt x="4300" y="-374"/>
                    <a:pt x="2713" y="23"/>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8" name="Freeform 617"/>
            <p:cNvSpPr/>
            <p:nvPr/>
          </p:nvSpPr>
          <p:spPr bwMode="auto">
            <a:xfrm>
              <a:off x="8811075" y="1585644"/>
              <a:ext cx="10025" cy="6256"/>
            </a:xfrm>
            <a:custGeom>
              <a:avLst/>
              <a:gdLst>
                <a:gd name="connsiteX0" fmla="*/ 7200 w 20049"/>
                <a:gd name="connsiteY0" fmla="*/ 84 h 12513"/>
                <a:gd name="connsiteX1" fmla="*/ 19106 w 20049"/>
                <a:gd name="connsiteY1" fmla="*/ 2465 h 12513"/>
                <a:gd name="connsiteX2" fmla="*/ 16725 w 20049"/>
                <a:gd name="connsiteY2" fmla="*/ 11990 h 12513"/>
                <a:gd name="connsiteX3" fmla="*/ 4819 w 20049"/>
                <a:gd name="connsiteY3" fmla="*/ 9609 h 12513"/>
                <a:gd name="connsiteX4" fmla="*/ 56 w 20049"/>
                <a:gd name="connsiteY4" fmla="*/ 2465 h 12513"/>
                <a:gd name="connsiteX5" fmla="*/ 7200 w 20049"/>
                <a:gd name="connsiteY5" fmla="*/ 84 h 1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 h="12513">
                  <a:moveTo>
                    <a:pt x="7200" y="84"/>
                  </a:moveTo>
                  <a:cubicBezTo>
                    <a:pt x="10375" y="84"/>
                    <a:pt x="16578" y="-695"/>
                    <a:pt x="19106" y="2465"/>
                  </a:cubicBezTo>
                  <a:cubicBezTo>
                    <a:pt x="21150" y="5021"/>
                    <a:pt x="19652" y="10526"/>
                    <a:pt x="16725" y="11990"/>
                  </a:cubicBezTo>
                  <a:cubicBezTo>
                    <a:pt x="13105" y="13800"/>
                    <a:pt x="8788" y="10403"/>
                    <a:pt x="4819" y="9609"/>
                  </a:cubicBezTo>
                  <a:cubicBezTo>
                    <a:pt x="3231" y="7228"/>
                    <a:pt x="-505" y="5272"/>
                    <a:pt x="56" y="2465"/>
                  </a:cubicBezTo>
                  <a:cubicBezTo>
                    <a:pt x="617" y="-342"/>
                    <a:pt x="4025" y="84"/>
                    <a:pt x="7200" y="8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19" name="Freeform 618"/>
            <p:cNvSpPr/>
            <p:nvPr/>
          </p:nvSpPr>
          <p:spPr bwMode="auto">
            <a:xfrm>
              <a:off x="8785628" y="1540400"/>
              <a:ext cx="6865" cy="7725"/>
            </a:xfrm>
            <a:custGeom>
              <a:avLst/>
              <a:gdLst>
                <a:gd name="connsiteX0" fmla="*/ 165 w 13731"/>
                <a:gd name="connsiteY0" fmla="*/ 9904 h 15451"/>
                <a:gd name="connsiteX1" fmla="*/ 12072 w 13731"/>
                <a:gd name="connsiteY1" fmla="*/ 14666 h 15451"/>
                <a:gd name="connsiteX2" fmla="*/ 9690 w 13731"/>
                <a:gd name="connsiteY2" fmla="*/ 379 h 15451"/>
                <a:gd name="connsiteX3" fmla="*/ 4928 w 13731"/>
                <a:gd name="connsiteY3" fmla="*/ 7522 h 15451"/>
                <a:gd name="connsiteX4" fmla="*/ 165 w 13731"/>
                <a:gd name="connsiteY4" fmla="*/ 9904 h 1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1" h="15451">
                  <a:moveTo>
                    <a:pt x="165" y="9904"/>
                  </a:moveTo>
                  <a:cubicBezTo>
                    <a:pt x="1356" y="11095"/>
                    <a:pt x="9049" y="17689"/>
                    <a:pt x="12072" y="14666"/>
                  </a:cubicBezTo>
                  <a:cubicBezTo>
                    <a:pt x="15486" y="11252"/>
                    <a:pt x="13104" y="3793"/>
                    <a:pt x="9690" y="379"/>
                  </a:cubicBezTo>
                  <a:cubicBezTo>
                    <a:pt x="7667" y="-1644"/>
                    <a:pt x="6208" y="4962"/>
                    <a:pt x="4928" y="7522"/>
                  </a:cubicBezTo>
                  <a:cubicBezTo>
                    <a:pt x="4573" y="8232"/>
                    <a:pt x="-1026" y="8713"/>
                    <a:pt x="165" y="990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20" name="Freeform 619"/>
            <p:cNvSpPr/>
            <p:nvPr/>
          </p:nvSpPr>
          <p:spPr bwMode="auto">
            <a:xfrm>
              <a:off x="8733699" y="1337487"/>
              <a:ext cx="4572" cy="4572"/>
            </a:xfrm>
            <a:custGeom>
              <a:avLst/>
              <a:gdLst>
                <a:gd name="connsiteX0" fmla="*/ 9569 w 21475"/>
                <a:gd name="connsiteY0" fmla="*/ 684 h 26878"/>
                <a:gd name="connsiteX1" fmla="*/ 44 w 21475"/>
                <a:gd name="connsiteY1" fmla="*/ 19734 h 26878"/>
                <a:gd name="connsiteX2" fmla="*/ 4806 w 21475"/>
                <a:gd name="connsiteY2" fmla="*/ 26878 h 26878"/>
                <a:gd name="connsiteX3" fmla="*/ 19094 w 21475"/>
                <a:gd name="connsiteY3" fmla="*/ 24497 h 26878"/>
                <a:gd name="connsiteX4" fmla="*/ 19094 w 21475"/>
                <a:gd name="connsiteY4" fmla="*/ 5447 h 26878"/>
                <a:gd name="connsiteX5" fmla="*/ 9569 w 21475"/>
                <a:gd name="connsiteY5" fmla="*/ 684 h 2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 h="26878">
                  <a:moveTo>
                    <a:pt x="9569" y="684"/>
                  </a:moveTo>
                  <a:cubicBezTo>
                    <a:pt x="6394" y="3065"/>
                    <a:pt x="-625" y="15721"/>
                    <a:pt x="44" y="19734"/>
                  </a:cubicBezTo>
                  <a:cubicBezTo>
                    <a:pt x="514" y="22557"/>
                    <a:pt x="3219" y="24497"/>
                    <a:pt x="4806" y="26878"/>
                  </a:cubicBezTo>
                  <a:cubicBezTo>
                    <a:pt x="9569" y="26084"/>
                    <a:pt x="14902" y="26893"/>
                    <a:pt x="19094" y="24497"/>
                  </a:cubicBezTo>
                  <a:cubicBezTo>
                    <a:pt x="23730" y="21848"/>
                    <a:pt x="20395" y="6376"/>
                    <a:pt x="19094" y="5447"/>
                  </a:cubicBezTo>
                  <a:cubicBezTo>
                    <a:pt x="15218" y="2679"/>
                    <a:pt x="12744" y="-1697"/>
                    <a:pt x="9569" y="68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21" name="Freeform 620"/>
            <p:cNvSpPr/>
            <p:nvPr/>
          </p:nvSpPr>
          <p:spPr bwMode="auto">
            <a:xfrm>
              <a:off x="8724716" y="1509185"/>
              <a:ext cx="18529" cy="8709"/>
            </a:xfrm>
            <a:custGeom>
              <a:avLst/>
              <a:gdLst>
                <a:gd name="connsiteX0" fmla="*/ 3721 w 37059"/>
                <a:gd name="connsiteY0" fmla="*/ 2569 h 17418"/>
                <a:gd name="connsiteX1" fmla="*/ 32296 w 37059"/>
                <a:gd name="connsiteY1" fmla="*/ 2569 h 17418"/>
                <a:gd name="connsiteX2" fmla="*/ 37059 w 37059"/>
                <a:gd name="connsiteY2" fmla="*/ 9713 h 17418"/>
                <a:gd name="connsiteX3" fmla="*/ 34678 w 37059"/>
                <a:gd name="connsiteY3" fmla="*/ 16857 h 17418"/>
                <a:gd name="connsiteX4" fmla="*/ 6103 w 37059"/>
                <a:gd name="connsiteY4" fmla="*/ 12094 h 17418"/>
                <a:gd name="connsiteX5" fmla="*/ 3721 w 37059"/>
                <a:gd name="connsiteY5" fmla="*/ 2569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9" h="17418">
                  <a:moveTo>
                    <a:pt x="3721" y="2569"/>
                  </a:moveTo>
                  <a:cubicBezTo>
                    <a:pt x="8086" y="982"/>
                    <a:pt x="21297" y="-2319"/>
                    <a:pt x="32296" y="2569"/>
                  </a:cubicBezTo>
                  <a:cubicBezTo>
                    <a:pt x="34911" y="3731"/>
                    <a:pt x="35471" y="7332"/>
                    <a:pt x="37059" y="9713"/>
                  </a:cubicBezTo>
                  <a:cubicBezTo>
                    <a:pt x="36265" y="12094"/>
                    <a:pt x="37139" y="16365"/>
                    <a:pt x="34678" y="16857"/>
                  </a:cubicBezTo>
                  <a:cubicBezTo>
                    <a:pt x="24705" y="18852"/>
                    <a:pt x="15193" y="15125"/>
                    <a:pt x="6103" y="12094"/>
                  </a:cubicBezTo>
                  <a:cubicBezTo>
                    <a:pt x="-2629" y="3364"/>
                    <a:pt x="-644" y="4156"/>
                    <a:pt x="3721" y="2569"/>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22" name="Freeform 621"/>
            <p:cNvSpPr/>
            <p:nvPr/>
          </p:nvSpPr>
          <p:spPr bwMode="auto">
            <a:xfrm>
              <a:off x="8501175" y="1511197"/>
              <a:ext cx="4572" cy="4572"/>
            </a:xfrm>
            <a:custGeom>
              <a:avLst/>
              <a:gdLst>
                <a:gd name="connsiteX0" fmla="*/ 10274 w 21185"/>
                <a:gd name="connsiteY0" fmla="*/ 3307 h 17547"/>
                <a:gd name="connsiteX1" fmla="*/ 749 w 21185"/>
                <a:gd name="connsiteY1" fmla="*/ 15213 h 17547"/>
                <a:gd name="connsiteX2" fmla="*/ 19799 w 21185"/>
                <a:gd name="connsiteY2" fmla="*/ 12832 h 17547"/>
                <a:gd name="connsiteX3" fmla="*/ 17418 w 21185"/>
                <a:gd name="connsiteY3" fmla="*/ 926 h 17547"/>
                <a:gd name="connsiteX4" fmla="*/ 10274 w 21185"/>
                <a:gd name="connsiteY4" fmla="*/ 3307 h 17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5" h="17547">
                  <a:moveTo>
                    <a:pt x="10274" y="3307"/>
                  </a:moveTo>
                  <a:cubicBezTo>
                    <a:pt x="7496" y="5688"/>
                    <a:pt x="-2845" y="11619"/>
                    <a:pt x="749" y="15213"/>
                  </a:cubicBezTo>
                  <a:cubicBezTo>
                    <a:pt x="5274" y="19738"/>
                    <a:pt x="14940" y="16997"/>
                    <a:pt x="19799" y="12832"/>
                  </a:cubicBezTo>
                  <a:cubicBezTo>
                    <a:pt x="22872" y="10198"/>
                    <a:pt x="20280" y="3788"/>
                    <a:pt x="17418" y="926"/>
                  </a:cubicBezTo>
                  <a:cubicBezTo>
                    <a:pt x="15173" y="-1319"/>
                    <a:pt x="13052" y="926"/>
                    <a:pt x="10274" y="3307"/>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23" name="Freeform 622"/>
            <p:cNvSpPr/>
            <p:nvPr/>
          </p:nvSpPr>
          <p:spPr bwMode="auto">
            <a:xfrm>
              <a:off x="8813430" y="1615245"/>
              <a:ext cx="4144" cy="10711"/>
            </a:xfrm>
            <a:custGeom>
              <a:avLst/>
              <a:gdLst>
                <a:gd name="connsiteX0" fmla="*/ 497 w 8288"/>
                <a:gd name="connsiteY0" fmla="*/ 6742 h 21421"/>
                <a:gd name="connsiteX1" fmla="*/ 2878 w 8288"/>
                <a:gd name="connsiteY1" fmla="*/ 21029 h 21421"/>
                <a:gd name="connsiteX2" fmla="*/ 7640 w 8288"/>
                <a:gd name="connsiteY2" fmla="*/ 13886 h 21421"/>
                <a:gd name="connsiteX3" fmla="*/ 497 w 8288"/>
                <a:gd name="connsiteY3" fmla="*/ 6742 h 21421"/>
              </a:gdLst>
              <a:ahLst/>
              <a:cxnLst>
                <a:cxn ang="0">
                  <a:pos x="connsiteX0" y="connsiteY0"/>
                </a:cxn>
                <a:cxn ang="0">
                  <a:pos x="connsiteX1" y="connsiteY1"/>
                </a:cxn>
                <a:cxn ang="0">
                  <a:pos x="connsiteX2" y="connsiteY2"/>
                </a:cxn>
                <a:cxn ang="0">
                  <a:pos x="connsiteX3" y="connsiteY3"/>
                </a:cxn>
              </a:cxnLst>
              <a:rect l="l" t="t" r="r" b="b"/>
              <a:pathLst>
                <a:path w="8288" h="21421">
                  <a:moveTo>
                    <a:pt x="497" y="6742"/>
                  </a:moveTo>
                  <a:cubicBezTo>
                    <a:pt x="-297" y="7932"/>
                    <a:pt x="-536" y="17615"/>
                    <a:pt x="2878" y="21029"/>
                  </a:cubicBezTo>
                  <a:cubicBezTo>
                    <a:pt x="4901" y="23053"/>
                    <a:pt x="7285" y="16726"/>
                    <a:pt x="7640" y="13886"/>
                  </a:cubicBezTo>
                  <a:cubicBezTo>
                    <a:pt x="10824" y="-11591"/>
                    <a:pt x="1291" y="5552"/>
                    <a:pt x="497" y="6742"/>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24" name="Freeform 792"/>
            <p:cNvSpPr>
              <a:spLocks/>
            </p:cNvSpPr>
            <p:nvPr/>
          </p:nvSpPr>
          <p:spPr bwMode="auto">
            <a:xfrm>
              <a:off x="8755152" y="1986719"/>
              <a:ext cx="108744" cy="100806"/>
            </a:xfrm>
            <a:custGeom>
              <a:avLst/>
              <a:gdLst>
                <a:gd name="T0" fmla="*/ 2147483647 w 112"/>
                <a:gd name="T1" fmla="*/ 0 h 104"/>
                <a:gd name="T2" fmla="*/ 0 w 112"/>
                <a:gd name="T3" fmla="*/ 2147483647 h 104"/>
                <a:gd name="T4" fmla="*/ 0 w 112"/>
                <a:gd name="T5" fmla="*/ 2147483647 h 104"/>
                <a:gd name="T6" fmla="*/ 2147483647 w 112"/>
                <a:gd name="T7" fmla="*/ 2147483647 h 104"/>
                <a:gd name="T8" fmla="*/ 2147483647 w 112"/>
                <a:gd name="T9" fmla="*/ 2147483647 h 104"/>
                <a:gd name="T10" fmla="*/ 2147483647 w 112"/>
                <a:gd name="T11" fmla="*/ 2147483647 h 104"/>
                <a:gd name="T12" fmla="*/ 2147483647 w 112"/>
                <a:gd name="T13" fmla="*/ 2147483647 h 104"/>
                <a:gd name="T14" fmla="*/ 2147483647 w 112"/>
                <a:gd name="T15" fmla="*/ 2147483647 h 104"/>
                <a:gd name="T16" fmla="*/ 2147483647 w 112"/>
                <a:gd name="T17" fmla="*/ 2147483647 h 104"/>
                <a:gd name="T18" fmla="*/ 2147483647 w 112"/>
                <a:gd name="T19" fmla="*/ 2147483647 h 104"/>
                <a:gd name="T20" fmla="*/ 2147483647 w 112"/>
                <a:gd name="T21" fmla="*/ 2147483647 h 104"/>
                <a:gd name="T22" fmla="*/ 2147483647 w 112"/>
                <a:gd name="T23" fmla="*/ 2147483647 h 104"/>
                <a:gd name="T24" fmla="*/ 2147483647 w 112"/>
                <a:gd name="T25" fmla="*/ 2147483647 h 104"/>
                <a:gd name="T26" fmla="*/ 2147483647 w 112"/>
                <a:gd name="T27" fmla="*/ 2147483647 h 104"/>
                <a:gd name="T28" fmla="*/ 2147483647 w 112"/>
                <a:gd name="T29" fmla="*/ 2147483647 h 104"/>
                <a:gd name="T30" fmla="*/ 2147483647 w 112"/>
                <a:gd name="T31" fmla="*/ 2147483647 h 104"/>
                <a:gd name="T32" fmla="*/ 2147483647 w 112"/>
                <a:gd name="T33" fmla="*/ 2147483647 h 104"/>
                <a:gd name="T34" fmla="*/ 2147483647 w 112"/>
                <a:gd name="T35" fmla="*/ 0 h 104"/>
                <a:gd name="T36" fmla="*/ 2147483647 w 112"/>
                <a:gd name="T37" fmla="*/ 0 h 104"/>
                <a:gd name="T38" fmla="*/ 2147483647 w 112"/>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4"/>
                <a:gd name="T62" fmla="*/ 112 w 112"/>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4">
                  <a:moveTo>
                    <a:pt x="32" y="0"/>
                  </a:moveTo>
                  <a:lnTo>
                    <a:pt x="0" y="24"/>
                  </a:lnTo>
                  <a:lnTo>
                    <a:pt x="0" y="32"/>
                  </a:lnTo>
                  <a:lnTo>
                    <a:pt x="8" y="48"/>
                  </a:lnTo>
                  <a:lnTo>
                    <a:pt x="24" y="56"/>
                  </a:lnTo>
                  <a:lnTo>
                    <a:pt x="48" y="64"/>
                  </a:lnTo>
                  <a:lnTo>
                    <a:pt x="56" y="72"/>
                  </a:lnTo>
                  <a:lnTo>
                    <a:pt x="56" y="96"/>
                  </a:lnTo>
                  <a:lnTo>
                    <a:pt x="72" y="104"/>
                  </a:lnTo>
                  <a:lnTo>
                    <a:pt x="96" y="88"/>
                  </a:lnTo>
                  <a:lnTo>
                    <a:pt x="112" y="80"/>
                  </a:lnTo>
                  <a:lnTo>
                    <a:pt x="104" y="72"/>
                  </a:lnTo>
                  <a:lnTo>
                    <a:pt x="104" y="56"/>
                  </a:lnTo>
                  <a:lnTo>
                    <a:pt x="96" y="56"/>
                  </a:lnTo>
                  <a:lnTo>
                    <a:pt x="80" y="32"/>
                  </a:lnTo>
                  <a:lnTo>
                    <a:pt x="72" y="24"/>
                  </a:lnTo>
                  <a:lnTo>
                    <a:pt x="56" y="8"/>
                  </a:lnTo>
                  <a:lnTo>
                    <a:pt x="56" y="0"/>
                  </a:lnTo>
                  <a:lnTo>
                    <a:pt x="48" y="0"/>
                  </a:lnTo>
                  <a:lnTo>
                    <a:pt x="32" y="0"/>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25" name="Freeform 783"/>
            <p:cNvSpPr>
              <a:spLocks/>
            </p:cNvSpPr>
            <p:nvPr/>
          </p:nvSpPr>
          <p:spPr bwMode="auto">
            <a:xfrm>
              <a:off x="8552745" y="1589845"/>
              <a:ext cx="147638" cy="227482"/>
            </a:xfrm>
            <a:custGeom>
              <a:avLst/>
              <a:gdLst>
                <a:gd name="T0" fmla="*/ 2147483647 w 152"/>
                <a:gd name="T1" fmla="*/ 2147483647 h 160"/>
                <a:gd name="T2" fmla="*/ 2147483647 w 152"/>
                <a:gd name="T3" fmla="*/ 2147483647 h 160"/>
                <a:gd name="T4" fmla="*/ 2147483647 w 152"/>
                <a:gd name="T5" fmla="*/ 2147483647 h 160"/>
                <a:gd name="T6" fmla="*/ 2147483647 w 152"/>
                <a:gd name="T7" fmla="*/ 2147483647 h 160"/>
                <a:gd name="T8" fmla="*/ 2147483647 w 152"/>
                <a:gd name="T9" fmla="*/ 2147483647 h 160"/>
                <a:gd name="T10" fmla="*/ 2147483647 w 152"/>
                <a:gd name="T11" fmla="*/ 2147483647 h 160"/>
                <a:gd name="T12" fmla="*/ 2147483647 w 152"/>
                <a:gd name="T13" fmla="*/ 2147483647 h 160"/>
                <a:gd name="T14" fmla="*/ 2147483647 w 152"/>
                <a:gd name="T15" fmla="*/ 2147483647 h 160"/>
                <a:gd name="T16" fmla="*/ 2147483647 w 152"/>
                <a:gd name="T17" fmla="*/ 0 h 160"/>
                <a:gd name="T18" fmla="*/ 2147483647 w 152"/>
                <a:gd name="T19" fmla="*/ 2147483647 h 160"/>
                <a:gd name="T20" fmla="*/ 2147483647 w 152"/>
                <a:gd name="T21" fmla="*/ 2147483647 h 160"/>
                <a:gd name="T22" fmla="*/ 2147483647 w 152"/>
                <a:gd name="T23" fmla="*/ 2147483647 h 160"/>
                <a:gd name="T24" fmla="*/ 2147483647 w 152"/>
                <a:gd name="T25" fmla="*/ 2147483647 h 160"/>
                <a:gd name="T26" fmla="*/ 2147483647 w 152"/>
                <a:gd name="T27" fmla="*/ 2147483647 h 160"/>
                <a:gd name="T28" fmla="*/ 2147483647 w 152"/>
                <a:gd name="T29" fmla="*/ 2147483647 h 160"/>
                <a:gd name="T30" fmla="*/ 2147483647 w 152"/>
                <a:gd name="T31" fmla="*/ 2147483647 h 160"/>
                <a:gd name="T32" fmla="*/ 2147483647 w 152"/>
                <a:gd name="T33" fmla="*/ 2147483647 h 160"/>
                <a:gd name="T34" fmla="*/ 2147483647 w 152"/>
                <a:gd name="T35" fmla="*/ 2147483647 h 160"/>
                <a:gd name="T36" fmla="*/ 2147483647 w 152"/>
                <a:gd name="T37" fmla="*/ 2147483647 h 160"/>
                <a:gd name="T38" fmla="*/ 2147483647 w 152"/>
                <a:gd name="T39" fmla="*/ 2147483647 h 160"/>
                <a:gd name="T40" fmla="*/ 0 w 152"/>
                <a:gd name="T41" fmla="*/ 2147483647 h 160"/>
                <a:gd name="T42" fmla="*/ 2147483647 w 152"/>
                <a:gd name="T43" fmla="*/ 2147483647 h 160"/>
                <a:gd name="T44" fmla="*/ 2147483647 w 152"/>
                <a:gd name="T45" fmla="*/ 2147483647 h 160"/>
                <a:gd name="T46" fmla="*/ 2147483647 w 152"/>
                <a:gd name="T47" fmla="*/ 2147483647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2"/>
                <a:gd name="T73" fmla="*/ 0 h 160"/>
                <a:gd name="T74" fmla="*/ 152 w 152"/>
                <a:gd name="T75" fmla="*/ 160 h 160"/>
                <a:gd name="connsiteX0" fmla="*/ 9194 w 10000"/>
                <a:gd name="connsiteY0" fmla="*/ 14622 h 14622"/>
                <a:gd name="connsiteX1" fmla="*/ 10000 w 10000"/>
                <a:gd name="connsiteY1" fmla="*/ 6500 h 14622"/>
                <a:gd name="connsiteX2" fmla="*/ 9474 w 10000"/>
                <a:gd name="connsiteY2" fmla="*/ 5500 h 14622"/>
                <a:gd name="connsiteX3" fmla="*/ 9474 w 10000"/>
                <a:gd name="connsiteY3" fmla="*/ 5000 h 14622"/>
                <a:gd name="connsiteX4" fmla="*/ 8421 w 10000"/>
                <a:gd name="connsiteY4" fmla="*/ 5000 h 14622"/>
                <a:gd name="connsiteX5" fmla="*/ 5789 w 10000"/>
                <a:gd name="connsiteY5" fmla="*/ 4000 h 14622"/>
                <a:gd name="connsiteX6" fmla="*/ 5263 w 10000"/>
                <a:gd name="connsiteY6" fmla="*/ 2500 h 14622"/>
                <a:gd name="connsiteX7" fmla="*/ 5263 w 10000"/>
                <a:gd name="connsiteY7" fmla="*/ 500 h 14622"/>
                <a:gd name="connsiteX8" fmla="*/ 6316 w 10000"/>
                <a:gd name="connsiteY8" fmla="*/ 0 h 14622"/>
                <a:gd name="connsiteX9" fmla="*/ 4737 w 10000"/>
                <a:gd name="connsiteY9" fmla="*/ 500 h 14622"/>
                <a:gd name="connsiteX10" fmla="*/ 3684 w 10000"/>
                <a:gd name="connsiteY10" fmla="*/ 1000 h 14622"/>
                <a:gd name="connsiteX11" fmla="*/ 3158 w 10000"/>
                <a:gd name="connsiteY11" fmla="*/ 2000 h 14622"/>
                <a:gd name="connsiteX12" fmla="*/ 2632 w 10000"/>
                <a:gd name="connsiteY12" fmla="*/ 2500 h 14622"/>
                <a:gd name="connsiteX13" fmla="*/ 1579 w 10000"/>
                <a:gd name="connsiteY13" fmla="*/ 3000 h 14622"/>
                <a:gd name="connsiteX14" fmla="*/ 1053 w 10000"/>
                <a:gd name="connsiteY14" fmla="*/ 4000 h 14622"/>
                <a:gd name="connsiteX15" fmla="*/ 1053 w 10000"/>
                <a:gd name="connsiteY15" fmla="*/ 4500 h 14622"/>
                <a:gd name="connsiteX16" fmla="*/ 1579 w 10000"/>
                <a:gd name="connsiteY16" fmla="*/ 5500 h 14622"/>
                <a:gd name="connsiteX17" fmla="*/ 1579 w 10000"/>
                <a:gd name="connsiteY17" fmla="*/ 6500 h 14622"/>
                <a:gd name="connsiteX18" fmla="*/ 1579 w 10000"/>
                <a:gd name="connsiteY18" fmla="*/ 7500 h 14622"/>
                <a:gd name="connsiteX19" fmla="*/ 526 w 10000"/>
                <a:gd name="connsiteY19" fmla="*/ 8000 h 14622"/>
                <a:gd name="connsiteX20" fmla="*/ 0 w 10000"/>
                <a:gd name="connsiteY20" fmla="*/ 8500 h 14622"/>
                <a:gd name="connsiteX21" fmla="*/ 2105 w 10000"/>
                <a:gd name="connsiteY21" fmla="*/ 9500 h 14622"/>
                <a:gd name="connsiteX22" fmla="*/ 3158 w 10000"/>
                <a:gd name="connsiteY22" fmla="*/ 10000 h 14622"/>
                <a:gd name="connsiteX23" fmla="*/ 9194 w 10000"/>
                <a:gd name="connsiteY23" fmla="*/ 14622 h 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4622">
                  <a:moveTo>
                    <a:pt x="9194" y="14622"/>
                  </a:moveTo>
                  <a:cubicBezTo>
                    <a:pt x="9463" y="11915"/>
                    <a:pt x="9731" y="9207"/>
                    <a:pt x="10000" y="6500"/>
                  </a:cubicBezTo>
                  <a:lnTo>
                    <a:pt x="9474" y="5500"/>
                  </a:lnTo>
                  <a:lnTo>
                    <a:pt x="9474" y="5000"/>
                  </a:lnTo>
                  <a:lnTo>
                    <a:pt x="8421" y="5000"/>
                  </a:lnTo>
                  <a:lnTo>
                    <a:pt x="5789" y="4000"/>
                  </a:lnTo>
                  <a:lnTo>
                    <a:pt x="5263" y="2500"/>
                  </a:lnTo>
                  <a:lnTo>
                    <a:pt x="5263" y="500"/>
                  </a:lnTo>
                  <a:lnTo>
                    <a:pt x="6316" y="0"/>
                  </a:lnTo>
                  <a:lnTo>
                    <a:pt x="4737" y="500"/>
                  </a:lnTo>
                  <a:lnTo>
                    <a:pt x="3684" y="1000"/>
                  </a:lnTo>
                  <a:lnTo>
                    <a:pt x="3158" y="2000"/>
                  </a:lnTo>
                  <a:lnTo>
                    <a:pt x="2632" y="2500"/>
                  </a:lnTo>
                  <a:lnTo>
                    <a:pt x="1579" y="3000"/>
                  </a:lnTo>
                  <a:lnTo>
                    <a:pt x="1053" y="4000"/>
                  </a:lnTo>
                  <a:lnTo>
                    <a:pt x="1053" y="4500"/>
                  </a:lnTo>
                  <a:lnTo>
                    <a:pt x="1579" y="5500"/>
                  </a:lnTo>
                  <a:lnTo>
                    <a:pt x="1579" y="6500"/>
                  </a:lnTo>
                  <a:lnTo>
                    <a:pt x="1579" y="7500"/>
                  </a:lnTo>
                  <a:lnTo>
                    <a:pt x="526" y="8000"/>
                  </a:lnTo>
                  <a:lnTo>
                    <a:pt x="0" y="8500"/>
                  </a:lnTo>
                  <a:lnTo>
                    <a:pt x="2105" y="9500"/>
                  </a:lnTo>
                  <a:lnTo>
                    <a:pt x="3158" y="10000"/>
                  </a:lnTo>
                  <a:lnTo>
                    <a:pt x="9194" y="14622"/>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26" name="Freeform 802"/>
            <p:cNvSpPr>
              <a:spLocks/>
            </p:cNvSpPr>
            <p:nvPr/>
          </p:nvSpPr>
          <p:spPr bwMode="auto">
            <a:xfrm>
              <a:off x="8521790" y="1745420"/>
              <a:ext cx="155575" cy="217488"/>
            </a:xfrm>
            <a:custGeom>
              <a:avLst/>
              <a:gdLst>
                <a:gd name="T0" fmla="*/ 2147483647 w 160"/>
                <a:gd name="T1" fmla="*/ 2147483647 h 224"/>
                <a:gd name="T2" fmla="*/ 2147483647 w 160"/>
                <a:gd name="T3" fmla="*/ 2147483647 h 224"/>
                <a:gd name="T4" fmla="*/ 2147483647 w 160"/>
                <a:gd name="T5" fmla="*/ 2147483647 h 224"/>
                <a:gd name="T6" fmla="*/ 2147483647 w 160"/>
                <a:gd name="T7" fmla="*/ 2147483647 h 224"/>
                <a:gd name="T8" fmla="*/ 2147483647 w 160"/>
                <a:gd name="T9" fmla="*/ 2147483647 h 224"/>
                <a:gd name="T10" fmla="*/ 2147483647 w 160"/>
                <a:gd name="T11" fmla="*/ 2147483647 h 224"/>
                <a:gd name="T12" fmla="*/ 2147483647 w 160"/>
                <a:gd name="T13" fmla="*/ 2147483647 h 224"/>
                <a:gd name="T14" fmla="*/ 2147483647 w 160"/>
                <a:gd name="T15" fmla="*/ 2147483647 h 224"/>
                <a:gd name="T16" fmla="*/ 2147483647 w 160"/>
                <a:gd name="T17" fmla="*/ 2147483647 h 224"/>
                <a:gd name="T18" fmla="*/ 2147483647 w 160"/>
                <a:gd name="T19" fmla="*/ 2147483647 h 224"/>
                <a:gd name="T20" fmla="*/ 2147483647 w 160"/>
                <a:gd name="T21" fmla="*/ 2147483647 h 224"/>
                <a:gd name="T22" fmla="*/ 2147483647 w 160"/>
                <a:gd name="T23" fmla="*/ 2147483647 h 224"/>
                <a:gd name="T24" fmla="*/ 2147483647 w 160"/>
                <a:gd name="T25" fmla="*/ 0 h 224"/>
                <a:gd name="T26" fmla="*/ 2147483647 w 160"/>
                <a:gd name="T27" fmla="*/ 2147483647 h 224"/>
                <a:gd name="T28" fmla="*/ 2147483647 w 160"/>
                <a:gd name="T29" fmla="*/ 2147483647 h 224"/>
                <a:gd name="T30" fmla="*/ 2147483647 w 160"/>
                <a:gd name="T31" fmla="*/ 2147483647 h 224"/>
                <a:gd name="T32" fmla="*/ 2147483647 w 160"/>
                <a:gd name="T33" fmla="*/ 2147483647 h 224"/>
                <a:gd name="T34" fmla="*/ 2147483647 w 160"/>
                <a:gd name="T35" fmla="*/ 2147483647 h 224"/>
                <a:gd name="T36" fmla="*/ 2147483647 w 160"/>
                <a:gd name="T37" fmla="*/ 2147483647 h 224"/>
                <a:gd name="T38" fmla="*/ 0 w 160"/>
                <a:gd name="T39" fmla="*/ 2147483647 h 224"/>
                <a:gd name="T40" fmla="*/ 2147483647 w 160"/>
                <a:gd name="T41" fmla="*/ 2147483647 h 224"/>
                <a:gd name="T42" fmla="*/ 2147483647 w 160"/>
                <a:gd name="T43" fmla="*/ 2147483647 h 224"/>
                <a:gd name="T44" fmla="*/ 2147483647 w 160"/>
                <a:gd name="T45" fmla="*/ 2147483647 h 224"/>
                <a:gd name="T46" fmla="*/ 2147483647 w 160"/>
                <a:gd name="T47" fmla="*/ 2147483647 h 224"/>
                <a:gd name="T48" fmla="*/ 2147483647 w 160"/>
                <a:gd name="T49" fmla="*/ 2147483647 h 224"/>
                <a:gd name="T50" fmla="*/ 2147483647 w 160"/>
                <a:gd name="T51" fmla="*/ 2147483647 h 224"/>
                <a:gd name="T52" fmla="*/ 2147483647 w 160"/>
                <a:gd name="T53" fmla="*/ 2147483647 h 224"/>
                <a:gd name="T54" fmla="*/ 2147483647 w 160"/>
                <a:gd name="T55" fmla="*/ 2147483647 h 224"/>
                <a:gd name="T56" fmla="*/ 2147483647 w 160"/>
                <a:gd name="T57" fmla="*/ 2147483647 h 224"/>
                <a:gd name="T58" fmla="*/ 2147483647 w 160"/>
                <a:gd name="T59" fmla="*/ 2147483647 h 2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0"/>
                <a:gd name="T91" fmla="*/ 0 h 224"/>
                <a:gd name="T92" fmla="*/ 160 w 160"/>
                <a:gd name="T93" fmla="*/ 224 h 2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0" h="224">
                  <a:moveTo>
                    <a:pt x="152" y="136"/>
                  </a:move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close/>
                </a:path>
              </a:pathLst>
            </a:custGeom>
            <a:solidFill>
              <a:srgbClr val="00AEEF"/>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27" name="Freeform 795"/>
            <p:cNvSpPr>
              <a:spLocks/>
            </p:cNvSpPr>
            <p:nvPr/>
          </p:nvSpPr>
          <p:spPr bwMode="auto">
            <a:xfrm>
              <a:off x="8623390" y="1675570"/>
              <a:ext cx="473869" cy="504825"/>
            </a:xfrm>
            <a:custGeom>
              <a:avLst/>
              <a:gdLst>
                <a:gd name="T0" fmla="*/ 2147483647 w 488"/>
                <a:gd name="T1" fmla="*/ 2147483647 h 520"/>
                <a:gd name="T2" fmla="*/ 2147483647 w 488"/>
                <a:gd name="T3" fmla="*/ 2147483647 h 520"/>
                <a:gd name="T4" fmla="*/ 2147483647 w 488"/>
                <a:gd name="T5" fmla="*/ 2147483647 h 520"/>
                <a:gd name="T6" fmla="*/ 2147483647 w 488"/>
                <a:gd name="T7" fmla="*/ 2147483647 h 520"/>
                <a:gd name="T8" fmla="*/ 2147483647 w 488"/>
                <a:gd name="T9" fmla="*/ 2147483647 h 520"/>
                <a:gd name="T10" fmla="*/ 2147483647 w 488"/>
                <a:gd name="T11" fmla="*/ 2147483647 h 520"/>
                <a:gd name="T12" fmla="*/ 2147483647 w 488"/>
                <a:gd name="T13" fmla="*/ 2147483647 h 520"/>
                <a:gd name="T14" fmla="*/ 2147483647 w 488"/>
                <a:gd name="T15" fmla="*/ 2147483647 h 520"/>
                <a:gd name="T16" fmla="*/ 2147483647 w 488"/>
                <a:gd name="T17" fmla="*/ 2147483647 h 520"/>
                <a:gd name="T18" fmla="*/ 2147483647 w 488"/>
                <a:gd name="T19" fmla="*/ 2147483647 h 520"/>
                <a:gd name="T20" fmla="*/ 2147483647 w 488"/>
                <a:gd name="T21" fmla="*/ 2147483647 h 520"/>
                <a:gd name="T22" fmla="*/ 2147483647 w 488"/>
                <a:gd name="T23" fmla="*/ 2147483647 h 520"/>
                <a:gd name="T24" fmla="*/ 2147483647 w 488"/>
                <a:gd name="T25" fmla="*/ 2147483647 h 520"/>
                <a:gd name="T26" fmla="*/ 2147483647 w 488"/>
                <a:gd name="T27" fmla="*/ 2147483647 h 520"/>
                <a:gd name="T28" fmla="*/ 2147483647 w 488"/>
                <a:gd name="T29" fmla="*/ 2147483647 h 520"/>
                <a:gd name="T30" fmla="*/ 2147483647 w 488"/>
                <a:gd name="T31" fmla="*/ 2147483647 h 520"/>
                <a:gd name="T32" fmla="*/ 2147483647 w 488"/>
                <a:gd name="T33" fmla="*/ 2147483647 h 520"/>
                <a:gd name="T34" fmla="*/ 2147483647 w 488"/>
                <a:gd name="T35" fmla="*/ 2147483647 h 520"/>
                <a:gd name="T36" fmla="*/ 2147483647 w 488"/>
                <a:gd name="T37" fmla="*/ 2147483647 h 520"/>
                <a:gd name="T38" fmla="*/ 2147483647 w 488"/>
                <a:gd name="T39" fmla="*/ 2147483647 h 520"/>
                <a:gd name="T40" fmla="*/ 2147483647 w 488"/>
                <a:gd name="T41" fmla="*/ 2147483647 h 520"/>
                <a:gd name="T42" fmla="*/ 2147483647 w 488"/>
                <a:gd name="T43" fmla="*/ 2147483647 h 520"/>
                <a:gd name="T44" fmla="*/ 2147483647 w 488"/>
                <a:gd name="T45" fmla="*/ 2147483647 h 520"/>
                <a:gd name="T46" fmla="*/ 2147483647 w 488"/>
                <a:gd name="T47" fmla="*/ 0 h 520"/>
                <a:gd name="T48" fmla="*/ 2147483647 w 488"/>
                <a:gd name="T49" fmla="*/ 2147483647 h 520"/>
                <a:gd name="T50" fmla="*/ 2147483647 w 488"/>
                <a:gd name="T51" fmla="*/ 2147483647 h 520"/>
                <a:gd name="T52" fmla="*/ 2147483647 w 488"/>
                <a:gd name="T53" fmla="*/ 2147483647 h 520"/>
                <a:gd name="T54" fmla="*/ 2147483647 w 488"/>
                <a:gd name="T55" fmla="*/ 2147483647 h 520"/>
                <a:gd name="T56" fmla="*/ 2147483647 w 488"/>
                <a:gd name="T57" fmla="*/ 2147483647 h 520"/>
                <a:gd name="T58" fmla="*/ 2147483647 w 488"/>
                <a:gd name="T59" fmla="*/ 2147483647 h 520"/>
                <a:gd name="T60" fmla="*/ 0 w 488"/>
                <a:gd name="T61" fmla="*/ 2147483647 h 520"/>
                <a:gd name="T62" fmla="*/ 2147483647 w 488"/>
                <a:gd name="T63" fmla="*/ 2147483647 h 520"/>
                <a:gd name="T64" fmla="*/ 2147483647 w 488"/>
                <a:gd name="T65" fmla="*/ 2147483647 h 520"/>
                <a:gd name="T66" fmla="*/ 2147483647 w 488"/>
                <a:gd name="T67" fmla="*/ 2147483647 h 520"/>
                <a:gd name="T68" fmla="*/ 2147483647 w 488"/>
                <a:gd name="T69" fmla="*/ 2147483647 h 520"/>
                <a:gd name="T70" fmla="*/ 2147483647 w 488"/>
                <a:gd name="T71" fmla="*/ 2147483647 h 520"/>
                <a:gd name="T72" fmla="*/ 2147483647 w 488"/>
                <a:gd name="T73" fmla="*/ 2147483647 h 520"/>
                <a:gd name="T74" fmla="*/ 2147483647 w 488"/>
                <a:gd name="T75" fmla="*/ 2147483647 h 520"/>
                <a:gd name="T76" fmla="*/ 2147483647 w 488"/>
                <a:gd name="T77" fmla="*/ 2147483647 h 5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8"/>
                <a:gd name="T118" fmla="*/ 0 h 520"/>
                <a:gd name="T119" fmla="*/ 488 w 488"/>
                <a:gd name="T120" fmla="*/ 520 h 520"/>
                <a:gd name="connsiteX0" fmla="*/ 4906 w 10000"/>
                <a:gd name="connsiteY0" fmla="*/ 7668 h 10000"/>
                <a:gd name="connsiteX1" fmla="*/ 5082 w 10000"/>
                <a:gd name="connsiteY1" fmla="*/ 7846 h 10000"/>
                <a:gd name="connsiteX2" fmla="*/ 4918 w 10000"/>
                <a:gd name="connsiteY2" fmla="*/ 8308 h 10000"/>
                <a:gd name="connsiteX3" fmla="*/ 4754 w 10000"/>
                <a:gd name="connsiteY3" fmla="*/ 8462 h 10000"/>
                <a:gd name="connsiteX4" fmla="*/ 4098 w 10000"/>
                <a:gd name="connsiteY4" fmla="*/ 8923 h 10000"/>
                <a:gd name="connsiteX5" fmla="*/ 4262 w 10000"/>
                <a:gd name="connsiteY5" fmla="*/ 8923 h 10000"/>
                <a:gd name="connsiteX6" fmla="*/ 4098 w 10000"/>
                <a:gd name="connsiteY6" fmla="*/ 8923 h 10000"/>
                <a:gd name="connsiteX7" fmla="*/ 4426 w 10000"/>
                <a:gd name="connsiteY7" fmla="*/ 9077 h 10000"/>
                <a:gd name="connsiteX8" fmla="*/ 4754 w 10000"/>
                <a:gd name="connsiteY8" fmla="*/ 9231 h 10000"/>
                <a:gd name="connsiteX9" fmla="*/ 5082 w 10000"/>
                <a:gd name="connsiteY9" fmla="*/ 9538 h 10000"/>
                <a:gd name="connsiteX10" fmla="*/ 5246 w 10000"/>
                <a:gd name="connsiteY10" fmla="*/ 10000 h 10000"/>
                <a:gd name="connsiteX11" fmla="*/ 5410 w 10000"/>
                <a:gd name="connsiteY11" fmla="*/ 9692 h 10000"/>
                <a:gd name="connsiteX12" fmla="*/ 5738 w 10000"/>
                <a:gd name="connsiteY12" fmla="*/ 9385 h 10000"/>
                <a:gd name="connsiteX13" fmla="*/ 6066 w 10000"/>
                <a:gd name="connsiteY13" fmla="*/ 9077 h 10000"/>
                <a:gd name="connsiteX14" fmla="*/ 6393 w 10000"/>
                <a:gd name="connsiteY14" fmla="*/ 8000 h 10000"/>
                <a:gd name="connsiteX15" fmla="*/ 6721 w 10000"/>
                <a:gd name="connsiteY15" fmla="*/ 7538 h 10000"/>
                <a:gd name="connsiteX16" fmla="*/ 7541 w 10000"/>
                <a:gd name="connsiteY16" fmla="*/ 7077 h 10000"/>
                <a:gd name="connsiteX17" fmla="*/ 8197 w 10000"/>
                <a:gd name="connsiteY17" fmla="*/ 6923 h 10000"/>
                <a:gd name="connsiteX18" fmla="*/ 8361 w 10000"/>
                <a:gd name="connsiteY18" fmla="*/ 6923 h 10000"/>
                <a:gd name="connsiteX19" fmla="*/ 8525 w 10000"/>
                <a:gd name="connsiteY19" fmla="*/ 6615 h 10000"/>
                <a:gd name="connsiteX20" fmla="*/ 8525 w 10000"/>
                <a:gd name="connsiteY20" fmla="*/ 6308 h 10000"/>
                <a:gd name="connsiteX21" fmla="*/ 8852 w 10000"/>
                <a:gd name="connsiteY21" fmla="*/ 5846 h 10000"/>
                <a:gd name="connsiteX22" fmla="*/ 8852 w 10000"/>
                <a:gd name="connsiteY22" fmla="*/ 5692 h 10000"/>
                <a:gd name="connsiteX23" fmla="*/ 9016 w 10000"/>
                <a:gd name="connsiteY23" fmla="*/ 4462 h 10000"/>
                <a:gd name="connsiteX24" fmla="*/ 9180 w 10000"/>
                <a:gd name="connsiteY24" fmla="*/ 4308 h 10000"/>
                <a:gd name="connsiteX25" fmla="*/ 10000 w 10000"/>
                <a:gd name="connsiteY25" fmla="*/ 3385 h 10000"/>
                <a:gd name="connsiteX26" fmla="*/ 10000 w 10000"/>
                <a:gd name="connsiteY26" fmla="*/ 3077 h 10000"/>
                <a:gd name="connsiteX27" fmla="*/ 9836 w 10000"/>
                <a:gd name="connsiteY27" fmla="*/ 2615 h 10000"/>
                <a:gd name="connsiteX28" fmla="*/ 9344 w 10000"/>
                <a:gd name="connsiteY28" fmla="*/ 2462 h 10000"/>
                <a:gd name="connsiteX29" fmla="*/ 8689 w 10000"/>
                <a:gd name="connsiteY29" fmla="*/ 2000 h 10000"/>
                <a:gd name="connsiteX30" fmla="*/ 7869 w 10000"/>
                <a:gd name="connsiteY30" fmla="*/ 2000 h 10000"/>
                <a:gd name="connsiteX31" fmla="*/ 7541 w 10000"/>
                <a:gd name="connsiteY31" fmla="*/ 1846 h 10000"/>
                <a:gd name="connsiteX32" fmla="*/ 7377 w 10000"/>
                <a:gd name="connsiteY32" fmla="*/ 1692 h 10000"/>
                <a:gd name="connsiteX33" fmla="*/ 6721 w 10000"/>
                <a:gd name="connsiteY33" fmla="*/ 1385 h 10000"/>
                <a:gd name="connsiteX34" fmla="*/ 6230 w 10000"/>
                <a:gd name="connsiteY34" fmla="*/ 1077 h 10000"/>
                <a:gd name="connsiteX35" fmla="*/ 6066 w 10000"/>
                <a:gd name="connsiteY35" fmla="*/ 769 h 10000"/>
                <a:gd name="connsiteX36" fmla="*/ 5902 w 10000"/>
                <a:gd name="connsiteY36" fmla="*/ 154 h 10000"/>
                <a:gd name="connsiteX37" fmla="*/ 5738 w 10000"/>
                <a:gd name="connsiteY37" fmla="*/ 154 h 10000"/>
                <a:gd name="connsiteX38" fmla="*/ 5410 w 10000"/>
                <a:gd name="connsiteY38" fmla="*/ 615 h 10000"/>
                <a:gd name="connsiteX39" fmla="*/ 5082 w 10000"/>
                <a:gd name="connsiteY39" fmla="*/ 769 h 10000"/>
                <a:gd name="connsiteX40" fmla="*/ 4590 w 10000"/>
                <a:gd name="connsiteY40" fmla="*/ 769 h 10000"/>
                <a:gd name="connsiteX41" fmla="*/ 4426 w 10000"/>
                <a:gd name="connsiteY41" fmla="*/ 769 h 10000"/>
                <a:gd name="connsiteX42" fmla="*/ 3934 w 10000"/>
                <a:gd name="connsiteY42" fmla="*/ 923 h 10000"/>
                <a:gd name="connsiteX43" fmla="*/ 3770 w 10000"/>
                <a:gd name="connsiteY43" fmla="*/ 923 h 10000"/>
                <a:gd name="connsiteX44" fmla="*/ 3443 w 10000"/>
                <a:gd name="connsiteY44" fmla="*/ 769 h 10000"/>
                <a:gd name="connsiteX45" fmla="*/ 3607 w 10000"/>
                <a:gd name="connsiteY45" fmla="*/ 308 h 10000"/>
                <a:gd name="connsiteX46" fmla="*/ 3443 w 10000"/>
                <a:gd name="connsiteY46" fmla="*/ 0 h 10000"/>
                <a:gd name="connsiteX47" fmla="*/ 3279 w 10000"/>
                <a:gd name="connsiteY47" fmla="*/ 0 h 10000"/>
                <a:gd name="connsiteX48" fmla="*/ 3279 w 10000"/>
                <a:gd name="connsiteY48" fmla="*/ 154 h 10000"/>
                <a:gd name="connsiteX49" fmla="*/ 2951 w 10000"/>
                <a:gd name="connsiteY49" fmla="*/ 308 h 10000"/>
                <a:gd name="connsiteX50" fmla="*/ 2295 w 10000"/>
                <a:gd name="connsiteY50" fmla="*/ 308 h 10000"/>
                <a:gd name="connsiteX51" fmla="*/ 2459 w 10000"/>
                <a:gd name="connsiteY51" fmla="*/ 615 h 10000"/>
                <a:gd name="connsiteX52" fmla="*/ 2623 w 10000"/>
                <a:gd name="connsiteY52" fmla="*/ 923 h 10000"/>
                <a:gd name="connsiteX53" fmla="*/ 1803 w 10000"/>
                <a:gd name="connsiteY53" fmla="*/ 1077 h 10000"/>
                <a:gd name="connsiteX54" fmla="*/ 1639 w 10000"/>
                <a:gd name="connsiteY54" fmla="*/ 923 h 10000"/>
                <a:gd name="connsiteX55" fmla="*/ 984 w 10000"/>
                <a:gd name="connsiteY55" fmla="*/ 1077 h 10000"/>
                <a:gd name="connsiteX56" fmla="*/ 984 w 10000"/>
                <a:gd name="connsiteY56" fmla="*/ 1385 h 10000"/>
                <a:gd name="connsiteX57" fmla="*/ 820 w 10000"/>
                <a:gd name="connsiteY57" fmla="*/ 2308 h 10000"/>
                <a:gd name="connsiteX58" fmla="*/ 656 w 10000"/>
                <a:gd name="connsiteY58" fmla="*/ 2154 h 10000"/>
                <a:gd name="connsiteX59" fmla="*/ 656 w 10000"/>
                <a:gd name="connsiteY59" fmla="*/ 2308 h 10000"/>
                <a:gd name="connsiteX60" fmla="*/ 328 w 10000"/>
                <a:gd name="connsiteY60" fmla="*/ 2462 h 10000"/>
                <a:gd name="connsiteX61" fmla="*/ 0 w 10000"/>
                <a:gd name="connsiteY61" fmla="*/ 2923 h 10000"/>
                <a:gd name="connsiteX62" fmla="*/ 0 w 10000"/>
                <a:gd name="connsiteY62" fmla="*/ 3385 h 10000"/>
                <a:gd name="connsiteX63" fmla="*/ 328 w 10000"/>
                <a:gd name="connsiteY63" fmla="*/ 3692 h 10000"/>
                <a:gd name="connsiteX64" fmla="*/ 820 w 10000"/>
                <a:gd name="connsiteY64" fmla="*/ 3538 h 10000"/>
                <a:gd name="connsiteX65" fmla="*/ 820 w 10000"/>
                <a:gd name="connsiteY65" fmla="*/ 4000 h 10000"/>
                <a:gd name="connsiteX66" fmla="*/ 984 w 10000"/>
                <a:gd name="connsiteY66" fmla="*/ 4000 h 10000"/>
                <a:gd name="connsiteX67" fmla="*/ 1311 w 10000"/>
                <a:gd name="connsiteY67" fmla="*/ 4000 h 10000"/>
                <a:gd name="connsiteX68" fmla="*/ 1639 w 10000"/>
                <a:gd name="connsiteY68" fmla="*/ 3692 h 10000"/>
                <a:gd name="connsiteX69" fmla="*/ 2131 w 10000"/>
                <a:gd name="connsiteY69" fmla="*/ 3846 h 10000"/>
                <a:gd name="connsiteX70" fmla="*/ 2295 w 10000"/>
                <a:gd name="connsiteY70" fmla="*/ 4308 h 10000"/>
                <a:gd name="connsiteX71" fmla="*/ 2787 w 10000"/>
                <a:gd name="connsiteY71" fmla="*/ 4462 h 10000"/>
                <a:gd name="connsiteX72" fmla="*/ 3279 w 10000"/>
                <a:gd name="connsiteY72" fmla="*/ 4769 h 10000"/>
                <a:gd name="connsiteX73" fmla="*/ 3279 w 10000"/>
                <a:gd name="connsiteY73" fmla="*/ 5077 h 10000"/>
                <a:gd name="connsiteX74" fmla="*/ 3443 w 10000"/>
                <a:gd name="connsiteY74" fmla="*/ 5231 h 10000"/>
                <a:gd name="connsiteX75" fmla="*/ 3934 w 10000"/>
                <a:gd name="connsiteY75" fmla="*/ 5385 h 10000"/>
                <a:gd name="connsiteX76" fmla="*/ 3934 w 10000"/>
                <a:gd name="connsiteY76" fmla="*/ 5692 h 10000"/>
                <a:gd name="connsiteX77" fmla="*/ 3934 w 10000"/>
                <a:gd name="connsiteY77" fmla="*/ 6154 h 10000"/>
                <a:gd name="connsiteX78" fmla="*/ 4906 w 10000"/>
                <a:gd name="connsiteY78" fmla="*/ 7668 h 10000"/>
                <a:gd name="connsiteX0" fmla="*/ 4906 w 10000"/>
                <a:gd name="connsiteY0" fmla="*/ 7668 h 10000"/>
                <a:gd name="connsiteX1" fmla="*/ 5082 w 10000"/>
                <a:gd name="connsiteY1" fmla="*/ 7846 h 10000"/>
                <a:gd name="connsiteX2" fmla="*/ 4918 w 10000"/>
                <a:gd name="connsiteY2" fmla="*/ 8308 h 10000"/>
                <a:gd name="connsiteX3" fmla="*/ 4754 w 10000"/>
                <a:gd name="connsiteY3" fmla="*/ 8462 h 10000"/>
                <a:gd name="connsiteX4" fmla="*/ 4098 w 10000"/>
                <a:gd name="connsiteY4" fmla="*/ 8923 h 10000"/>
                <a:gd name="connsiteX5" fmla="*/ 4262 w 10000"/>
                <a:gd name="connsiteY5" fmla="*/ 8923 h 10000"/>
                <a:gd name="connsiteX6" fmla="*/ 4098 w 10000"/>
                <a:gd name="connsiteY6" fmla="*/ 8923 h 10000"/>
                <a:gd name="connsiteX7" fmla="*/ 4426 w 10000"/>
                <a:gd name="connsiteY7" fmla="*/ 9077 h 10000"/>
                <a:gd name="connsiteX8" fmla="*/ 4754 w 10000"/>
                <a:gd name="connsiteY8" fmla="*/ 9231 h 10000"/>
                <a:gd name="connsiteX9" fmla="*/ 5082 w 10000"/>
                <a:gd name="connsiteY9" fmla="*/ 9538 h 10000"/>
                <a:gd name="connsiteX10" fmla="*/ 5246 w 10000"/>
                <a:gd name="connsiteY10" fmla="*/ 10000 h 10000"/>
                <a:gd name="connsiteX11" fmla="*/ 5410 w 10000"/>
                <a:gd name="connsiteY11" fmla="*/ 9692 h 10000"/>
                <a:gd name="connsiteX12" fmla="*/ 5738 w 10000"/>
                <a:gd name="connsiteY12" fmla="*/ 9385 h 10000"/>
                <a:gd name="connsiteX13" fmla="*/ 6066 w 10000"/>
                <a:gd name="connsiteY13" fmla="*/ 9077 h 10000"/>
                <a:gd name="connsiteX14" fmla="*/ 6393 w 10000"/>
                <a:gd name="connsiteY14" fmla="*/ 8000 h 10000"/>
                <a:gd name="connsiteX15" fmla="*/ 6721 w 10000"/>
                <a:gd name="connsiteY15" fmla="*/ 7538 h 10000"/>
                <a:gd name="connsiteX16" fmla="*/ 7541 w 10000"/>
                <a:gd name="connsiteY16" fmla="*/ 7077 h 10000"/>
                <a:gd name="connsiteX17" fmla="*/ 8197 w 10000"/>
                <a:gd name="connsiteY17" fmla="*/ 6923 h 10000"/>
                <a:gd name="connsiteX18" fmla="*/ 8361 w 10000"/>
                <a:gd name="connsiteY18" fmla="*/ 6923 h 10000"/>
                <a:gd name="connsiteX19" fmla="*/ 8525 w 10000"/>
                <a:gd name="connsiteY19" fmla="*/ 6615 h 10000"/>
                <a:gd name="connsiteX20" fmla="*/ 8525 w 10000"/>
                <a:gd name="connsiteY20" fmla="*/ 6308 h 10000"/>
                <a:gd name="connsiteX21" fmla="*/ 8852 w 10000"/>
                <a:gd name="connsiteY21" fmla="*/ 5846 h 10000"/>
                <a:gd name="connsiteX22" fmla="*/ 8852 w 10000"/>
                <a:gd name="connsiteY22" fmla="*/ 5692 h 10000"/>
                <a:gd name="connsiteX23" fmla="*/ 9016 w 10000"/>
                <a:gd name="connsiteY23" fmla="*/ 4462 h 10000"/>
                <a:gd name="connsiteX24" fmla="*/ 9180 w 10000"/>
                <a:gd name="connsiteY24" fmla="*/ 4308 h 10000"/>
                <a:gd name="connsiteX25" fmla="*/ 10000 w 10000"/>
                <a:gd name="connsiteY25" fmla="*/ 3385 h 10000"/>
                <a:gd name="connsiteX26" fmla="*/ 10000 w 10000"/>
                <a:gd name="connsiteY26" fmla="*/ 3077 h 10000"/>
                <a:gd name="connsiteX27" fmla="*/ 9836 w 10000"/>
                <a:gd name="connsiteY27" fmla="*/ 2615 h 10000"/>
                <a:gd name="connsiteX28" fmla="*/ 9344 w 10000"/>
                <a:gd name="connsiteY28" fmla="*/ 2462 h 10000"/>
                <a:gd name="connsiteX29" fmla="*/ 8689 w 10000"/>
                <a:gd name="connsiteY29" fmla="*/ 2000 h 10000"/>
                <a:gd name="connsiteX30" fmla="*/ 7869 w 10000"/>
                <a:gd name="connsiteY30" fmla="*/ 2000 h 10000"/>
                <a:gd name="connsiteX31" fmla="*/ 7541 w 10000"/>
                <a:gd name="connsiteY31" fmla="*/ 1846 h 10000"/>
                <a:gd name="connsiteX32" fmla="*/ 7377 w 10000"/>
                <a:gd name="connsiteY32" fmla="*/ 1692 h 10000"/>
                <a:gd name="connsiteX33" fmla="*/ 6721 w 10000"/>
                <a:gd name="connsiteY33" fmla="*/ 1385 h 10000"/>
                <a:gd name="connsiteX34" fmla="*/ 6230 w 10000"/>
                <a:gd name="connsiteY34" fmla="*/ 1077 h 10000"/>
                <a:gd name="connsiteX35" fmla="*/ 6066 w 10000"/>
                <a:gd name="connsiteY35" fmla="*/ 769 h 10000"/>
                <a:gd name="connsiteX36" fmla="*/ 5902 w 10000"/>
                <a:gd name="connsiteY36" fmla="*/ 154 h 10000"/>
                <a:gd name="connsiteX37" fmla="*/ 5738 w 10000"/>
                <a:gd name="connsiteY37" fmla="*/ 154 h 10000"/>
                <a:gd name="connsiteX38" fmla="*/ 5410 w 10000"/>
                <a:gd name="connsiteY38" fmla="*/ 615 h 10000"/>
                <a:gd name="connsiteX39" fmla="*/ 5082 w 10000"/>
                <a:gd name="connsiteY39" fmla="*/ 769 h 10000"/>
                <a:gd name="connsiteX40" fmla="*/ 4590 w 10000"/>
                <a:gd name="connsiteY40" fmla="*/ 769 h 10000"/>
                <a:gd name="connsiteX41" fmla="*/ 4426 w 10000"/>
                <a:gd name="connsiteY41" fmla="*/ 769 h 10000"/>
                <a:gd name="connsiteX42" fmla="*/ 3934 w 10000"/>
                <a:gd name="connsiteY42" fmla="*/ 923 h 10000"/>
                <a:gd name="connsiteX43" fmla="*/ 3770 w 10000"/>
                <a:gd name="connsiteY43" fmla="*/ 923 h 10000"/>
                <a:gd name="connsiteX44" fmla="*/ 3443 w 10000"/>
                <a:gd name="connsiteY44" fmla="*/ 769 h 10000"/>
                <a:gd name="connsiteX45" fmla="*/ 3607 w 10000"/>
                <a:gd name="connsiteY45" fmla="*/ 308 h 10000"/>
                <a:gd name="connsiteX46" fmla="*/ 3443 w 10000"/>
                <a:gd name="connsiteY46" fmla="*/ 0 h 10000"/>
                <a:gd name="connsiteX47" fmla="*/ 3279 w 10000"/>
                <a:gd name="connsiteY47" fmla="*/ 0 h 10000"/>
                <a:gd name="connsiteX48" fmla="*/ 3279 w 10000"/>
                <a:gd name="connsiteY48" fmla="*/ 154 h 10000"/>
                <a:gd name="connsiteX49" fmla="*/ 2951 w 10000"/>
                <a:gd name="connsiteY49" fmla="*/ 308 h 10000"/>
                <a:gd name="connsiteX50" fmla="*/ 2295 w 10000"/>
                <a:gd name="connsiteY50" fmla="*/ 308 h 10000"/>
                <a:gd name="connsiteX51" fmla="*/ 2459 w 10000"/>
                <a:gd name="connsiteY51" fmla="*/ 615 h 10000"/>
                <a:gd name="connsiteX52" fmla="*/ 2623 w 10000"/>
                <a:gd name="connsiteY52" fmla="*/ 923 h 10000"/>
                <a:gd name="connsiteX53" fmla="*/ 1803 w 10000"/>
                <a:gd name="connsiteY53" fmla="*/ 1077 h 10000"/>
                <a:gd name="connsiteX54" fmla="*/ 1639 w 10000"/>
                <a:gd name="connsiteY54" fmla="*/ 923 h 10000"/>
                <a:gd name="connsiteX55" fmla="*/ 984 w 10000"/>
                <a:gd name="connsiteY55" fmla="*/ 1077 h 10000"/>
                <a:gd name="connsiteX56" fmla="*/ 984 w 10000"/>
                <a:gd name="connsiteY56" fmla="*/ 1385 h 10000"/>
                <a:gd name="connsiteX57" fmla="*/ 820 w 10000"/>
                <a:gd name="connsiteY57" fmla="*/ 2308 h 10000"/>
                <a:gd name="connsiteX58" fmla="*/ 656 w 10000"/>
                <a:gd name="connsiteY58" fmla="*/ 2154 h 10000"/>
                <a:gd name="connsiteX59" fmla="*/ 656 w 10000"/>
                <a:gd name="connsiteY59" fmla="*/ 2308 h 10000"/>
                <a:gd name="connsiteX60" fmla="*/ 328 w 10000"/>
                <a:gd name="connsiteY60" fmla="*/ 2462 h 10000"/>
                <a:gd name="connsiteX61" fmla="*/ 0 w 10000"/>
                <a:gd name="connsiteY61" fmla="*/ 2923 h 10000"/>
                <a:gd name="connsiteX62" fmla="*/ 0 w 10000"/>
                <a:gd name="connsiteY62" fmla="*/ 3385 h 10000"/>
                <a:gd name="connsiteX63" fmla="*/ 328 w 10000"/>
                <a:gd name="connsiteY63" fmla="*/ 3692 h 10000"/>
                <a:gd name="connsiteX64" fmla="*/ 820 w 10000"/>
                <a:gd name="connsiteY64" fmla="*/ 3538 h 10000"/>
                <a:gd name="connsiteX65" fmla="*/ 820 w 10000"/>
                <a:gd name="connsiteY65" fmla="*/ 4000 h 10000"/>
                <a:gd name="connsiteX66" fmla="*/ 984 w 10000"/>
                <a:gd name="connsiteY66" fmla="*/ 4000 h 10000"/>
                <a:gd name="connsiteX67" fmla="*/ 1311 w 10000"/>
                <a:gd name="connsiteY67" fmla="*/ 4000 h 10000"/>
                <a:gd name="connsiteX68" fmla="*/ 1639 w 10000"/>
                <a:gd name="connsiteY68" fmla="*/ 3692 h 10000"/>
                <a:gd name="connsiteX69" fmla="*/ 2131 w 10000"/>
                <a:gd name="connsiteY69" fmla="*/ 3846 h 10000"/>
                <a:gd name="connsiteX70" fmla="*/ 2295 w 10000"/>
                <a:gd name="connsiteY70" fmla="*/ 4308 h 10000"/>
                <a:gd name="connsiteX71" fmla="*/ 2787 w 10000"/>
                <a:gd name="connsiteY71" fmla="*/ 4462 h 10000"/>
                <a:gd name="connsiteX72" fmla="*/ 3279 w 10000"/>
                <a:gd name="connsiteY72" fmla="*/ 4769 h 10000"/>
                <a:gd name="connsiteX73" fmla="*/ 3279 w 10000"/>
                <a:gd name="connsiteY73" fmla="*/ 5077 h 10000"/>
                <a:gd name="connsiteX74" fmla="*/ 3443 w 10000"/>
                <a:gd name="connsiteY74" fmla="*/ 5231 h 10000"/>
                <a:gd name="connsiteX75" fmla="*/ 3934 w 10000"/>
                <a:gd name="connsiteY75" fmla="*/ 5385 h 10000"/>
                <a:gd name="connsiteX76" fmla="*/ 3934 w 10000"/>
                <a:gd name="connsiteY76" fmla="*/ 5692 h 10000"/>
                <a:gd name="connsiteX77" fmla="*/ 3884 w 10000"/>
                <a:gd name="connsiteY77" fmla="*/ 6343 h 10000"/>
                <a:gd name="connsiteX78" fmla="*/ 4906 w 10000"/>
                <a:gd name="connsiteY78" fmla="*/ 76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000" h="10000">
                  <a:moveTo>
                    <a:pt x="4906" y="7668"/>
                  </a:moveTo>
                  <a:cubicBezTo>
                    <a:pt x="4965" y="7727"/>
                    <a:pt x="5023" y="7787"/>
                    <a:pt x="5082" y="7846"/>
                  </a:cubicBezTo>
                  <a:cubicBezTo>
                    <a:pt x="5027" y="8000"/>
                    <a:pt x="4973" y="8154"/>
                    <a:pt x="4918" y="8308"/>
                  </a:cubicBezTo>
                  <a:cubicBezTo>
                    <a:pt x="4863" y="8359"/>
                    <a:pt x="4809" y="8411"/>
                    <a:pt x="4754" y="8462"/>
                  </a:cubicBezTo>
                  <a:lnTo>
                    <a:pt x="4098" y="8923"/>
                  </a:lnTo>
                  <a:lnTo>
                    <a:pt x="4262" y="8923"/>
                  </a:lnTo>
                  <a:lnTo>
                    <a:pt x="4098" y="8923"/>
                  </a:lnTo>
                  <a:lnTo>
                    <a:pt x="4426" y="9077"/>
                  </a:lnTo>
                  <a:lnTo>
                    <a:pt x="4754" y="9231"/>
                  </a:lnTo>
                  <a:lnTo>
                    <a:pt x="5082" y="9538"/>
                  </a:lnTo>
                  <a:cubicBezTo>
                    <a:pt x="5137" y="9692"/>
                    <a:pt x="5191" y="9846"/>
                    <a:pt x="5246" y="10000"/>
                  </a:cubicBezTo>
                  <a:lnTo>
                    <a:pt x="5410" y="9692"/>
                  </a:lnTo>
                  <a:lnTo>
                    <a:pt x="5738" y="9385"/>
                  </a:lnTo>
                  <a:lnTo>
                    <a:pt x="6066" y="9077"/>
                  </a:lnTo>
                  <a:lnTo>
                    <a:pt x="6393" y="8000"/>
                  </a:lnTo>
                  <a:lnTo>
                    <a:pt x="6721" y="7538"/>
                  </a:lnTo>
                  <a:lnTo>
                    <a:pt x="7541" y="7077"/>
                  </a:lnTo>
                  <a:lnTo>
                    <a:pt x="8197" y="6923"/>
                  </a:lnTo>
                  <a:lnTo>
                    <a:pt x="8361" y="6923"/>
                  </a:lnTo>
                  <a:lnTo>
                    <a:pt x="8525" y="6615"/>
                  </a:lnTo>
                  <a:lnTo>
                    <a:pt x="8525" y="6308"/>
                  </a:lnTo>
                  <a:lnTo>
                    <a:pt x="8852" y="5846"/>
                  </a:lnTo>
                  <a:lnTo>
                    <a:pt x="8852" y="5692"/>
                  </a:lnTo>
                  <a:cubicBezTo>
                    <a:pt x="8907" y="5282"/>
                    <a:pt x="8961" y="4872"/>
                    <a:pt x="9016" y="4462"/>
                  </a:cubicBezTo>
                  <a:cubicBezTo>
                    <a:pt x="9071" y="4411"/>
                    <a:pt x="9125" y="4359"/>
                    <a:pt x="9180" y="4308"/>
                  </a:cubicBezTo>
                  <a:lnTo>
                    <a:pt x="10000" y="3385"/>
                  </a:lnTo>
                  <a:lnTo>
                    <a:pt x="10000" y="3077"/>
                  </a:lnTo>
                  <a:cubicBezTo>
                    <a:pt x="9945" y="2923"/>
                    <a:pt x="9891" y="2769"/>
                    <a:pt x="9836" y="2615"/>
                  </a:cubicBezTo>
                  <a:lnTo>
                    <a:pt x="9344" y="2462"/>
                  </a:lnTo>
                  <a:lnTo>
                    <a:pt x="8689" y="2000"/>
                  </a:lnTo>
                  <a:lnTo>
                    <a:pt x="7869" y="2000"/>
                  </a:lnTo>
                  <a:lnTo>
                    <a:pt x="7541" y="1846"/>
                  </a:lnTo>
                  <a:cubicBezTo>
                    <a:pt x="7486" y="1795"/>
                    <a:pt x="7432" y="1743"/>
                    <a:pt x="7377" y="1692"/>
                  </a:cubicBezTo>
                  <a:lnTo>
                    <a:pt x="6721" y="1385"/>
                  </a:lnTo>
                  <a:lnTo>
                    <a:pt x="6230" y="1077"/>
                  </a:lnTo>
                  <a:lnTo>
                    <a:pt x="6066" y="769"/>
                  </a:lnTo>
                  <a:cubicBezTo>
                    <a:pt x="6011" y="564"/>
                    <a:pt x="5957" y="359"/>
                    <a:pt x="5902" y="154"/>
                  </a:cubicBezTo>
                  <a:lnTo>
                    <a:pt x="5738" y="154"/>
                  </a:lnTo>
                  <a:lnTo>
                    <a:pt x="5410" y="615"/>
                  </a:lnTo>
                  <a:lnTo>
                    <a:pt x="5082" y="769"/>
                  </a:lnTo>
                  <a:lnTo>
                    <a:pt x="4590" y="769"/>
                  </a:lnTo>
                  <a:lnTo>
                    <a:pt x="4426" y="769"/>
                  </a:lnTo>
                  <a:lnTo>
                    <a:pt x="3934" y="923"/>
                  </a:lnTo>
                  <a:lnTo>
                    <a:pt x="3770" y="923"/>
                  </a:lnTo>
                  <a:lnTo>
                    <a:pt x="3443" y="769"/>
                  </a:lnTo>
                  <a:cubicBezTo>
                    <a:pt x="3498" y="615"/>
                    <a:pt x="3552" y="462"/>
                    <a:pt x="3607" y="308"/>
                  </a:cubicBezTo>
                  <a:lnTo>
                    <a:pt x="3443" y="0"/>
                  </a:lnTo>
                  <a:lnTo>
                    <a:pt x="3279" y="0"/>
                  </a:lnTo>
                  <a:lnTo>
                    <a:pt x="3279" y="154"/>
                  </a:lnTo>
                  <a:lnTo>
                    <a:pt x="2951" y="308"/>
                  </a:lnTo>
                  <a:lnTo>
                    <a:pt x="2295" y="308"/>
                  </a:lnTo>
                  <a:cubicBezTo>
                    <a:pt x="2350" y="410"/>
                    <a:pt x="2404" y="513"/>
                    <a:pt x="2459" y="615"/>
                  </a:cubicBezTo>
                  <a:lnTo>
                    <a:pt x="2623" y="923"/>
                  </a:lnTo>
                  <a:lnTo>
                    <a:pt x="1803" y="1077"/>
                  </a:lnTo>
                  <a:cubicBezTo>
                    <a:pt x="1748" y="1026"/>
                    <a:pt x="1694" y="974"/>
                    <a:pt x="1639" y="923"/>
                  </a:cubicBezTo>
                  <a:lnTo>
                    <a:pt x="984" y="1077"/>
                  </a:lnTo>
                  <a:lnTo>
                    <a:pt x="984" y="1385"/>
                  </a:lnTo>
                  <a:cubicBezTo>
                    <a:pt x="929" y="1693"/>
                    <a:pt x="875" y="2000"/>
                    <a:pt x="820" y="2308"/>
                  </a:cubicBezTo>
                  <a:cubicBezTo>
                    <a:pt x="765" y="2257"/>
                    <a:pt x="711" y="2205"/>
                    <a:pt x="656" y="2154"/>
                  </a:cubicBezTo>
                  <a:lnTo>
                    <a:pt x="656" y="2308"/>
                  </a:lnTo>
                  <a:lnTo>
                    <a:pt x="328" y="2462"/>
                  </a:lnTo>
                  <a:lnTo>
                    <a:pt x="0" y="2923"/>
                  </a:lnTo>
                  <a:lnTo>
                    <a:pt x="0" y="3385"/>
                  </a:lnTo>
                  <a:lnTo>
                    <a:pt x="328" y="3692"/>
                  </a:lnTo>
                  <a:lnTo>
                    <a:pt x="820" y="3538"/>
                  </a:lnTo>
                  <a:lnTo>
                    <a:pt x="820" y="4000"/>
                  </a:lnTo>
                  <a:lnTo>
                    <a:pt x="984" y="4000"/>
                  </a:lnTo>
                  <a:lnTo>
                    <a:pt x="1311" y="4000"/>
                  </a:lnTo>
                  <a:lnTo>
                    <a:pt x="1639" y="3692"/>
                  </a:lnTo>
                  <a:lnTo>
                    <a:pt x="2131" y="3846"/>
                  </a:lnTo>
                  <a:cubicBezTo>
                    <a:pt x="2186" y="4000"/>
                    <a:pt x="2240" y="4154"/>
                    <a:pt x="2295" y="4308"/>
                  </a:cubicBezTo>
                  <a:lnTo>
                    <a:pt x="2787" y="4462"/>
                  </a:lnTo>
                  <a:lnTo>
                    <a:pt x="3279" y="4769"/>
                  </a:lnTo>
                  <a:lnTo>
                    <a:pt x="3279" y="5077"/>
                  </a:lnTo>
                  <a:cubicBezTo>
                    <a:pt x="3334" y="5128"/>
                    <a:pt x="3388" y="5180"/>
                    <a:pt x="3443" y="5231"/>
                  </a:cubicBezTo>
                  <a:lnTo>
                    <a:pt x="3934" y="5385"/>
                  </a:lnTo>
                  <a:lnTo>
                    <a:pt x="3934" y="5692"/>
                  </a:lnTo>
                  <a:cubicBezTo>
                    <a:pt x="3917" y="5909"/>
                    <a:pt x="3901" y="6126"/>
                    <a:pt x="3884" y="6343"/>
                  </a:cubicBezTo>
                  <a:lnTo>
                    <a:pt x="4906" y="7668"/>
                  </a:lnTo>
                  <a:close/>
                </a:path>
              </a:pathLst>
            </a:custGeom>
            <a:solidFill>
              <a:srgbClr val="00AEEF"/>
            </a:solidFill>
            <a:ln w="3175">
              <a:solidFill>
                <a:schemeClr val="tx1">
                  <a:lumMod val="65000"/>
                  <a:lumOff val="35000"/>
                </a:schemeClr>
              </a:solidFill>
              <a:round/>
              <a:headEnd/>
              <a:tailEnd/>
            </a:ln>
          </p:spPr>
          <p:txBody>
            <a:bodyPr/>
            <a:lstStyle/>
            <a:p>
              <a:pPr indent="-169863" defTabSz="914363">
                <a:lnSpc>
                  <a:spcPct val="90000"/>
                </a:lnSpc>
                <a:spcBef>
                  <a:spcPct val="50000"/>
                </a:spcBef>
                <a:defRPr/>
              </a:pPr>
              <a:endParaRPr lang="en-US" altLang="zh-CN">
                <a:solidFill>
                  <a:prstClr val="white">
                    <a:lumMod val="85000"/>
                    <a:lumOff val="15000"/>
                  </a:prstClr>
                </a:solidFill>
              </a:endParaRPr>
            </a:p>
          </p:txBody>
        </p:sp>
        <p:sp>
          <p:nvSpPr>
            <p:cNvPr id="628" name="Freeform 627"/>
            <p:cNvSpPr/>
            <p:nvPr/>
          </p:nvSpPr>
          <p:spPr bwMode="auto">
            <a:xfrm>
              <a:off x="8646547" y="1454219"/>
              <a:ext cx="6865" cy="7725"/>
            </a:xfrm>
            <a:custGeom>
              <a:avLst/>
              <a:gdLst>
                <a:gd name="connsiteX0" fmla="*/ 165 w 13731"/>
                <a:gd name="connsiteY0" fmla="*/ 9904 h 15451"/>
                <a:gd name="connsiteX1" fmla="*/ 12072 w 13731"/>
                <a:gd name="connsiteY1" fmla="*/ 14666 h 15451"/>
                <a:gd name="connsiteX2" fmla="*/ 9690 w 13731"/>
                <a:gd name="connsiteY2" fmla="*/ 379 h 15451"/>
                <a:gd name="connsiteX3" fmla="*/ 4928 w 13731"/>
                <a:gd name="connsiteY3" fmla="*/ 7522 h 15451"/>
                <a:gd name="connsiteX4" fmla="*/ 165 w 13731"/>
                <a:gd name="connsiteY4" fmla="*/ 9904 h 1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1" h="15451">
                  <a:moveTo>
                    <a:pt x="165" y="9904"/>
                  </a:moveTo>
                  <a:cubicBezTo>
                    <a:pt x="1356" y="11095"/>
                    <a:pt x="9049" y="17689"/>
                    <a:pt x="12072" y="14666"/>
                  </a:cubicBezTo>
                  <a:cubicBezTo>
                    <a:pt x="15486" y="11252"/>
                    <a:pt x="13104" y="3793"/>
                    <a:pt x="9690" y="379"/>
                  </a:cubicBezTo>
                  <a:cubicBezTo>
                    <a:pt x="7667" y="-1644"/>
                    <a:pt x="6208" y="4962"/>
                    <a:pt x="4928" y="7522"/>
                  </a:cubicBezTo>
                  <a:cubicBezTo>
                    <a:pt x="4573" y="8232"/>
                    <a:pt x="-1026" y="8713"/>
                    <a:pt x="165" y="9904"/>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29" name="Freeform 628"/>
            <p:cNvSpPr/>
            <p:nvPr/>
          </p:nvSpPr>
          <p:spPr bwMode="auto">
            <a:xfrm>
              <a:off x="9828076" y="1131516"/>
              <a:ext cx="58538" cy="37085"/>
            </a:xfrm>
            <a:custGeom>
              <a:avLst/>
              <a:gdLst>
                <a:gd name="connsiteX0" fmla="*/ 13947 w 117077"/>
                <a:gd name="connsiteY0" fmla="*/ 671 h 74169"/>
                <a:gd name="connsiteX1" fmla="*/ 11566 w 117077"/>
                <a:gd name="connsiteY1" fmla="*/ 19721 h 74169"/>
                <a:gd name="connsiteX2" fmla="*/ 18710 w 117077"/>
                <a:gd name="connsiteY2" fmla="*/ 24483 h 74169"/>
                <a:gd name="connsiteX3" fmla="*/ 16328 w 117077"/>
                <a:gd name="connsiteY3" fmla="*/ 31627 h 74169"/>
                <a:gd name="connsiteX4" fmla="*/ 11566 w 117077"/>
                <a:gd name="connsiteY4" fmla="*/ 38771 h 74169"/>
                <a:gd name="connsiteX5" fmla="*/ 9185 w 117077"/>
                <a:gd name="connsiteY5" fmla="*/ 48296 h 74169"/>
                <a:gd name="connsiteX6" fmla="*/ 25853 w 117077"/>
                <a:gd name="connsiteY6" fmla="*/ 67346 h 74169"/>
                <a:gd name="connsiteX7" fmla="*/ 44903 w 117077"/>
                <a:gd name="connsiteY7" fmla="*/ 64965 h 74169"/>
                <a:gd name="connsiteX8" fmla="*/ 52047 w 117077"/>
                <a:gd name="connsiteY8" fmla="*/ 62583 h 74169"/>
                <a:gd name="connsiteX9" fmla="*/ 63953 w 117077"/>
                <a:gd name="connsiteY9" fmla="*/ 64965 h 74169"/>
                <a:gd name="connsiteX10" fmla="*/ 80622 w 117077"/>
                <a:gd name="connsiteY10" fmla="*/ 69727 h 74169"/>
                <a:gd name="connsiteX11" fmla="*/ 85385 w 117077"/>
                <a:gd name="connsiteY11" fmla="*/ 55440 h 74169"/>
                <a:gd name="connsiteX12" fmla="*/ 92528 w 117077"/>
                <a:gd name="connsiteY12" fmla="*/ 50677 h 74169"/>
                <a:gd name="connsiteX13" fmla="*/ 111578 w 117077"/>
                <a:gd name="connsiteY13" fmla="*/ 53058 h 74169"/>
                <a:gd name="connsiteX14" fmla="*/ 109197 w 117077"/>
                <a:gd name="connsiteY14" fmla="*/ 43533 h 74169"/>
                <a:gd name="connsiteX15" fmla="*/ 104435 w 117077"/>
                <a:gd name="connsiteY15" fmla="*/ 36390 h 74169"/>
                <a:gd name="connsiteX16" fmla="*/ 102053 w 117077"/>
                <a:gd name="connsiteY16" fmla="*/ 29246 h 74169"/>
                <a:gd name="connsiteX17" fmla="*/ 113960 w 117077"/>
                <a:gd name="connsiteY17" fmla="*/ 14958 h 74169"/>
                <a:gd name="connsiteX18" fmla="*/ 106816 w 117077"/>
                <a:gd name="connsiteY18" fmla="*/ 10196 h 74169"/>
                <a:gd name="connsiteX19" fmla="*/ 92528 w 117077"/>
                <a:gd name="connsiteY19" fmla="*/ 5433 h 74169"/>
                <a:gd name="connsiteX20" fmla="*/ 13947 w 117077"/>
                <a:gd name="connsiteY20" fmla="*/ 5433 h 74169"/>
                <a:gd name="connsiteX21" fmla="*/ 13947 w 117077"/>
                <a:gd name="connsiteY21" fmla="*/ 671 h 7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077" h="74169">
                  <a:moveTo>
                    <a:pt x="13947" y="671"/>
                  </a:moveTo>
                  <a:cubicBezTo>
                    <a:pt x="13550" y="3052"/>
                    <a:pt x="6091" y="12878"/>
                    <a:pt x="11566" y="19721"/>
                  </a:cubicBezTo>
                  <a:cubicBezTo>
                    <a:pt x="13354" y="21956"/>
                    <a:pt x="16329" y="22896"/>
                    <a:pt x="18710" y="24483"/>
                  </a:cubicBezTo>
                  <a:cubicBezTo>
                    <a:pt x="17916" y="26864"/>
                    <a:pt x="17451" y="29382"/>
                    <a:pt x="16328" y="31627"/>
                  </a:cubicBezTo>
                  <a:cubicBezTo>
                    <a:pt x="15048" y="34187"/>
                    <a:pt x="12693" y="36140"/>
                    <a:pt x="11566" y="38771"/>
                  </a:cubicBezTo>
                  <a:cubicBezTo>
                    <a:pt x="10277" y="41779"/>
                    <a:pt x="9979" y="45121"/>
                    <a:pt x="9185" y="48296"/>
                  </a:cubicBezTo>
                  <a:cubicBezTo>
                    <a:pt x="20297" y="64964"/>
                    <a:pt x="13948" y="59408"/>
                    <a:pt x="25853" y="67346"/>
                  </a:cubicBezTo>
                  <a:cubicBezTo>
                    <a:pt x="32203" y="66552"/>
                    <a:pt x="38607" y="66110"/>
                    <a:pt x="44903" y="64965"/>
                  </a:cubicBezTo>
                  <a:cubicBezTo>
                    <a:pt x="47373" y="64516"/>
                    <a:pt x="49537" y="62583"/>
                    <a:pt x="52047" y="62583"/>
                  </a:cubicBezTo>
                  <a:cubicBezTo>
                    <a:pt x="56094" y="62583"/>
                    <a:pt x="59984" y="64171"/>
                    <a:pt x="63953" y="64965"/>
                  </a:cubicBezTo>
                  <a:cubicBezTo>
                    <a:pt x="67632" y="70482"/>
                    <a:pt x="70618" y="79730"/>
                    <a:pt x="80622" y="69727"/>
                  </a:cubicBezTo>
                  <a:cubicBezTo>
                    <a:pt x="84172" y="66177"/>
                    <a:pt x="81208" y="58225"/>
                    <a:pt x="85385" y="55440"/>
                  </a:cubicBezTo>
                  <a:lnTo>
                    <a:pt x="92528" y="50677"/>
                  </a:lnTo>
                  <a:cubicBezTo>
                    <a:pt x="98878" y="51471"/>
                    <a:pt x="105696" y="55579"/>
                    <a:pt x="111578" y="53058"/>
                  </a:cubicBezTo>
                  <a:cubicBezTo>
                    <a:pt x="114586" y="51769"/>
                    <a:pt x="110486" y="46541"/>
                    <a:pt x="109197" y="43533"/>
                  </a:cubicBezTo>
                  <a:cubicBezTo>
                    <a:pt x="108070" y="40903"/>
                    <a:pt x="105715" y="38949"/>
                    <a:pt x="104435" y="36390"/>
                  </a:cubicBezTo>
                  <a:cubicBezTo>
                    <a:pt x="103312" y="34145"/>
                    <a:pt x="102847" y="31627"/>
                    <a:pt x="102053" y="29246"/>
                  </a:cubicBezTo>
                  <a:cubicBezTo>
                    <a:pt x="111917" y="25958"/>
                    <a:pt x="122467" y="27717"/>
                    <a:pt x="113960" y="14958"/>
                  </a:cubicBezTo>
                  <a:cubicBezTo>
                    <a:pt x="112372" y="12577"/>
                    <a:pt x="109431" y="11358"/>
                    <a:pt x="106816" y="10196"/>
                  </a:cubicBezTo>
                  <a:cubicBezTo>
                    <a:pt x="102228" y="8157"/>
                    <a:pt x="92528" y="5433"/>
                    <a:pt x="92528" y="5433"/>
                  </a:cubicBezTo>
                  <a:cubicBezTo>
                    <a:pt x="54630" y="8592"/>
                    <a:pt x="60744" y="9333"/>
                    <a:pt x="13947" y="5433"/>
                  </a:cubicBezTo>
                  <a:cubicBezTo>
                    <a:pt x="-17633" y="2801"/>
                    <a:pt x="14344" y="-1710"/>
                    <a:pt x="13947" y="671"/>
                  </a:cubicBezTo>
                  <a:close/>
                </a:path>
              </a:pathLst>
            </a:custGeom>
            <a:solidFill>
              <a:srgbClr val="00AEEF"/>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30" name="Freeform 595"/>
            <p:cNvSpPr>
              <a:spLocks/>
            </p:cNvSpPr>
            <p:nvPr/>
          </p:nvSpPr>
          <p:spPr bwMode="auto">
            <a:xfrm>
              <a:off x="8475752" y="1450145"/>
              <a:ext cx="139700" cy="38894"/>
            </a:xfrm>
            <a:custGeom>
              <a:avLst/>
              <a:gdLst>
                <a:gd name="T0" fmla="*/ 2147483647 w 144"/>
                <a:gd name="T1" fmla="*/ 2147483647 h 40"/>
                <a:gd name="T2" fmla="*/ 2147483647 w 144"/>
                <a:gd name="T3" fmla="*/ 0 h 40"/>
                <a:gd name="T4" fmla="*/ 2147483647 w 144"/>
                <a:gd name="T5" fmla="*/ 0 h 40"/>
                <a:gd name="T6" fmla="*/ 2147483647 w 144"/>
                <a:gd name="T7" fmla="*/ 2147483647 h 40"/>
                <a:gd name="T8" fmla="*/ 2147483647 w 144"/>
                <a:gd name="T9" fmla="*/ 2147483647 h 40"/>
                <a:gd name="T10" fmla="*/ 2147483647 w 144"/>
                <a:gd name="T11" fmla="*/ 2147483647 h 40"/>
                <a:gd name="T12" fmla="*/ 2147483647 w 144"/>
                <a:gd name="T13" fmla="*/ 2147483647 h 40"/>
                <a:gd name="T14" fmla="*/ 2147483647 w 144"/>
                <a:gd name="T15" fmla="*/ 2147483647 h 40"/>
                <a:gd name="T16" fmla="*/ 2147483647 w 144"/>
                <a:gd name="T17" fmla="*/ 2147483647 h 40"/>
                <a:gd name="T18" fmla="*/ 2147483647 w 144"/>
                <a:gd name="T19" fmla="*/ 2147483647 h 40"/>
                <a:gd name="T20" fmla="*/ 2147483647 w 144"/>
                <a:gd name="T21" fmla="*/ 2147483647 h 40"/>
                <a:gd name="T22" fmla="*/ 2147483647 w 144"/>
                <a:gd name="T23" fmla="*/ 2147483647 h 40"/>
                <a:gd name="T24" fmla="*/ 2147483647 w 144"/>
                <a:gd name="T25" fmla="*/ 2147483647 h 40"/>
                <a:gd name="T26" fmla="*/ 2147483647 w 144"/>
                <a:gd name="T27" fmla="*/ 2147483647 h 40"/>
                <a:gd name="T28" fmla="*/ 0 w 144"/>
                <a:gd name="T29" fmla="*/ 2147483647 h 40"/>
                <a:gd name="T30" fmla="*/ 2147483647 w 144"/>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4"/>
                <a:gd name="T49" fmla="*/ 0 h 40"/>
                <a:gd name="T50" fmla="*/ 144 w 14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4" h="40">
                  <a:moveTo>
                    <a:pt x="8" y="8"/>
                  </a:moveTo>
                  <a:lnTo>
                    <a:pt x="32" y="0"/>
                  </a:lnTo>
                  <a:lnTo>
                    <a:pt x="80" y="0"/>
                  </a:lnTo>
                  <a:lnTo>
                    <a:pt x="104" y="16"/>
                  </a:lnTo>
                  <a:lnTo>
                    <a:pt x="112" y="24"/>
                  </a:lnTo>
                  <a:lnTo>
                    <a:pt x="136" y="32"/>
                  </a:lnTo>
                  <a:lnTo>
                    <a:pt x="144" y="40"/>
                  </a:lnTo>
                  <a:lnTo>
                    <a:pt x="136" y="40"/>
                  </a:lnTo>
                  <a:lnTo>
                    <a:pt x="104" y="40"/>
                  </a:lnTo>
                  <a:lnTo>
                    <a:pt x="96" y="32"/>
                  </a:lnTo>
                  <a:lnTo>
                    <a:pt x="88" y="24"/>
                  </a:lnTo>
                  <a:lnTo>
                    <a:pt x="64" y="16"/>
                  </a:lnTo>
                  <a:lnTo>
                    <a:pt x="40" y="16"/>
                  </a:lnTo>
                  <a:lnTo>
                    <a:pt x="24" y="16"/>
                  </a:lnTo>
                  <a:lnTo>
                    <a:pt x="0" y="16"/>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31" name="Freeform 649"/>
            <p:cNvSpPr>
              <a:spLocks/>
            </p:cNvSpPr>
            <p:nvPr/>
          </p:nvSpPr>
          <p:spPr bwMode="auto">
            <a:xfrm>
              <a:off x="9797345" y="1450145"/>
              <a:ext cx="201613" cy="249238"/>
            </a:xfrm>
            <a:custGeom>
              <a:avLst/>
              <a:gdLst>
                <a:gd name="T0" fmla="*/ 2147483647 w 208"/>
                <a:gd name="T1" fmla="*/ 2147483647 h 256"/>
                <a:gd name="T2" fmla="*/ 2147483647 w 208"/>
                <a:gd name="T3" fmla="*/ 2147483647 h 256"/>
                <a:gd name="T4" fmla="*/ 2147483647 w 208"/>
                <a:gd name="T5" fmla="*/ 2147483647 h 256"/>
                <a:gd name="T6" fmla="*/ 2147483647 w 208"/>
                <a:gd name="T7" fmla="*/ 2147483647 h 256"/>
                <a:gd name="T8" fmla="*/ 2147483647 w 208"/>
                <a:gd name="T9" fmla="*/ 2147483647 h 256"/>
                <a:gd name="T10" fmla="*/ 2147483647 w 208"/>
                <a:gd name="T11" fmla="*/ 2147483647 h 256"/>
                <a:gd name="T12" fmla="*/ 2147483647 w 208"/>
                <a:gd name="T13" fmla="*/ 2147483647 h 256"/>
                <a:gd name="T14" fmla="*/ 2147483647 w 208"/>
                <a:gd name="T15" fmla="*/ 2147483647 h 256"/>
                <a:gd name="T16" fmla="*/ 2147483647 w 208"/>
                <a:gd name="T17" fmla="*/ 2147483647 h 256"/>
                <a:gd name="T18" fmla="*/ 0 w 208"/>
                <a:gd name="T19" fmla="*/ 2147483647 h 256"/>
                <a:gd name="T20" fmla="*/ 2147483647 w 208"/>
                <a:gd name="T21" fmla="*/ 2147483647 h 256"/>
                <a:gd name="T22" fmla="*/ 2147483647 w 208"/>
                <a:gd name="T23" fmla="*/ 2147483647 h 256"/>
                <a:gd name="T24" fmla="*/ 2147483647 w 208"/>
                <a:gd name="T25" fmla="*/ 2147483647 h 256"/>
                <a:gd name="T26" fmla="*/ 2147483647 w 208"/>
                <a:gd name="T27" fmla="*/ 2147483647 h 256"/>
                <a:gd name="T28" fmla="*/ 2147483647 w 208"/>
                <a:gd name="T29" fmla="*/ 2147483647 h 256"/>
                <a:gd name="T30" fmla="*/ 2147483647 w 208"/>
                <a:gd name="T31" fmla="*/ 2147483647 h 256"/>
                <a:gd name="T32" fmla="*/ 2147483647 w 208"/>
                <a:gd name="T33" fmla="*/ 2147483647 h 256"/>
                <a:gd name="T34" fmla="*/ 2147483647 w 208"/>
                <a:gd name="T35" fmla="*/ 2147483647 h 256"/>
                <a:gd name="T36" fmla="*/ 2147483647 w 208"/>
                <a:gd name="T37" fmla="*/ 2147483647 h 256"/>
                <a:gd name="T38" fmla="*/ 2147483647 w 208"/>
                <a:gd name="T39" fmla="*/ 2147483647 h 256"/>
                <a:gd name="T40" fmla="*/ 2147483647 w 208"/>
                <a:gd name="T41" fmla="*/ 2147483647 h 256"/>
                <a:gd name="T42" fmla="*/ 2147483647 w 208"/>
                <a:gd name="T43" fmla="*/ 2147483647 h 256"/>
                <a:gd name="T44" fmla="*/ 2147483647 w 208"/>
                <a:gd name="T45" fmla="*/ 2147483647 h 256"/>
                <a:gd name="T46" fmla="*/ 2147483647 w 208"/>
                <a:gd name="T47" fmla="*/ 2147483647 h 256"/>
                <a:gd name="T48" fmla="*/ 2147483647 w 208"/>
                <a:gd name="T49" fmla="*/ 2147483647 h 256"/>
                <a:gd name="T50" fmla="*/ 2147483647 w 208"/>
                <a:gd name="T51" fmla="*/ 2147483647 h 256"/>
                <a:gd name="T52" fmla="*/ 2147483647 w 208"/>
                <a:gd name="T53" fmla="*/ 2147483647 h 256"/>
                <a:gd name="T54" fmla="*/ 2147483647 w 208"/>
                <a:gd name="T55" fmla="*/ 2147483647 h 256"/>
                <a:gd name="T56" fmla="*/ 2147483647 w 208"/>
                <a:gd name="T57" fmla="*/ 2147483647 h 256"/>
                <a:gd name="T58" fmla="*/ 2147483647 w 208"/>
                <a:gd name="T59" fmla="*/ 2147483647 h 256"/>
                <a:gd name="T60" fmla="*/ 2147483647 w 208"/>
                <a:gd name="T61" fmla="*/ 2147483647 h 256"/>
                <a:gd name="T62" fmla="*/ 2147483647 w 208"/>
                <a:gd name="T63" fmla="*/ 2147483647 h 256"/>
                <a:gd name="T64" fmla="*/ 2147483647 w 208"/>
                <a:gd name="T65" fmla="*/ 2147483647 h 256"/>
                <a:gd name="T66" fmla="*/ 2147483647 w 208"/>
                <a:gd name="T67" fmla="*/ 2147483647 h 256"/>
                <a:gd name="T68" fmla="*/ 2147483647 w 208"/>
                <a:gd name="T69" fmla="*/ 2147483647 h 256"/>
                <a:gd name="T70" fmla="*/ 2147483647 w 208"/>
                <a:gd name="T71" fmla="*/ 0 h 256"/>
                <a:gd name="T72" fmla="*/ 2147483647 w 208"/>
                <a:gd name="T73" fmla="*/ 2147483647 h 256"/>
                <a:gd name="T74" fmla="*/ 2147483647 w 208"/>
                <a:gd name="T75" fmla="*/ 2147483647 h 2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8"/>
                <a:gd name="T115" fmla="*/ 0 h 256"/>
                <a:gd name="T116" fmla="*/ 208 w 208"/>
                <a:gd name="T117" fmla="*/ 256 h 2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8" h="256">
                  <a:moveTo>
                    <a:pt x="152" y="16"/>
                  </a:moveTo>
                  <a:lnTo>
                    <a:pt x="48" y="16"/>
                  </a:lnTo>
                  <a:lnTo>
                    <a:pt x="40" y="40"/>
                  </a:lnTo>
                  <a:lnTo>
                    <a:pt x="32" y="40"/>
                  </a:lnTo>
                  <a:lnTo>
                    <a:pt x="32" y="56"/>
                  </a:lnTo>
                  <a:lnTo>
                    <a:pt x="24" y="48"/>
                  </a:lnTo>
                  <a:lnTo>
                    <a:pt x="24" y="96"/>
                  </a:lnTo>
                  <a:lnTo>
                    <a:pt x="8" y="104"/>
                  </a:lnTo>
                  <a:lnTo>
                    <a:pt x="8" y="128"/>
                  </a:lnTo>
                  <a:lnTo>
                    <a:pt x="0" y="136"/>
                  </a:lnTo>
                  <a:lnTo>
                    <a:pt x="16" y="160"/>
                  </a:lnTo>
                  <a:lnTo>
                    <a:pt x="24" y="176"/>
                  </a:lnTo>
                  <a:lnTo>
                    <a:pt x="32" y="200"/>
                  </a:lnTo>
                  <a:lnTo>
                    <a:pt x="48" y="208"/>
                  </a:lnTo>
                  <a:lnTo>
                    <a:pt x="72" y="232"/>
                  </a:lnTo>
                  <a:lnTo>
                    <a:pt x="80" y="240"/>
                  </a:lnTo>
                  <a:lnTo>
                    <a:pt x="104" y="240"/>
                  </a:lnTo>
                  <a:lnTo>
                    <a:pt x="120" y="256"/>
                  </a:lnTo>
                  <a:lnTo>
                    <a:pt x="144" y="248"/>
                  </a:lnTo>
                  <a:lnTo>
                    <a:pt x="168" y="240"/>
                  </a:lnTo>
                  <a:lnTo>
                    <a:pt x="176" y="240"/>
                  </a:lnTo>
                  <a:lnTo>
                    <a:pt x="176" y="232"/>
                  </a:lnTo>
                  <a:lnTo>
                    <a:pt x="168" y="224"/>
                  </a:lnTo>
                  <a:lnTo>
                    <a:pt x="160" y="216"/>
                  </a:lnTo>
                  <a:lnTo>
                    <a:pt x="144" y="200"/>
                  </a:lnTo>
                  <a:lnTo>
                    <a:pt x="144" y="192"/>
                  </a:lnTo>
                  <a:lnTo>
                    <a:pt x="152" y="192"/>
                  </a:lnTo>
                  <a:lnTo>
                    <a:pt x="160" y="168"/>
                  </a:lnTo>
                  <a:lnTo>
                    <a:pt x="176" y="152"/>
                  </a:lnTo>
                  <a:lnTo>
                    <a:pt x="184" y="128"/>
                  </a:lnTo>
                  <a:lnTo>
                    <a:pt x="192" y="80"/>
                  </a:lnTo>
                  <a:lnTo>
                    <a:pt x="200" y="72"/>
                  </a:lnTo>
                  <a:lnTo>
                    <a:pt x="208" y="72"/>
                  </a:lnTo>
                  <a:lnTo>
                    <a:pt x="200" y="48"/>
                  </a:lnTo>
                  <a:lnTo>
                    <a:pt x="192" y="16"/>
                  </a:lnTo>
                  <a:lnTo>
                    <a:pt x="176" y="0"/>
                  </a:lnTo>
                  <a:lnTo>
                    <a:pt x="168" y="8"/>
                  </a:lnTo>
                  <a:lnTo>
                    <a:pt x="152"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32" name="Freeform 631"/>
            <p:cNvSpPr/>
            <p:nvPr/>
          </p:nvSpPr>
          <p:spPr bwMode="auto">
            <a:xfrm>
              <a:off x="11056440" y="1170208"/>
              <a:ext cx="56150" cy="73561"/>
            </a:xfrm>
            <a:custGeom>
              <a:avLst/>
              <a:gdLst>
                <a:gd name="connsiteX0" fmla="*/ 57 w 111975"/>
                <a:gd name="connsiteY0" fmla="*/ 85211 h 147123"/>
                <a:gd name="connsiteX1" fmla="*/ 14344 w 111975"/>
                <a:gd name="connsiteY1" fmla="*/ 87592 h 147123"/>
                <a:gd name="connsiteX2" fmla="*/ 31013 w 111975"/>
                <a:gd name="connsiteY2" fmla="*/ 92355 h 147123"/>
                <a:gd name="connsiteX3" fmla="*/ 40538 w 111975"/>
                <a:gd name="connsiteY3" fmla="*/ 99498 h 147123"/>
                <a:gd name="connsiteX4" fmla="*/ 47682 w 111975"/>
                <a:gd name="connsiteY4" fmla="*/ 104261 h 147123"/>
                <a:gd name="connsiteX5" fmla="*/ 52444 w 111975"/>
                <a:gd name="connsiteY5" fmla="*/ 120930 h 147123"/>
                <a:gd name="connsiteX6" fmla="*/ 61969 w 111975"/>
                <a:gd name="connsiteY6" fmla="*/ 142361 h 147123"/>
                <a:gd name="connsiteX7" fmla="*/ 69113 w 111975"/>
                <a:gd name="connsiteY7" fmla="*/ 147123 h 147123"/>
                <a:gd name="connsiteX8" fmla="*/ 85782 w 111975"/>
                <a:gd name="connsiteY8" fmla="*/ 144742 h 147123"/>
                <a:gd name="connsiteX9" fmla="*/ 95307 w 111975"/>
                <a:gd name="connsiteY9" fmla="*/ 132836 h 147123"/>
                <a:gd name="connsiteX10" fmla="*/ 102450 w 111975"/>
                <a:gd name="connsiteY10" fmla="*/ 128073 h 147123"/>
                <a:gd name="connsiteX11" fmla="*/ 111975 w 111975"/>
                <a:gd name="connsiteY11" fmla="*/ 106642 h 147123"/>
                <a:gd name="connsiteX12" fmla="*/ 109594 w 111975"/>
                <a:gd name="connsiteY12" fmla="*/ 49492 h 147123"/>
                <a:gd name="connsiteX13" fmla="*/ 107213 w 111975"/>
                <a:gd name="connsiteY13" fmla="*/ 42348 h 147123"/>
                <a:gd name="connsiteX14" fmla="*/ 100069 w 111975"/>
                <a:gd name="connsiteY14" fmla="*/ 35205 h 147123"/>
                <a:gd name="connsiteX15" fmla="*/ 97688 w 111975"/>
                <a:gd name="connsiteY15" fmla="*/ 28061 h 147123"/>
                <a:gd name="connsiteX16" fmla="*/ 100069 w 111975"/>
                <a:gd name="connsiteY16" fmla="*/ 9011 h 147123"/>
                <a:gd name="connsiteX17" fmla="*/ 92925 w 111975"/>
                <a:gd name="connsiteY17" fmla="*/ 6630 h 147123"/>
                <a:gd name="connsiteX18" fmla="*/ 69113 w 111975"/>
                <a:gd name="connsiteY18" fmla="*/ 4248 h 147123"/>
                <a:gd name="connsiteX19" fmla="*/ 66732 w 111975"/>
                <a:gd name="connsiteY19" fmla="*/ 16155 h 147123"/>
                <a:gd name="connsiteX20" fmla="*/ 59588 w 111975"/>
                <a:gd name="connsiteY20" fmla="*/ 20917 h 147123"/>
                <a:gd name="connsiteX21" fmla="*/ 57207 w 111975"/>
                <a:gd name="connsiteY21" fmla="*/ 28061 h 147123"/>
                <a:gd name="connsiteX22" fmla="*/ 61969 w 111975"/>
                <a:gd name="connsiteY22" fmla="*/ 51873 h 147123"/>
                <a:gd name="connsiteX23" fmla="*/ 45300 w 111975"/>
                <a:gd name="connsiteY23" fmla="*/ 63780 h 147123"/>
                <a:gd name="connsiteX24" fmla="*/ 35775 w 111975"/>
                <a:gd name="connsiteY24" fmla="*/ 61398 h 147123"/>
                <a:gd name="connsiteX25" fmla="*/ 23869 w 111975"/>
                <a:gd name="connsiteY25" fmla="*/ 68542 h 147123"/>
                <a:gd name="connsiteX26" fmla="*/ 16725 w 111975"/>
                <a:gd name="connsiteY26" fmla="*/ 75686 h 147123"/>
                <a:gd name="connsiteX27" fmla="*/ 9582 w 111975"/>
                <a:gd name="connsiteY27" fmla="*/ 78067 h 147123"/>
                <a:gd name="connsiteX28" fmla="*/ 57 w 111975"/>
                <a:gd name="connsiteY28" fmla="*/ 85211 h 147123"/>
                <a:gd name="connsiteX0" fmla="*/ 57 w 111975"/>
                <a:gd name="connsiteY0" fmla="*/ 85211 h 147123"/>
                <a:gd name="connsiteX1" fmla="*/ 14344 w 111975"/>
                <a:gd name="connsiteY1" fmla="*/ 87592 h 147123"/>
                <a:gd name="connsiteX2" fmla="*/ 31013 w 111975"/>
                <a:gd name="connsiteY2" fmla="*/ 92355 h 147123"/>
                <a:gd name="connsiteX3" fmla="*/ 40538 w 111975"/>
                <a:gd name="connsiteY3" fmla="*/ 99498 h 147123"/>
                <a:gd name="connsiteX4" fmla="*/ 47682 w 111975"/>
                <a:gd name="connsiteY4" fmla="*/ 104261 h 147123"/>
                <a:gd name="connsiteX5" fmla="*/ 52444 w 111975"/>
                <a:gd name="connsiteY5" fmla="*/ 120930 h 147123"/>
                <a:gd name="connsiteX6" fmla="*/ 61969 w 111975"/>
                <a:gd name="connsiteY6" fmla="*/ 142361 h 147123"/>
                <a:gd name="connsiteX7" fmla="*/ 69113 w 111975"/>
                <a:gd name="connsiteY7" fmla="*/ 147123 h 147123"/>
                <a:gd name="connsiteX8" fmla="*/ 85782 w 111975"/>
                <a:gd name="connsiteY8" fmla="*/ 144742 h 147123"/>
                <a:gd name="connsiteX9" fmla="*/ 95307 w 111975"/>
                <a:gd name="connsiteY9" fmla="*/ 132836 h 147123"/>
                <a:gd name="connsiteX10" fmla="*/ 102450 w 111975"/>
                <a:gd name="connsiteY10" fmla="*/ 128073 h 147123"/>
                <a:gd name="connsiteX11" fmla="*/ 111975 w 111975"/>
                <a:gd name="connsiteY11" fmla="*/ 106642 h 147123"/>
                <a:gd name="connsiteX12" fmla="*/ 109594 w 111975"/>
                <a:gd name="connsiteY12" fmla="*/ 49492 h 147123"/>
                <a:gd name="connsiteX13" fmla="*/ 107213 w 111975"/>
                <a:gd name="connsiteY13" fmla="*/ 42348 h 147123"/>
                <a:gd name="connsiteX14" fmla="*/ 100069 w 111975"/>
                <a:gd name="connsiteY14" fmla="*/ 35205 h 147123"/>
                <a:gd name="connsiteX15" fmla="*/ 97688 w 111975"/>
                <a:gd name="connsiteY15" fmla="*/ 28061 h 147123"/>
                <a:gd name="connsiteX16" fmla="*/ 100069 w 111975"/>
                <a:gd name="connsiteY16" fmla="*/ 9011 h 147123"/>
                <a:gd name="connsiteX17" fmla="*/ 92925 w 111975"/>
                <a:gd name="connsiteY17" fmla="*/ 6630 h 147123"/>
                <a:gd name="connsiteX18" fmla="*/ 69113 w 111975"/>
                <a:gd name="connsiteY18" fmla="*/ 4248 h 147123"/>
                <a:gd name="connsiteX19" fmla="*/ 66732 w 111975"/>
                <a:gd name="connsiteY19" fmla="*/ 16155 h 147123"/>
                <a:gd name="connsiteX20" fmla="*/ 59588 w 111975"/>
                <a:gd name="connsiteY20" fmla="*/ 20917 h 147123"/>
                <a:gd name="connsiteX21" fmla="*/ 57207 w 111975"/>
                <a:gd name="connsiteY21" fmla="*/ 28061 h 147123"/>
                <a:gd name="connsiteX22" fmla="*/ 61969 w 111975"/>
                <a:gd name="connsiteY22" fmla="*/ 51873 h 147123"/>
                <a:gd name="connsiteX23" fmla="*/ 45300 w 111975"/>
                <a:gd name="connsiteY23" fmla="*/ 63780 h 147123"/>
                <a:gd name="connsiteX24" fmla="*/ 35775 w 111975"/>
                <a:gd name="connsiteY24" fmla="*/ 61398 h 147123"/>
                <a:gd name="connsiteX25" fmla="*/ 14344 w 111975"/>
                <a:gd name="connsiteY25" fmla="*/ 75686 h 147123"/>
                <a:gd name="connsiteX26" fmla="*/ 16725 w 111975"/>
                <a:gd name="connsiteY26" fmla="*/ 75686 h 147123"/>
                <a:gd name="connsiteX27" fmla="*/ 9582 w 111975"/>
                <a:gd name="connsiteY27" fmla="*/ 78067 h 147123"/>
                <a:gd name="connsiteX28" fmla="*/ 57 w 111975"/>
                <a:gd name="connsiteY28" fmla="*/ 85211 h 147123"/>
                <a:gd name="connsiteX0" fmla="*/ 57 w 111975"/>
                <a:gd name="connsiteY0" fmla="*/ 85211 h 147123"/>
                <a:gd name="connsiteX1" fmla="*/ 14344 w 111975"/>
                <a:gd name="connsiteY1" fmla="*/ 87592 h 147123"/>
                <a:gd name="connsiteX2" fmla="*/ 31013 w 111975"/>
                <a:gd name="connsiteY2" fmla="*/ 92355 h 147123"/>
                <a:gd name="connsiteX3" fmla="*/ 40538 w 111975"/>
                <a:gd name="connsiteY3" fmla="*/ 99498 h 147123"/>
                <a:gd name="connsiteX4" fmla="*/ 47682 w 111975"/>
                <a:gd name="connsiteY4" fmla="*/ 104261 h 147123"/>
                <a:gd name="connsiteX5" fmla="*/ 52444 w 111975"/>
                <a:gd name="connsiteY5" fmla="*/ 120930 h 147123"/>
                <a:gd name="connsiteX6" fmla="*/ 61969 w 111975"/>
                <a:gd name="connsiteY6" fmla="*/ 142361 h 147123"/>
                <a:gd name="connsiteX7" fmla="*/ 69113 w 111975"/>
                <a:gd name="connsiteY7" fmla="*/ 147123 h 147123"/>
                <a:gd name="connsiteX8" fmla="*/ 85782 w 111975"/>
                <a:gd name="connsiteY8" fmla="*/ 144742 h 147123"/>
                <a:gd name="connsiteX9" fmla="*/ 95307 w 111975"/>
                <a:gd name="connsiteY9" fmla="*/ 132836 h 147123"/>
                <a:gd name="connsiteX10" fmla="*/ 102450 w 111975"/>
                <a:gd name="connsiteY10" fmla="*/ 128073 h 147123"/>
                <a:gd name="connsiteX11" fmla="*/ 111975 w 111975"/>
                <a:gd name="connsiteY11" fmla="*/ 106642 h 147123"/>
                <a:gd name="connsiteX12" fmla="*/ 109594 w 111975"/>
                <a:gd name="connsiteY12" fmla="*/ 49492 h 147123"/>
                <a:gd name="connsiteX13" fmla="*/ 107213 w 111975"/>
                <a:gd name="connsiteY13" fmla="*/ 42348 h 147123"/>
                <a:gd name="connsiteX14" fmla="*/ 100069 w 111975"/>
                <a:gd name="connsiteY14" fmla="*/ 35205 h 147123"/>
                <a:gd name="connsiteX15" fmla="*/ 97688 w 111975"/>
                <a:gd name="connsiteY15" fmla="*/ 28061 h 147123"/>
                <a:gd name="connsiteX16" fmla="*/ 100069 w 111975"/>
                <a:gd name="connsiteY16" fmla="*/ 9011 h 147123"/>
                <a:gd name="connsiteX17" fmla="*/ 92925 w 111975"/>
                <a:gd name="connsiteY17" fmla="*/ 6630 h 147123"/>
                <a:gd name="connsiteX18" fmla="*/ 69113 w 111975"/>
                <a:gd name="connsiteY18" fmla="*/ 4248 h 147123"/>
                <a:gd name="connsiteX19" fmla="*/ 66732 w 111975"/>
                <a:gd name="connsiteY19" fmla="*/ 16155 h 147123"/>
                <a:gd name="connsiteX20" fmla="*/ 59588 w 111975"/>
                <a:gd name="connsiteY20" fmla="*/ 20917 h 147123"/>
                <a:gd name="connsiteX21" fmla="*/ 57207 w 111975"/>
                <a:gd name="connsiteY21" fmla="*/ 28061 h 147123"/>
                <a:gd name="connsiteX22" fmla="*/ 61969 w 111975"/>
                <a:gd name="connsiteY22" fmla="*/ 51873 h 147123"/>
                <a:gd name="connsiteX23" fmla="*/ 45300 w 111975"/>
                <a:gd name="connsiteY23" fmla="*/ 63780 h 147123"/>
                <a:gd name="connsiteX24" fmla="*/ 35775 w 111975"/>
                <a:gd name="connsiteY24" fmla="*/ 61398 h 147123"/>
                <a:gd name="connsiteX25" fmla="*/ 14344 w 111975"/>
                <a:gd name="connsiteY25" fmla="*/ 75686 h 147123"/>
                <a:gd name="connsiteX26" fmla="*/ 4819 w 111975"/>
                <a:gd name="connsiteY26" fmla="*/ 70924 h 147123"/>
                <a:gd name="connsiteX27" fmla="*/ 9582 w 111975"/>
                <a:gd name="connsiteY27" fmla="*/ 78067 h 147123"/>
                <a:gd name="connsiteX28" fmla="*/ 57 w 111975"/>
                <a:gd name="connsiteY28" fmla="*/ 85211 h 147123"/>
                <a:gd name="connsiteX0" fmla="*/ 1881 w 113799"/>
                <a:gd name="connsiteY0" fmla="*/ 85211 h 147123"/>
                <a:gd name="connsiteX1" fmla="*/ 16168 w 113799"/>
                <a:gd name="connsiteY1" fmla="*/ 87592 h 147123"/>
                <a:gd name="connsiteX2" fmla="*/ 32837 w 113799"/>
                <a:gd name="connsiteY2" fmla="*/ 92355 h 147123"/>
                <a:gd name="connsiteX3" fmla="*/ 42362 w 113799"/>
                <a:gd name="connsiteY3" fmla="*/ 99498 h 147123"/>
                <a:gd name="connsiteX4" fmla="*/ 49506 w 113799"/>
                <a:gd name="connsiteY4" fmla="*/ 104261 h 147123"/>
                <a:gd name="connsiteX5" fmla="*/ 54268 w 113799"/>
                <a:gd name="connsiteY5" fmla="*/ 120930 h 147123"/>
                <a:gd name="connsiteX6" fmla="*/ 63793 w 113799"/>
                <a:gd name="connsiteY6" fmla="*/ 142361 h 147123"/>
                <a:gd name="connsiteX7" fmla="*/ 70937 w 113799"/>
                <a:gd name="connsiteY7" fmla="*/ 147123 h 147123"/>
                <a:gd name="connsiteX8" fmla="*/ 87606 w 113799"/>
                <a:gd name="connsiteY8" fmla="*/ 144742 h 147123"/>
                <a:gd name="connsiteX9" fmla="*/ 97131 w 113799"/>
                <a:gd name="connsiteY9" fmla="*/ 132836 h 147123"/>
                <a:gd name="connsiteX10" fmla="*/ 104274 w 113799"/>
                <a:gd name="connsiteY10" fmla="*/ 128073 h 147123"/>
                <a:gd name="connsiteX11" fmla="*/ 113799 w 113799"/>
                <a:gd name="connsiteY11" fmla="*/ 106642 h 147123"/>
                <a:gd name="connsiteX12" fmla="*/ 111418 w 113799"/>
                <a:gd name="connsiteY12" fmla="*/ 49492 h 147123"/>
                <a:gd name="connsiteX13" fmla="*/ 109037 w 113799"/>
                <a:gd name="connsiteY13" fmla="*/ 42348 h 147123"/>
                <a:gd name="connsiteX14" fmla="*/ 101893 w 113799"/>
                <a:gd name="connsiteY14" fmla="*/ 35205 h 147123"/>
                <a:gd name="connsiteX15" fmla="*/ 99512 w 113799"/>
                <a:gd name="connsiteY15" fmla="*/ 28061 h 147123"/>
                <a:gd name="connsiteX16" fmla="*/ 101893 w 113799"/>
                <a:gd name="connsiteY16" fmla="*/ 9011 h 147123"/>
                <a:gd name="connsiteX17" fmla="*/ 94749 w 113799"/>
                <a:gd name="connsiteY17" fmla="*/ 6630 h 147123"/>
                <a:gd name="connsiteX18" fmla="*/ 70937 w 113799"/>
                <a:gd name="connsiteY18" fmla="*/ 4248 h 147123"/>
                <a:gd name="connsiteX19" fmla="*/ 68556 w 113799"/>
                <a:gd name="connsiteY19" fmla="*/ 16155 h 147123"/>
                <a:gd name="connsiteX20" fmla="*/ 61412 w 113799"/>
                <a:gd name="connsiteY20" fmla="*/ 20917 h 147123"/>
                <a:gd name="connsiteX21" fmla="*/ 59031 w 113799"/>
                <a:gd name="connsiteY21" fmla="*/ 28061 h 147123"/>
                <a:gd name="connsiteX22" fmla="*/ 63793 w 113799"/>
                <a:gd name="connsiteY22" fmla="*/ 51873 h 147123"/>
                <a:gd name="connsiteX23" fmla="*/ 47124 w 113799"/>
                <a:gd name="connsiteY23" fmla="*/ 63780 h 147123"/>
                <a:gd name="connsiteX24" fmla="*/ 37599 w 113799"/>
                <a:gd name="connsiteY24" fmla="*/ 61398 h 147123"/>
                <a:gd name="connsiteX25" fmla="*/ 16168 w 113799"/>
                <a:gd name="connsiteY25" fmla="*/ 75686 h 147123"/>
                <a:gd name="connsiteX26" fmla="*/ 6643 w 113799"/>
                <a:gd name="connsiteY26" fmla="*/ 70924 h 147123"/>
                <a:gd name="connsiteX27" fmla="*/ 1881 w 113799"/>
                <a:gd name="connsiteY27" fmla="*/ 78067 h 147123"/>
                <a:gd name="connsiteX28" fmla="*/ 1881 w 113799"/>
                <a:gd name="connsiteY28" fmla="*/ 85211 h 147123"/>
                <a:gd name="connsiteX0" fmla="*/ 7409 w 119327"/>
                <a:gd name="connsiteY0" fmla="*/ 85211 h 147123"/>
                <a:gd name="connsiteX1" fmla="*/ 21696 w 119327"/>
                <a:gd name="connsiteY1" fmla="*/ 87592 h 147123"/>
                <a:gd name="connsiteX2" fmla="*/ 38365 w 119327"/>
                <a:gd name="connsiteY2" fmla="*/ 92355 h 147123"/>
                <a:gd name="connsiteX3" fmla="*/ 47890 w 119327"/>
                <a:gd name="connsiteY3" fmla="*/ 99498 h 147123"/>
                <a:gd name="connsiteX4" fmla="*/ 55034 w 119327"/>
                <a:gd name="connsiteY4" fmla="*/ 104261 h 147123"/>
                <a:gd name="connsiteX5" fmla="*/ 59796 w 119327"/>
                <a:gd name="connsiteY5" fmla="*/ 120930 h 147123"/>
                <a:gd name="connsiteX6" fmla="*/ 69321 w 119327"/>
                <a:gd name="connsiteY6" fmla="*/ 142361 h 147123"/>
                <a:gd name="connsiteX7" fmla="*/ 76465 w 119327"/>
                <a:gd name="connsiteY7" fmla="*/ 147123 h 147123"/>
                <a:gd name="connsiteX8" fmla="*/ 93134 w 119327"/>
                <a:gd name="connsiteY8" fmla="*/ 144742 h 147123"/>
                <a:gd name="connsiteX9" fmla="*/ 102659 w 119327"/>
                <a:gd name="connsiteY9" fmla="*/ 132836 h 147123"/>
                <a:gd name="connsiteX10" fmla="*/ 109802 w 119327"/>
                <a:gd name="connsiteY10" fmla="*/ 128073 h 147123"/>
                <a:gd name="connsiteX11" fmla="*/ 119327 w 119327"/>
                <a:gd name="connsiteY11" fmla="*/ 106642 h 147123"/>
                <a:gd name="connsiteX12" fmla="*/ 116946 w 119327"/>
                <a:gd name="connsiteY12" fmla="*/ 49492 h 147123"/>
                <a:gd name="connsiteX13" fmla="*/ 114565 w 119327"/>
                <a:gd name="connsiteY13" fmla="*/ 42348 h 147123"/>
                <a:gd name="connsiteX14" fmla="*/ 107421 w 119327"/>
                <a:gd name="connsiteY14" fmla="*/ 35205 h 147123"/>
                <a:gd name="connsiteX15" fmla="*/ 105040 w 119327"/>
                <a:gd name="connsiteY15" fmla="*/ 28061 h 147123"/>
                <a:gd name="connsiteX16" fmla="*/ 107421 w 119327"/>
                <a:gd name="connsiteY16" fmla="*/ 9011 h 147123"/>
                <a:gd name="connsiteX17" fmla="*/ 100277 w 119327"/>
                <a:gd name="connsiteY17" fmla="*/ 6630 h 147123"/>
                <a:gd name="connsiteX18" fmla="*/ 76465 w 119327"/>
                <a:gd name="connsiteY18" fmla="*/ 4248 h 147123"/>
                <a:gd name="connsiteX19" fmla="*/ 74084 w 119327"/>
                <a:gd name="connsiteY19" fmla="*/ 16155 h 147123"/>
                <a:gd name="connsiteX20" fmla="*/ 66940 w 119327"/>
                <a:gd name="connsiteY20" fmla="*/ 20917 h 147123"/>
                <a:gd name="connsiteX21" fmla="*/ 64559 w 119327"/>
                <a:gd name="connsiteY21" fmla="*/ 28061 h 147123"/>
                <a:gd name="connsiteX22" fmla="*/ 69321 w 119327"/>
                <a:gd name="connsiteY22" fmla="*/ 51873 h 147123"/>
                <a:gd name="connsiteX23" fmla="*/ 52652 w 119327"/>
                <a:gd name="connsiteY23" fmla="*/ 63780 h 147123"/>
                <a:gd name="connsiteX24" fmla="*/ 43127 w 119327"/>
                <a:gd name="connsiteY24" fmla="*/ 61398 h 147123"/>
                <a:gd name="connsiteX25" fmla="*/ 21696 w 119327"/>
                <a:gd name="connsiteY25" fmla="*/ 75686 h 147123"/>
                <a:gd name="connsiteX26" fmla="*/ 264 w 119327"/>
                <a:gd name="connsiteY26" fmla="*/ 66162 h 147123"/>
                <a:gd name="connsiteX27" fmla="*/ 7409 w 119327"/>
                <a:gd name="connsiteY27" fmla="*/ 78067 h 147123"/>
                <a:gd name="connsiteX28" fmla="*/ 7409 w 119327"/>
                <a:gd name="connsiteY28" fmla="*/ 85211 h 147123"/>
                <a:gd name="connsiteX0" fmla="*/ 1882 w 113800"/>
                <a:gd name="connsiteY0" fmla="*/ 85211 h 147123"/>
                <a:gd name="connsiteX1" fmla="*/ 16169 w 113800"/>
                <a:gd name="connsiteY1" fmla="*/ 87592 h 147123"/>
                <a:gd name="connsiteX2" fmla="*/ 32838 w 113800"/>
                <a:gd name="connsiteY2" fmla="*/ 92355 h 147123"/>
                <a:gd name="connsiteX3" fmla="*/ 42363 w 113800"/>
                <a:gd name="connsiteY3" fmla="*/ 99498 h 147123"/>
                <a:gd name="connsiteX4" fmla="*/ 49507 w 113800"/>
                <a:gd name="connsiteY4" fmla="*/ 104261 h 147123"/>
                <a:gd name="connsiteX5" fmla="*/ 54269 w 113800"/>
                <a:gd name="connsiteY5" fmla="*/ 120930 h 147123"/>
                <a:gd name="connsiteX6" fmla="*/ 63794 w 113800"/>
                <a:gd name="connsiteY6" fmla="*/ 142361 h 147123"/>
                <a:gd name="connsiteX7" fmla="*/ 70938 w 113800"/>
                <a:gd name="connsiteY7" fmla="*/ 147123 h 147123"/>
                <a:gd name="connsiteX8" fmla="*/ 87607 w 113800"/>
                <a:gd name="connsiteY8" fmla="*/ 144742 h 147123"/>
                <a:gd name="connsiteX9" fmla="*/ 97132 w 113800"/>
                <a:gd name="connsiteY9" fmla="*/ 132836 h 147123"/>
                <a:gd name="connsiteX10" fmla="*/ 104275 w 113800"/>
                <a:gd name="connsiteY10" fmla="*/ 128073 h 147123"/>
                <a:gd name="connsiteX11" fmla="*/ 113800 w 113800"/>
                <a:gd name="connsiteY11" fmla="*/ 106642 h 147123"/>
                <a:gd name="connsiteX12" fmla="*/ 111419 w 113800"/>
                <a:gd name="connsiteY12" fmla="*/ 49492 h 147123"/>
                <a:gd name="connsiteX13" fmla="*/ 109038 w 113800"/>
                <a:gd name="connsiteY13" fmla="*/ 42348 h 147123"/>
                <a:gd name="connsiteX14" fmla="*/ 101894 w 113800"/>
                <a:gd name="connsiteY14" fmla="*/ 35205 h 147123"/>
                <a:gd name="connsiteX15" fmla="*/ 99513 w 113800"/>
                <a:gd name="connsiteY15" fmla="*/ 28061 h 147123"/>
                <a:gd name="connsiteX16" fmla="*/ 101894 w 113800"/>
                <a:gd name="connsiteY16" fmla="*/ 9011 h 147123"/>
                <a:gd name="connsiteX17" fmla="*/ 94750 w 113800"/>
                <a:gd name="connsiteY17" fmla="*/ 6630 h 147123"/>
                <a:gd name="connsiteX18" fmla="*/ 70938 w 113800"/>
                <a:gd name="connsiteY18" fmla="*/ 4248 h 147123"/>
                <a:gd name="connsiteX19" fmla="*/ 68557 w 113800"/>
                <a:gd name="connsiteY19" fmla="*/ 16155 h 147123"/>
                <a:gd name="connsiteX20" fmla="*/ 61413 w 113800"/>
                <a:gd name="connsiteY20" fmla="*/ 20917 h 147123"/>
                <a:gd name="connsiteX21" fmla="*/ 59032 w 113800"/>
                <a:gd name="connsiteY21" fmla="*/ 28061 h 147123"/>
                <a:gd name="connsiteX22" fmla="*/ 63794 w 113800"/>
                <a:gd name="connsiteY22" fmla="*/ 51873 h 147123"/>
                <a:gd name="connsiteX23" fmla="*/ 47125 w 113800"/>
                <a:gd name="connsiteY23" fmla="*/ 63780 h 147123"/>
                <a:gd name="connsiteX24" fmla="*/ 37600 w 113800"/>
                <a:gd name="connsiteY24" fmla="*/ 61398 h 147123"/>
                <a:gd name="connsiteX25" fmla="*/ 16169 w 113800"/>
                <a:gd name="connsiteY25" fmla="*/ 75686 h 147123"/>
                <a:gd name="connsiteX26" fmla="*/ 6644 w 113800"/>
                <a:gd name="connsiteY26" fmla="*/ 75687 h 147123"/>
                <a:gd name="connsiteX27" fmla="*/ 1882 w 113800"/>
                <a:gd name="connsiteY27" fmla="*/ 78067 h 147123"/>
                <a:gd name="connsiteX28" fmla="*/ 1882 w 113800"/>
                <a:gd name="connsiteY28" fmla="*/ 85211 h 147123"/>
                <a:gd name="connsiteX0" fmla="*/ 382 w 112300"/>
                <a:gd name="connsiteY0" fmla="*/ 85211 h 147123"/>
                <a:gd name="connsiteX1" fmla="*/ 14669 w 112300"/>
                <a:gd name="connsiteY1" fmla="*/ 87592 h 147123"/>
                <a:gd name="connsiteX2" fmla="*/ 31338 w 112300"/>
                <a:gd name="connsiteY2" fmla="*/ 92355 h 147123"/>
                <a:gd name="connsiteX3" fmla="*/ 40863 w 112300"/>
                <a:gd name="connsiteY3" fmla="*/ 99498 h 147123"/>
                <a:gd name="connsiteX4" fmla="*/ 48007 w 112300"/>
                <a:gd name="connsiteY4" fmla="*/ 104261 h 147123"/>
                <a:gd name="connsiteX5" fmla="*/ 52769 w 112300"/>
                <a:gd name="connsiteY5" fmla="*/ 120930 h 147123"/>
                <a:gd name="connsiteX6" fmla="*/ 62294 w 112300"/>
                <a:gd name="connsiteY6" fmla="*/ 142361 h 147123"/>
                <a:gd name="connsiteX7" fmla="*/ 69438 w 112300"/>
                <a:gd name="connsiteY7" fmla="*/ 147123 h 147123"/>
                <a:gd name="connsiteX8" fmla="*/ 86107 w 112300"/>
                <a:gd name="connsiteY8" fmla="*/ 144742 h 147123"/>
                <a:gd name="connsiteX9" fmla="*/ 95632 w 112300"/>
                <a:gd name="connsiteY9" fmla="*/ 132836 h 147123"/>
                <a:gd name="connsiteX10" fmla="*/ 102775 w 112300"/>
                <a:gd name="connsiteY10" fmla="*/ 128073 h 147123"/>
                <a:gd name="connsiteX11" fmla="*/ 112300 w 112300"/>
                <a:gd name="connsiteY11" fmla="*/ 106642 h 147123"/>
                <a:gd name="connsiteX12" fmla="*/ 109919 w 112300"/>
                <a:gd name="connsiteY12" fmla="*/ 49492 h 147123"/>
                <a:gd name="connsiteX13" fmla="*/ 107538 w 112300"/>
                <a:gd name="connsiteY13" fmla="*/ 42348 h 147123"/>
                <a:gd name="connsiteX14" fmla="*/ 100394 w 112300"/>
                <a:gd name="connsiteY14" fmla="*/ 35205 h 147123"/>
                <a:gd name="connsiteX15" fmla="*/ 98013 w 112300"/>
                <a:gd name="connsiteY15" fmla="*/ 28061 h 147123"/>
                <a:gd name="connsiteX16" fmla="*/ 100394 w 112300"/>
                <a:gd name="connsiteY16" fmla="*/ 9011 h 147123"/>
                <a:gd name="connsiteX17" fmla="*/ 93250 w 112300"/>
                <a:gd name="connsiteY17" fmla="*/ 6630 h 147123"/>
                <a:gd name="connsiteX18" fmla="*/ 69438 w 112300"/>
                <a:gd name="connsiteY18" fmla="*/ 4248 h 147123"/>
                <a:gd name="connsiteX19" fmla="*/ 67057 w 112300"/>
                <a:gd name="connsiteY19" fmla="*/ 16155 h 147123"/>
                <a:gd name="connsiteX20" fmla="*/ 59913 w 112300"/>
                <a:gd name="connsiteY20" fmla="*/ 20917 h 147123"/>
                <a:gd name="connsiteX21" fmla="*/ 57532 w 112300"/>
                <a:gd name="connsiteY21" fmla="*/ 28061 h 147123"/>
                <a:gd name="connsiteX22" fmla="*/ 62294 w 112300"/>
                <a:gd name="connsiteY22" fmla="*/ 51873 h 147123"/>
                <a:gd name="connsiteX23" fmla="*/ 45625 w 112300"/>
                <a:gd name="connsiteY23" fmla="*/ 63780 h 147123"/>
                <a:gd name="connsiteX24" fmla="*/ 36100 w 112300"/>
                <a:gd name="connsiteY24" fmla="*/ 61398 h 147123"/>
                <a:gd name="connsiteX25" fmla="*/ 14669 w 112300"/>
                <a:gd name="connsiteY25" fmla="*/ 75686 h 147123"/>
                <a:gd name="connsiteX26" fmla="*/ 5144 w 112300"/>
                <a:gd name="connsiteY26" fmla="*/ 75687 h 147123"/>
                <a:gd name="connsiteX27" fmla="*/ 5144 w 112300"/>
                <a:gd name="connsiteY27" fmla="*/ 85211 h 147123"/>
                <a:gd name="connsiteX28" fmla="*/ 382 w 112300"/>
                <a:gd name="connsiteY28" fmla="*/ 85211 h 14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300" h="147123">
                  <a:moveTo>
                    <a:pt x="382" y="85211"/>
                  </a:moveTo>
                  <a:cubicBezTo>
                    <a:pt x="1969" y="85608"/>
                    <a:pt x="9935" y="86645"/>
                    <a:pt x="14669" y="87592"/>
                  </a:cubicBezTo>
                  <a:cubicBezTo>
                    <a:pt x="22149" y="89088"/>
                    <a:pt x="24526" y="90084"/>
                    <a:pt x="31338" y="92355"/>
                  </a:cubicBezTo>
                  <a:cubicBezTo>
                    <a:pt x="34513" y="94736"/>
                    <a:pt x="37634" y="97191"/>
                    <a:pt x="40863" y="99498"/>
                  </a:cubicBezTo>
                  <a:cubicBezTo>
                    <a:pt x="43192" y="101162"/>
                    <a:pt x="46219" y="102026"/>
                    <a:pt x="48007" y="104261"/>
                  </a:cubicBezTo>
                  <a:cubicBezTo>
                    <a:pt x="49287" y="105861"/>
                    <a:pt x="52564" y="120246"/>
                    <a:pt x="52769" y="120930"/>
                  </a:cubicBezTo>
                  <a:cubicBezTo>
                    <a:pt x="54789" y="127662"/>
                    <a:pt x="56828" y="136895"/>
                    <a:pt x="62294" y="142361"/>
                  </a:cubicBezTo>
                  <a:cubicBezTo>
                    <a:pt x="64318" y="144385"/>
                    <a:pt x="67057" y="145536"/>
                    <a:pt x="69438" y="147123"/>
                  </a:cubicBezTo>
                  <a:cubicBezTo>
                    <a:pt x="74994" y="146329"/>
                    <a:pt x="80731" y="146355"/>
                    <a:pt x="86107" y="144742"/>
                  </a:cubicBezTo>
                  <a:cubicBezTo>
                    <a:pt x="98674" y="140972"/>
                    <a:pt x="89419" y="140603"/>
                    <a:pt x="95632" y="132836"/>
                  </a:cubicBezTo>
                  <a:cubicBezTo>
                    <a:pt x="97420" y="130601"/>
                    <a:pt x="100394" y="129661"/>
                    <a:pt x="102775" y="128073"/>
                  </a:cubicBezTo>
                  <a:cubicBezTo>
                    <a:pt x="108443" y="111071"/>
                    <a:pt x="104754" y="117963"/>
                    <a:pt x="112300" y="106642"/>
                  </a:cubicBezTo>
                  <a:cubicBezTo>
                    <a:pt x="111506" y="87592"/>
                    <a:pt x="111327" y="68506"/>
                    <a:pt x="109919" y="49492"/>
                  </a:cubicBezTo>
                  <a:cubicBezTo>
                    <a:pt x="109734" y="46989"/>
                    <a:pt x="108930" y="44437"/>
                    <a:pt x="107538" y="42348"/>
                  </a:cubicBezTo>
                  <a:cubicBezTo>
                    <a:pt x="105670" y="39546"/>
                    <a:pt x="102775" y="37586"/>
                    <a:pt x="100394" y="35205"/>
                  </a:cubicBezTo>
                  <a:cubicBezTo>
                    <a:pt x="99600" y="32824"/>
                    <a:pt x="97600" y="30537"/>
                    <a:pt x="98013" y="28061"/>
                  </a:cubicBezTo>
                  <a:cubicBezTo>
                    <a:pt x="99845" y="17070"/>
                    <a:pt x="110655" y="24402"/>
                    <a:pt x="100394" y="9011"/>
                  </a:cubicBezTo>
                  <a:cubicBezTo>
                    <a:pt x="99002" y="6922"/>
                    <a:pt x="95631" y="7424"/>
                    <a:pt x="93250" y="6630"/>
                  </a:cubicBezTo>
                  <a:cubicBezTo>
                    <a:pt x="85699" y="1595"/>
                    <a:pt x="80582" y="-4111"/>
                    <a:pt x="69438" y="4248"/>
                  </a:cubicBezTo>
                  <a:cubicBezTo>
                    <a:pt x="66200" y="6677"/>
                    <a:pt x="69065" y="12641"/>
                    <a:pt x="67057" y="16155"/>
                  </a:cubicBezTo>
                  <a:cubicBezTo>
                    <a:pt x="65637" y="18640"/>
                    <a:pt x="62294" y="19330"/>
                    <a:pt x="59913" y="20917"/>
                  </a:cubicBezTo>
                  <a:cubicBezTo>
                    <a:pt x="59119" y="23298"/>
                    <a:pt x="57532" y="25551"/>
                    <a:pt x="57532" y="28061"/>
                  </a:cubicBezTo>
                  <a:cubicBezTo>
                    <a:pt x="57532" y="39007"/>
                    <a:pt x="59361" y="43075"/>
                    <a:pt x="62294" y="51873"/>
                  </a:cubicBezTo>
                  <a:cubicBezTo>
                    <a:pt x="56396" y="69568"/>
                    <a:pt x="62338" y="67494"/>
                    <a:pt x="45625" y="63780"/>
                  </a:cubicBezTo>
                  <a:cubicBezTo>
                    <a:pt x="42430" y="63070"/>
                    <a:pt x="39275" y="62192"/>
                    <a:pt x="36100" y="61398"/>
                  </a:cubicBezTo>
                  <a:cubicBezTo>
                    <a:pt x="17143" y="48760"/>
                    <a:pt x="11479" y="53351"/>
                    <a:pt x="14669" y="75686"/>
                  </a:cubicBezTo>
                  <a:cubicBezTo>
                    <a:pt x="12288" y="78067"/>
                    <a:pt x="7946" y="73819"/>
                    <a:pt x="5144" y="75687"/>
                  </a:cubicBezTo>
                  <a:cubicBezTo>
                    <a:pt x="3056" y="77079"/>
                    <a:pt x="6919" y="83436"/>
                    <a:pt x="5144" y="85211"/>
                  </a:cubicBezTo>
                  <a:cubicBezTo>
                    <a:pt x="2511" y="87844"/>
                    <a:pt x="-1205" y="84814"/>
                    <a:pt x="382" y="85211"/>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33" name="Freeform 611"/>
            <p:cNvSpPr>
              <a:spLocks/>
            </p:cNvSpPr>
            <p:nvPr/>
          </p:nvSpPr>
          <p:spPr bwMode="auto">
            <a:xfrm>
              <a:off x="9960064" y="1248532"/>
              <a:ext cx="85725" cy="77788"/>
            </a:xfrm>
            <a:custGeom>
              <a:avLst/>
              <a:gdLst>
                <a:gd name="T0" fmla="*/ 2147483647 w 88"/>
                <a:gd name="T1" fmla="*/ 2147483647 h 80"/>
                <a:gd name="T2" fmla="*/ 2147483647 w 88"/>
                <a:gd name="T3" fmla="*/ 2147483647 h 80"/>
                <a:gd name="T4" fmla="*/ 2147483647 w 88"/>
                <a:gd name="T5" fmla="*/ 2147483647 h 80"/>
                <a:gd name="T6" fmla="*/ 2147483647 w 88"/>
                <a:gd name="T7" fmla="*/ 2147483647 h 80"/>
                <a:gd name="T8" fmla="*/ 2147483647 w 88"/>
                <a:gd name="T9" fmla="*/ 2147483647 h 80"/>
                <a:gd name="T10" fmla="*/ 2147483647 w 88"/>
                <a:gd name="T11" fmla="*/ 2147483647 h 80"/>
                <a:gd name="T12" fmla="*/ 2147483647 w 88"/>
                <a:gd name="T13" fmla="*/ 0 h 80"/>
                <a:gd name="T14" fmla="*/ 2147483647 w 88"/>
                <a:gd name="T15" fmla="*/ 2147483647 h 80"/>
                <a:gd name="T16" fmla="*/ 2147483647 w 88"/>
                <a:gd name="T17" fmla="*/ 2147483647 h 80"/>
                <a:gd name="T18" fmla="*/ 2147483647 w 88"/>
                <a:gd name="T19" fmla="*/ 2147483647 h 80"/>
                <a:gd name="T20" fmla="*/ 2147483647 w 88"/>
                <a:gd name="T21" fmla="*/ 2147483647 h 80"/>
                <a:gd name="T22" fmla="*/ 2147483647 w 88"/>
                <a:gd name="T23" fmla="*/ 2147483647 h 80"/>
                <a:gd name="T24" fmla="*/ 2147483647 w 88"/>
                <a:gd name="T25" fmla="*/ 2147483647 h 80"/>
                <a:gd name="T26" fmla="*/ 0 w 88"/>
                <a:gd name="T27" fmla="*/ 2147483647 h 80"/>
                <a:gd name="T28" fmla="*/ 2147483647 w 88"/>
                <a:gd name="T29" fmla="*/ 2147483647 h 80"/>
                <a:gd name="T30" fmla="*/ 2147483647 w 88"/>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80"/>
                <a:gd name="T50" fmla="*/ 88 w 88"/>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80">
                  <a:moveTo>
                    <a:pt x="16" y="80"/>
                  </a:moveTo>
                  <a:lnTo>
                    <a:pt x="40" y="64"/>
                  </a:lnTo>
                  <a:lnTo>
                    <a:pt x="48" y="64"/>
                  </a:lnTo>
                  <a:lnTo>
                    <a:pt x="72" y="48"/>
                  </a:lnTo>
                  <a:lnTo>
                    <a:pt x="80" y="16"/>
                  </a:lnTo>
                  <a:lnTo>
                    <a:pt x="88" y="8"/>
                  </a:lnTo>
                  <a:lnTo>
                    <a:pt x="88" y="0"/>
                  </a:lnTo>
                  <a:lnTo>
                    <a:pt x="72" y="8"/>
                  </a:lnTo>
                  <a:lnTo>
                    <a:pt x="32" y="8"/>
                  </a:lnTo>
                  <a:lnTo>
                    <a:pt x="24" y="8"/>
                  </a:lnTo>
                  <a:lnTo>
                    <a:pt x="8" y="16"/>
                  </a:lnTo>
                  <a:lnTo>
                    <a:pt x="16" y="32"/>
                  </a:lnTo>
                  <a:lnTo>
                    <a:pt x="0" y="72"/>
                  </a:lnTo>
                  <a:lnTo>
                    <a:pt x="8" y="72"/>
                  </a:lnTo>
                  <a:lnTo>
                    <a:pt x="16" y="80"/>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34" name="Freeform 621"/>
            <p:cNvSpPr>
              <a:spLocks/>
            </p:cNvSpPr>
            <p:nvPr/>
          </p:nvSpPr>
          <p:spPr bwMode="auto">
            <a:xfrm>
              <a:off x="10076745" y="1209638"/>
              <a:ext cx="233363" cy="217488"/>
            </a:xfrm>
            <a:custGeom>
              <a:avLst/>
              <a:gdLst>
                <a:gd name="T0" fmla="*/ 2147483647 w 240"/>
                <a:gd name="T1" fmla="*/ 2147483647 h 224"/>
                <a:gd name="T2" fmla="*/ 2147483647 w 240"/>
                <a:gd name="T3" fmla="*/ 2147483647 h 224"/>
                <a:gd name="T4" fmla="*/ 2147483647 w 240"/>
                <a:gd name="T5" fmla="*/ 2147483647 h 224"/>
                <a:gd name="T6" fmla="*/ 2147483647 w 240"/>
                <a:gd name="T7" fmla="*/ 2147483647 h 224"/>
                <a:gd name="T8" fmla="*/ 2147483647 w 240"/>
                <a:gd name="T9" fmla="*/ 2147483647 h 224"/>
                <a:gd name="T10" fmla="*/ 2147483647 w 240"/>
                <a:gd name="T11" fmla="*/ 2147483647 h 224"/>
                <a:gd name="T12" fmla="*/ 2147483647 w 240"/>
                <a:gd name="T13" fmla="*/ 2147483647 h 224"/>
                <a:gd name="T14" fmla="*/ 2147483647 w 240"/>
                <a:gd name="T15" fmla="*/ 2147483647 h 224"/>
                <a:gd name="T16" fmla="*/ 2147483647 w 240"/>
                <a:gd name="T17" fmla="*/ 2147483647 h 224"/>
                <a:gd name="T18" fmla="*/ 2147483647 w 240"/>
                <a:gd name="T19" fmla="*/ 2147483647 h 224"/>
                <a:gd name="T20" fmla="*/ 2147483647 w 240"/>
                <a:gd name="T21" fmla="*/ 2147483647 h 224"/>
                <a:gd name="T22" fmla="*/ 2147483647 w 240"/>
                <a:gd name="T23" fmla="*/ 2147483647 h 224"/>
                <a:gd name="T24" fmla="*/ 2147483647 w 240"/>
                <a:gd name="T25" fmla="*/ 2147483647 h 224"/>
                <a:gd name="T26" fmla="*/ 2147483647 w 240"/>
                <a:gd name="T27" fmla="*/ 2147483647 h 224"/>
                <a:gd name="T28" fmla="*/ 2147483647 w 240"/>
                <a:gd name="T29" fmla="*/ 2147483647 h 224"/>
                <a:gd name="T30" fmla="*/ 2147483647 w 240"/>
                <a:gd name="T31" fmla="*/ 2147483647 h 224"/>
                <a:gd name="T32" fmla="*/ 2147483647 w 240"/>
                <a:gd name="T33" fmla="*/ 2147483647 h 224"/>
                <a:gd name="T34" fmla="*/ 2147483647 w 240"/>
                <a:gd name="T35" fmla="*/ 2147483647 h 224"/>
                <a:gd name="T36" fmla="*/ 2147483647 w 240"/>
                <a:gd name="T37" fmla="*/ 2147483647 h 224"/>
                <a:gd name="T38" fmla="*/ 2147483647 w 240"/>
                <a:gd name="T39" fmla="*/ 0 h 224"/>
                <a:gd name="T40" fmla="*/ 2147483647 w 240"/>
                <a:gd name="T41" fmla="*/ 2147483647 h 224"/>
                <a:gd name="T42" fmla="*/ 2147483647 w 240"/>
                <a:gd name="T43" fmla="*/ 2147483647 h 224"/>
                <a:gd name="T44" fmla="*/ 0 w 240"/>
                <a:gd name="T45" fmla="*/ 0 h 224"/>
                <a:gd name="T46" fmla="*/ 0 w 240"/>
                <a:gd name="T47" fmla="*/ 2147483647 h 224"/>
                <a:gd name="T48" fmla="*/ 0 w 240"/>
                <a:gd name="T49" fmla="*/ 2147483647 h 224"/>
                <a:gd name="T50" fmla="*/ 2147483647 w 240"/>
                <a:gd name="T51" fmla="*/ 2147483647 h 224"/>
                <a:gd name="T52" fmla="*/ 2147483647 w 240"/>
                <a:gd name="T53" fmla="*/ 2147483647 h 224"/>
                <a:gd name="T54" fmla="*/ 2147483647 w 240"/>
                <a:gd name="T55" fmla="*/ 2147483647 h 224"/>
                <a:gd name="T56" fmla="*/ 2147483647 w 240"/>
                <a:gd name="T57" fmla="*/ 2147483647 h 224"/>
                <a:gd name="T58" fmla="*/ 2147483647 w 240"/>
                <a:gd name="T59" fmla="*/ 2147483647 h 224"/>
                <a:gd name="T60" fmla="*/ 2147483647 w 240"/>
                <a:gd name="T61" fmla="*/ 2147483647 h 224"/>
                <a:gd name="T62" fmla="*/ 2147483647 w 240"/>
                <a:gd name="T63" fmla="*/ 2147483647 h 224"/>
                <a:gd name="T64" fmla="*/ 2147483647 w 240"/>
                <a:gd name="T65" fmla="*/ 2147483647 h 224"/>
                <a:gd name="T66" fmla="*/ 2147483647 w 240"/>
                <a:gd name="T67" fmla="*/ 2147483647 h 224"/>
                <a:gd name="T68" fmla="*/ 2147483647 w 240"/>
                <a:gd name="T69" fmla="*/ 2147483647 h 224"/>
                <a:gd name="T70" fmla="*/ 2147483647 w 240"/>
                <a:gd name="T71" fmla="*/ 2147483647 h 224"/>
                <a:gd name="T72" fmla="*/ 2147483647 w 240"/>
                <a:gd name="T73" fmla="*/ 2147483647 h 224"/>
                <a:gd name="T74" fmla="*/ 2147483647 w 240"/>
                <a:gd name="T75" fmla="*/ 2147483647 h 224"/>
                <a:gd name="T76" fmla="*/ 2147483647 w 240"/>
                <a:gd name="T77" fmla="*/ 2147483647 h 224"/>
                <a:gd name="T78" fmla="*/ 2147483647 w 240"/>
                <a:gd name="T79" fmla="*/ 2147483647 h 224"/>
                <a:gd name="T80" fmla="*/ 2147483647 w 240"/>
                <a:gd name="T81" fmla="*/ 2147483647 h 224"/>
                <a:gd name="T82" fmla="*/ 2147483647 w 240"/>
                <a:gd name="T83" fmla="*/ 2147483647 h 224"/>
                <a:gd name="T84" fmla="*/ 2147483647 w 240"/>
                <a:gd name="T85" fmla="*/ 2147483647 h 224"/>
                <a:gd name="T86" fmla="*/ 2147483647 w 240"/>
                <a:gd name="T87" fmla="*/ 2147483647 h 224"/>
                <a:gd name="T88" fmla="*/ 2147483647 w 240"/>
                <a:gd name="T89" fmla="*/ 2147483647 h 224"/>
                <a:gd name="T90" fmla="*/ 2147483647 w 240"/>
                <a:gd name="T91" fmla="*/ 2147483647 h 2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24"/>
                <a:gd name="T140" fmla="*/ 240 w 240"/>
                <a:gd name="T141" fmla="*/ 224 h 2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24">
                  <a:moveTo>
                    <a:pt x="208" y="152"/>
                  </a:moveTo>
                  <a:lnTo>
                    <a:pt x="216" y="128"/>
                  </a:lnTo>
                  <a:lnTo>
                    <a:pt x="200" y="120"/>
                  </a:lnTo>
                  <a:lnTo>
                    <a:pt x="200" y="104"/>
                  </a:lnTo>
                  <a:lnTo>
                    <a:pt x="208" y="88"/>
                  </a:lnTo>
                  <a:lnTo>
                    <a:pt x="208" y="48"/>
                  </a:lnTo>
                  <a:lnTo>
                    <a:pt x="192" y="48"/>
                  </a:lnTo>
                  <a:lnTo>
                    <a:pt x="176" y="32"/>
                  </a:lnTo>
                  <a:lnTo>
                    <a:pt x="160" y="24"/>
                  </a:lnTo>
                  <a:lnTo>
                    <a:pt x="144" y="24"/>
                  </a:lnTo>
                  <a:lnTo>
                    <a:pt x="120" y="32"/>
                  </a:lnTo>
                  <a:lnTo>
                    <a:pt x="120" y="40"/>
                  </a:lnTo>
                  <a:lnTo>
                    <a:pt x="104" y="48"/>
                  </a:lnTo>
                  <a:lnTo>
                    <a:pt x="88" y="48"/>
                  </a:lnTo>
                  <a:lnTo>
                    <a:pt x="72" y="40"/>
                  </a:lnTo>
                  <a:lnTo>
                    <a:pt x="56" y="40"/>
                  </a:lnTo>
                  <a:lnTo>
                    <a:pt x="56" y="24"/>
                  </a:lnTo>
                  <a:lnTo>
                    <a:pt x="48" y="16"/>
                  </a:lnTo>
                  <a:lnTo>
                    <a:pt x="48" y="8"/>
                  </a:lnTo>
                  <a:lnTo>
                    <a:pt x="40" y="0"/>
                  </a:lnTo>
                  <a:lnTo>
                    <a:pt x="24" y="16"/>
                  </a:lnTo>
                  <a:lnTo>
                    <a:pt x="8" y="8"/>
                  </a:lnTo>
                  <a:lnTo>
                    <a:pt x="0" y="0"/>
                  </a:lnTo>
                  <a:lnTo>
                    <a:pt x="0" y="32"/>
                  </a:lnTo>
                  <a:lnTo>
                    <a:pt x="0" y="40"/>
                  </a:lnTo>
                  <a:lnTo>
                    <a:pt x="16" y="64"/>
                  </a:lnTo>
                  <a:lnTo>
                    <a:pt x="16" y="80"/>
                  </a:lnTo>
                  <a:lnTo>
                    <a:pt x="16" y="96"/>
                  </a:lnTo>
                  <a:lnTo>
                    <a:pt x="40" y="120"/>
                  </a:lnTo>
                  <a:lnTo>
                    <a:pt x="48" y="136"/>
                  </a:lnTo>
                  <a:lnTo>
                    <a:pt x="56" y="152"/>
                  </a:lnTo>
                  <a:lnTo>
                    <a:pt x="56" y="144"/>
                  </a:lnTo>
                  <a:lnTo>
                    <a:pt x="72" y="160"/>
                  </a:lnTo>
                  <a:lnTo>
                    <a:pt x="88" y="176"/>
                  </a:lnTo>
                  <a:lnTo>
                    <a:pt x="112" y="192"/>
                  </a:lnTo>
                  <a:lnTo>
                    <a:pt x="136" y="200"/>
                  </a:lnTo>
                  <a:lnTo>
                    <a:pt x="152" y="192"/>
                  </a:lnTo>
                  <a:lnTo>
                    <a:pt x="168" y="208"/>
                  </a:lnTo>
                  <a:lnTo>
                    <a:pt x="208" y="224"/>
                  </a:lnTo>
                  <a:lnTo>
                    <a:pt x="216" y="224"/>
                  </a:lnTo>
                  <a:lnTo>
                    <a:pt x="216" y="208"/>
                  </a:lnTo>
                  <a:lnTo>
                    <a:pt x="240" y="200"/>
                  </a:lnTo>
                  <a:lnTo>
                    <a:pt x="232" y="184"/>
                  </a:lnTo>
                  <a:lnTo>
                    <a:pt x="232" y="176"/>
                  </a:lnTo>
                  <a:lnTo>
                    <a:pt x="216" y="160"/>
                  </a:lnTo>
                  <a:lnTo>
                    <a:pt x="208" y="152"/>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35" name="Freeform 595"/>
            <p:cNvSpPr>
              <a:spLocks/>
            </p:cNvSpPr>
            <p:nvPr/>
          </p:nvSpPr>
          <p:spPr bwMode="auto">
            <a:xfrm>
              <a:off x="8476574" y="1450542"/>
              <a:ext cx="139700" cy="38894"/>
            </a:xfrm>
            <a:custGeom>
              <a:avLst/>
              <a:gdLst>
                <a:gd name="T0" fmla="*/ 2147483647 w 144"/>
                <a:gd name="T1" fmla="*/ 2147483647 h 40"/>
                <a:gd name="T2" fmla="*/ 2147483647 w 144"/>
                <a:gd name="T3" fmla="*/ 0 h 40"/>
                <a:gd name="T4" fmla="*/ 2147483647 w 144"/>
                <a:gd name="T5" fmla="*/ 0 h 40"/>
                <a:gd name="T6" fmla="*/ 2147483647 w 144"/>
                <a:gd name="T7" fmla="*/ 2147483647 h 40"/>
                <a:gd name="T8" fmla="*/ 2147483647 w 144"/>
                <a:gd name="T9" fmla="*/ 2147483647 h 40"/>
                <a:gd name="T10" fmla="*/ 2147483647 w 144"/>
                <a:gd name="T11" fmla="*/ 2147483647 h 40"/>
                <a:gd name="T12" fmla="*/ 2147483647 w 144"/>
                <a:gd name="T13" fmla="*/ 2147483647 h 40"/>
                <a:gd name="T14" fmla="*/ 2147483647 w 144"/>
                <a:gd name="T15" fmla="*/ 2147483647 h 40"/>
                <a:gd name="T16" fmla="*/ 2147483647 w 144"/>
                <a:gd name="T17" fmla="*/ 2147483647 h 40"/>
                <a:gd name="T18" fmla="*/ 2147483647 w 144"/>
                <a:gd name="T19" fmla="*/ 2147483647 h 40"/>
                <a:gd name="T20" fmla="*/ 2147483647 w 144"/>
                <a:gd name="T21" fmla="*/ 2147483647 h 40"/>
                <a:gd name="T22" fmla="*/ 2147483647 w 144"/>
                <a:gd name="T23" fmla="*/ 2147483647 h 40"/>
                <a:gd name="T24" fmla="*/ 2147483647 w 144"/>
                <a:gd name="T25" fmla="*/ 2147483647 h 40"/>
                <a:gd name="T26" fmla="*/ 2147483647 w 144"/>
                <a:gd name="T27" fmla="*/ 2147483647 h 40"/>
                <a:gd name="T28" fmla="*/ 0 w 144"/>
                <a:gd name="T29" fmla="*/ 2147483647 h 40"/>
                <a:gd name="T30" fmla="*/ 2147483647 w 144"/>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4"/>
                <a:gd name="T49" fmla="*/ 0 h 40"/>
                <a:gd name="T50" fmla="*/ 144 w 14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4" h="40">
                  <a:moveTo>
                    <a:pt x="8" y="8"/>
                  </a:moveTo>
                  <a:lnTo>
                    <a:pt x="32" y="0"/>
                  </a:lnTo>
                  <a:lnTo>
                    <a:pt x="80" y="0"/>
                  </a:lnTo>
                  <a:lnTo>
                    <a:pt x="104" y="16"/>
                  </a:lnTo>
                  <a:lnTo>
                    <a:pt x="112" y="24"/>
                  </a:lnTo>
                  <a:lnTo>
                    <a:pt x="136" y="32"/>
                  </a:lnTo>
                  <a:lnTo>
                    <a:pt x="144" y="40"/>
                  </a:lnTo>
                  <a:lnTo>
                    <a:pt x="136" y="40"/>
                  </a:lnTo>
                  <a:lnTo>
                    <a:pt x="104" y="40"/>
                  </a:lnTo>
                  <a:lnTo>
                    <a:pt x="96" y="32"/>
                  </a:lnTo>
                  <a:lnTo>
                    <a:pt x="88" y="24"/>
                  </a:lnTo>
                  <a:lnTo>
                    <a:pt x="64" y="16"/>
                  </a:lnTo>
                  <a:lnTo>
                    <a:pt x="40" y="16"/>
                  </a:lnTo>
                  <a:lnTo>
                    <a:pt x="24" y="16"/>
                  </a:lnTo>
                  <a:lnTo>
                    <a:pt x="0" y="16"/>
                  </a:lnTo>
                  <a:lnTo>
                    <a:pt x="8" y="8"/>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36" name="Freeform 649"/>
            <p:cNvSpPr>
              <a:spLocks/>
            </p:cNvSpPr>
            <p:nvPr/>
          </p:nvSpPr>
          <p:spPr bwMode="auto">
            <a:xfrm>
              <a:off x="9798168" y="1450542"/>
              <a:ext cx="201613" cy="249238"/>
            </a:xfrm>
            <a:custGeom>
              <a:avLst/>
              <a:gdLst>
                <a:gd name="T0" fmla="*/ 2147483647 w 208"/>
                <a:gd name="T1" fmla="*/ 2147483647 h 256"/>
                <a:gd name="T2" fmla="*/ 2147483647 w 208"/>
                <a:gd name="T3" fmla="*/ 2147483647 h 256"/>
                <a:gd name="T4" fmla="*/ 2147483647 w 208"/>
                <a:gd name="T5" fmla="*/ 2147483647 h 256"/>
                <a:gd name="T6" fmla="*/ 2147483647 w 208"/>
                <a:gd name="T7" fmla="*/ 2147483647 h 256"/>
                <a:gd name="T8" fmla="*/ 2147483647 w 208"/>
                <a:gd name="T9" fmla="*/ 2147483647 h 256"/>
                <a:gd name="T10" fmla="*/ 2147483647 w 208"/>
                <a:gd name="T11" fmla="*/ 2147483647 h 256"/>
                <a:gd name="T12" fmla="*/ 2147483647 w 208"/>
                <a:gd name="T13" fmla="*/ 2147483647 h 256"/>
                <a:gd name="T14" fmla="*/ 2147483647 w 208"/>
                <a:gd name="T15" fmla="*/ 2147483647 h 256"/>
                <a:gd name="T16" fmla="*/ 2147483647 w 208"/>
                <a:gd name="T17" fmla="*/ 2147483647 h 256"/>
                <a:gd name="T18" fmla="*/ 0 w 208"/>
                <a:gd name="T19" fmla="*/ 2147483647 h 256"/>
                <a:gd name="T20" fmla="*/ 2147483647 w 208"/>
                <a:gd name="T21" fmla="*/ 2147483647 h 256"/>
                <a:gd name="T22" fmla="*/ 2147483647 w 208"/>
                <a:gd name="T23" fmla="*/ 2147483647 h 256"/>
                <a:gd name="T24" fmla="*/ 2147483647 w 208"/>
                <a:gd name="T25" fmla="*/ 2147483647 h 256"/>
                <a:gd name="T26" fmla="*/ 2147483647 w 208"/>
                <a:gd name="T27" fmla="*/ 2147483647 h 256"/>
                <a:gd name="T28" fmla="*/ 2147483647 w 208"/>
                <a:gd name="T29" fmla="*/ 2147483647 h 256"/>
                <a:gd name="T30" fmla="*/ 2147483647 w 208"/>
                <a:gd name="T31" fmla="*/ 2147483647 h 256"/>
                <a:gd name="T32" fmla="*/ 2147483647 w 208"/>
                <a:gd name="T33" fmla="*/ 2147483647 h 256"/>
                <a:gd name="T34" fmla="*/ 2147483647 w 208"/>
                <a:gd name="T35" fmla="*/ 2147483647 h 256"/>
                <a:gd name="T36" fmla="*/ 2147483647 w 208"/>
                <a:gd name="T37" fmla="*/ 2147483647 h 256"/>
                <a:gd name="T38" fmla="*/ 2147483647 w 208"/>
                <a:gd name="T39" fmla="*/ 2147483647 h 256"/>
                <a:gd name="T40" fmla="*/ 2147483647 w 208"/>
                <a:gd name="T41" fmla="*/ 2147483647 h 256"/>
                <a:gd name="T42" fmla="*/ 2147483647 w 208"/>
                <a:gd name="T43" fmla="*/ 2147483647 h 256"/>
                <a:gd name="T44" fmla="*/ 2147483647 w 208"/>
                <a:gd name="T45" fmla="*/ 2147483647 h 256"/>
                <a:gd name="T46" fmla="*/ 2147483647 w 208"/>
                <a:gd name="T47" fmla="*/ 2147483647 h 256"/>
                <a:gd name="T48" fmla="*/ 2147483647 w 208"/>
                <a:gd name="T49" fmla="*/ 2147483647 h 256"/>
                <a:gd name="T50" fmla="*/ 2147483647 w 208"/>
                <a:gd name="T51" fmla="*/ 2147483647 h 256"/>
                <a:gd name="T52" fmla="*/ 2147483647 w 208"/>
                <a:gd name="T53" fmla="*/ 2147483647 h 256"/>
                <a:gd name="T54" fmla="*/ 2147483647 w 208"/>
                <a:gd name="T55" fmla="*/ 2147483647 h 256"/>
                <a:gd name="T56" fmla="*/ 2147483647 w 208"/>
                <a:gd name="T57" fmla="*/ 2147483647 h 256"/>
                <a:gd name="T58" fmla="*/ 2147483647 w 208"/>
                <a:gd name="T59" fmla="*/ 2147483647 h 256"/>
                <a:gd name="T60" fmla="*/ 2147483647 w 208"/>
                <a:gd name="T61" fmla="*/ 2147483647 h 256"/>
                <a:gd name="T62" fmla="*/ 2147483647 w 208"/>
                <a:gd name="T63" fmla="*/ 2147483647 h 256"/>
                <a:gd name="T64" fmla="*/ 2147483647 w 208"/>
                <a:gd name="T65" fmla="*/ 2147483647 h 256"/>
                <a:gd name="T66" fmla="*/ 2147483647 w 208"/>
                <a:gd name="T67" fmla="*/ 2147483647 h 256"/>
                <a:gd name="T68" fmla="*/ 2147483647 w 208"/>
                <a:gd name="T69" fmla="*/ 2147483647 h 256"/>
                <a:gd name="T70" fmla="*/ 2147483647 w 208"/>
                <a:gd name="T71" fmla="*/ 0 h 256"/>
                <a:gd name="T72" fmla="*/ 2147483647 w 208"/>
                <a:gd name="T73" fmla="*/ 2147483647 h 256"/>
                <a:gd name="T74" fmla="*/ 2147483647 w 208"/>
                <a:gd name="T75" fmla="*/ 2147483647 h 2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8"/>
                <a:gd name="T115" fmla="*/ 0 h 256"/>
                <a:gd name="T116" fmla="*/ 208 w 208"/>
                <a:gd name="T117" fmla="*/ 256 h 2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8" h="256">
                  <a:moveTo>
                    <a:pt x="152" y="16"/>
                  </a:moveTo>
                  <a:lnTo>
                    <a:pt x="48" y="16"/>
                  </a:lnTo>
                  <a:lnTo>
                    <a:pt x="40" y="40"/>
                  </a:lnTo>
                  <a:lnTo>
                    <a:pt x="32" y="40"/>
                  </a:lnTo>
                  <a:lnTo>
                    <a:pt x="32" y="56"/>
                  </a:lnTo>
                  <a:lnTo>
                    <a:pt x="24" y="48"/>
                  </a:lnTo>
                  <a:lnTo>
                    <a:pt x="24" y="96"/>
                  </a:lnTo>
                  <a:lnTo>
                    <a:pt x="8" y="104"/>
                  </a:lnTo>
                  <a:lnTo>
                    <a:pt x="8" y="128"/>
                  </a:lnTo>
                  <a:lnTo>
                    <a:pt x="0" y="136"/>
                  </a:lnTo>
                  <a:lnTo>
                    <a:pt x="16" y="160"/>
                  </a:lnTo>
                  <a:lnTo>
                    <a:pt x="24" y="176"/>
                  </a:lnTo>
                  <a:lnTo>
                    <a:pt x="32" y="200"/>
                  </a:lnTo>
                  <a:lnTo>
                    <a:pt x="48" y="208"/>
                  </a:lnTo>
                  <a:lnTo>
                    <a:pt x="72" y="232"/>
                  </a:lnTo>
                  <a:lnTo>
                    <a:pt x="80" y="240"/>
                  </a:lnTo>
                  <a:lnTo>
                    <a:pt x="104" y="240"/>
                  </a:lnTo>
                  <a:lnTo>
                    <a:pt x="120" y="256"/>
                  </a:lnTo>
                  <a:lnTo>
                    <a:pt x="144" y="248"/>
                  </a:lnTo>
                  <a:lnTo>
                    <a:pt x="168" y="240"/>
                  </a:lnTo>
                  <a:lnTo>
                    <a:pt x="176" y="240"/>
                  </a:lnTo>
                  <a:lnTo>
                    <a:pt x="176" y="232"/>
                  </a:lnTo>
                  <a:lnTo>
                    <a:pt x="168" y="224"/>
                  </a:lnTo>
                  <a:lnTo>
                    <a:pt x="160" y="216"/>
                  </a:lnTo>
                  <a:lnTo>
                    <a:pt x="144" y="200"/>
                  </a:lnTo>
                  <a:lnTo>
                    <a:pt x="144" y="192"/>
                  </a:lnTo>
                  <a:lnTo>
                    <a:pt x="152" y="192"/>
                  </a:lnTo>
                  <a:lnTo>
                    <a:pt x="160" y="168"/>
                  </a:lnTo>
                  <a:lnTo>
                    <a:pt x="176" y="152"/>
                  </a:lnTo>
                  <a:lnTo>
                    <a:pt x="184" y="128"/>
                  </a:lnTo>
                  <a:lnTo>
                    <a:pt x="192" y="80"/>
                  </a:lnTo>
                  <a:lnTo>
                    <a:pt x="200" y="72"/>
                  </a:lnTo>
                  <a:lnTo>
                    <a:pt x="208" y="72"/>
                  </a:lnTo>
                  <a:lnTo>
                    <a:pt x="200" y="48"/>
                  </a:lnTo>
                  <a:lnTo>
                    <a:pt x="192" y="16"/>
                  </a:lnTo>
                  <a:lnTo>
                    <a:pt x="176" y="0"/>
                  </a:lnTo>
                  <a:lnTo>
                    <a:pt x="168" y="8"/>
                  </a:lnTo>
                  <a:lnTo>
                    <a:pt x="152" y="16"/>
                  </a:lnTo>
                  <a:close/>
                </a:path>
              </a:pathLst>
            </a:custGeom>
            <a:solidFill>
              <a:schemeClr val="bg2"/>
            </a:solidFill>
            <a:ln w="3175">
              <a:solidFill>
                <a:schemeClr val="tx1">
                  <a:lumMod val="65000"/>
                  <a:lumOff val="35000"/>
                </a:schemeClr>
              </a:solidFill>
              <a:round/>
              <a:headEnd/>
              <a:tailEnd/>
            </a:ln>
          </p:spPr>
          <p:txBody>
            <a:bodyPr/>
            <a:lstStyle/>
            <a:p>
              <a:pPr defTabSz="914363">
                <a:spcBef>
                  <a:spcPct val="50000"/>
                </a:spcBef>
              </a:pPr>
              <a:endParaRPr lang="en-US">
                <a:solidFill>
                  <a:srgbClr val="4D4D4D"/>
                </a:solidFill>
                <a:latin typeface="Segoe"/>
              </a:endParaRPr>
            </a:p>
          </p:txBody>
        </p:sp>
        <p:sp>
          <p:nvSpPr>
            <p:cNvPr id="637" name="Freeform 636"/>
            <p:cNvSpPr/>
            <p:nvPr/>
          </p:nvSpPr>
          <p:spPr bwMode="auto">
            <a:xfrm>
              <a:off x="11057262" y="1170605"/>
              <a:ext cx="56150" cy="73561"/>
            </a:xfrm>
            <a:custGeom>
              <a:avLst/>
              <a:gdLst>
                <a:gd name="connsiteX0" fmla="*/ 57 w 111975"/>
                <a:gd name="connsiteY0" fmla="*/ 85211 h 147123"/>
                <a:gd name="connsiteX1" fmla="*/ 14344 w 111975"/>
                <a:gd name="connsiteY1" fmla="*/ 87592 h 147123"/>
                <a:gd name="connsiteX2" fmla="*/ 31013 w 111975"/>
                <a:gd name="connsiteY2" fmla="*/ 92355 h 147123"/>
                <a:gd name="connsiteX3" fmla="*/ 40538 w 111975"/>
                <a:gd name="connsiteY3" fmla="*/ 99498 h 147123"/>
                <a:gd name="connsiteX4" fmla="*/ 47682 w 111975"/>
                <a:gd name="connsiteY4" fmla="*/ 104261 h 147123"/>
                <a:gd name="connsiteX5" fmla="*/ 52444 w 111975"/>
                <a:gd name="connsiteY5" fmla="*/ 120930 h 147123"/>
                <a:gd name="connsiteX6" fmla="*/ 61969 w 111975"/>
                <a:gd name="connsiteY6" fmla="*/ 142361 h 147123"/>
                <a:gd name="connsiteX7" fmla="*/ 69113 w 111975"/>
                <a:gd name="connsiteY7" fmla="*/ 147123 h 147123"/>
                <a:gd name="connsiteX8" fmla="*/ 85782 w 111975"/>
                <a:gd name="connsiteY8" fmla="*/ 144742 h 147123"/>
                <a:gd name="connsiteX9" fmla="*/ 95307 w 111975"/>
                <a:gd name="connsiteY9" fmla="*/ 132836 h 147123"/>
                <a:gd name="connsiteX10" fmla="*/ 102450 w 111975"/>
                <a:gd name="connsiteY10" fmla="*/ 128073 h 147123"/>
                <a:gd name="connsiteX11" fmla="*/ 111975 w 111975"/>
                <a:gd name="connsiteY11" fmla="*/ 106642 h 147123"/>
                <a:gd name="connsiteX12" fmla="*/ 109594 w 111975"/>
                <a:gd name="connsiteY12" fmla="*/ 49492 h 147123"/>
                <a:gd name="connsiteX13" fmla="*/ 107213 w 111975"/>
                <a:gd name="connsiteY13" fmla="*/ 42348 h 147123"/>
                <a:gd name="connsiteX14" fmla="*/ 100069 w 111975"/>
                <a:gd name="connsiteY14" fmla="*/ 35205 h 147123"/>
                <a:gd name="connsiteX15" fmla="*/ 97688 w 111975"/>
                <a:gd name="connsiteY15" fmla="*/ 28061 h 147123"/>
                <a:gd name="connsiteX16" fmla="*/ 100069 w 111975"/>
                <a:gd name="connsiteY16" fmla="*/ 9011 h 147123"/>
                <a:gd name="connsiteX17" fmla="*/ 92925 w 111975"/>
                <a:gd name="connsiteY17" fmla="*/ 6630 h 147123"/>
                <a:gd name="connsiteX18" fmla="*/ 69113 w 111975"/>
                <a:gd name="connsiteY18" fmla="*/ 4248 h 147123"/>
                <a:gd name="connsiteX19" fmla="*/ 66732 w 111975"/>
                <a:gd name="connsiteY19" fmla="*/ 16155 h 147123"/>
                <a:gd name="connsiteX20" fmla="*/ 59588 w 111975"/>
                <a:gd name="connsiteY20" fmla="*/ 20917 h 147123"/>
                <a:gd name="connsiteX21" fmla="*/ 57207 w 111975"/>
                <a:gd name="connsiteY21" fmla="*/ 28061 h 147123"/>
                <a:gd name="connsiteX22" fmla="*/ 61969 w 111975"/>
                <a:gd name="connsiteY22" fmla="*/ 51873 h 147123"/>
                <a:gd name="connsiteX23" fmla="*/ 45300 w 111975"/>
                <a:gd name="connsiteY23" fmla="*/ 63780 h 147123"/>
                <a:gd name="connsiteX24" fmla="*/ 35775 w 111975"/>
                <a:gd name="connsiteY24" fmla="*/ 61398 h 147123"/>
                <a:gd name="connsiteX25" fmla="*/ 23869 w 111975"/>
                <a:gd name="connsiteY25" fmla="*/ 68542 h 147123"/>
                <a:gd name="connsiteX26" fmla="*/ 16725 w 111975"/>
                <a:gd name="connsiteY26" fmla="*/ 75686 h 147123"/>
                <a:gd name="connsiteX27" fmla="*/ 9582 w 111975"/>
                <a:gd name="connsiteY27" fmla="*/ 78067 h 147123"/>
                <a:gd name="connsiteX28" fmla="*/ 57 w 111975"/>
                <a:gd name="connsiteY28" fmla="*/ 85211 h 147123"/>
                <a:gd name="connsiteX0" fmla="*/ 57 w 111975"/>
                <a:gd name="connsiteY0" fmla="*/ 85211 h 147123"/>
                <a:gd name="connsiteX1" fmla="*/ 14344 w 111975"/>
                <a:gd name="connsiteY1" fmla="*/ 87592 h 147123"/>
                <a:gd name="connsiteX2" fmla="*/ 31013 w 111975"/>
                <a:gd name="connsiteY2" fmla="*/ 92355 h 147123"/>
                <a:gd name="connsiteX3" fmla="*/ 40538 w 111975"/>
                <a:gd name="connsiteY3" fmla="*/ 99498 h 147123"/>
                <a:gd name="connsiteX4" fmla="*/ 47682 w 111975"/>
                <a:gd name="connsiteY4" fmla="*/ 104261 h 147123"/>
                <a:gd name="connsiteX5" fmla="*/ 52444 w 111975"/>
                <a:gd name="connsiteY5" fmla="*/ 120930 h 147123"/>
                <a:gd name="connsiteX6" fmla="*/ 61969 w 111975"/>
                <a:gd name="connsiteY6" fmla="*/ 142361 h 147123"/>
                <a:gd name="connsiteX7" fmla="*/ 69113 w 111975"/>
                <a:gd name="connsiteY7" fmla="*/ 147123 h 147123"/>
                <a:gd name="connsiteX8" fmla="*/ 85782 w 111975"/>
                <a:gd name="connsiteY8" fmla="*/ 144742 h 147123"/>
                <a:gd name="connsiteX9" fmla="*/ 95307 w 111975"/>
                <a:gd name="connsiteY9" fmla="*/ 132836 h 147123"/>
                <a:gd name="connsiteX10" fmla="*/ 102450 w 111975"/>
                <a:gd name="connsiteY10" fmla="*/ 128073 h 147123"/>
                <a:gd name="connsiteX11" fmla="*/ 111975 w 111975"/>
                <a:gd name="connsiteY11" fmla="*/ 106642 h 147123"/>
                <a:gd name="connsiteX12" fmla="*/ 109594 w 111975"/>
                <a:gd name="connsiteY12" fmla="*/ 49492 h 147123"/>
                <a:gd name="connsiteX13" fmla="*/ 107213 w 111975"/>
                <a:gd name="connsiteY13" fmla="*/ 42348 h 147123"/>
                <a:gd name="connsiteX14" fmla="*/ 100069 w 111975"/>
                <a:gd name="connsiteY14" fmla="*/ 35205 h 147123"/>
                <a:gd name="connsiteX15" fmla="*/ 97688 w 111975"/>
                <a:gd name="connsiteY15" fmla="*/ 28061 h 147123"/>
                <a:gd name="connsiteX16" fmla="*/ 100069 w 111975"/>
                <a:gd name="connsiteY16" fmla="*/ 9011 h 147123"/>
                <a:gd name="connsiteX17" fmla="*/ 92925 w 111975"/>
                <a:gd name="connsiteY17" fmla="*/ 6630 h 147123"/>
                <a:gd name="connsiteX18" fmla="*/ 69113 w 111975"/>
                <a:gd name="connsiteY18" fmla="*/ 4248 h 147123"/>
                <a:gd name="connsiteX19" fmla="*/ 66732 w 111975"/>
                <a:gd name="connsiteY19" fmla="*/ 16155 h 147123"/>
                <a:gd name="connsiteX20" fmla="*/ 59588 w 111975"/>
                <a:gd name="connsiteY20" fmla="*/ 20917 h 147123"/>
                <a:gd name="connsiteX21" fmla="*/ 57207 w 111975"/>
                <a:gd name="connsiteY21" fmla="*/ 28061 h 147123"/>
                <a:gd name="connsiteX22" fmla="*/ 61969 w 111975"/>
                <a:gd name="connsiteY22" fmla="*/ 51873 h 147123"/>
                <a:gd name="connsiteX23" fmla="*/ 45300 w 111975"/>
                <a:gd name="connsiteY23" fmla="*/ 63780 h 147123"/>
                <a:gd name="connsiteX24" fmla="*/ 35775 w 111975"/>
                <a:gd name="connsiteY24" fmla="*/ 61398 h 147123"/>
                <a:gd name="connsiteX25" fmla="*/ 14344 w 111975"/>
                <a:gd name="connsiteY25" fmla="*/ 75686 h 147123"/>
                <a:gd name="connsiteX26" fmla="*/ 16725 w 111975"/>
                <a:gd name="connsiteY26" fmla="*/ 75686 h 147123"/>
                <a:gd name="connsiteX27" fmla="*/ 9582 w 111975"/>
                <a:gd name="connsiteY27" fmla="*/ 78067 h 147123"/>
                <a:gd name="connsiteX28" fmla="*/ 57 w 111975"/>
                <a:gd name="connsiteY28" fmla="*/ 85211 h 147123"/>
                <a:gd name="connsiteX0" fmla="*/ 57 w 111975"/>
                <a:gd name="connsiteY0" fmla="*/ 85211 h 147123"/>
                <a:gd name="connsiteX1" fmla="*/ 14344 w 111975"/>
                <a:gd name="connsiteY1" fmla="*/ 87592 h 147123"/>
                <a:gd name="connsiteX2" fmla="*/ 31013 w 111975"/>
                <a:gd name="connsiteY2" fmla="*/ 92355 h 147123"/>
                <a:gd name="connsiteX3" fmla="*/ 40538 w 111975"/>
                <a:gd name="connsiteY3" fmla="*/ 99498 h 147123"/>
                <a:gd name="connsiteX4" fmla="*/ 47682 w 111975"/>
                <a:gd name="connsiteY4" fmla="*/ 104261 h 147123"/>
                <a:gd name="connsiteX5" fmla="*/ 52444 w 111975"/>
                <a:gd name="connsiteY5" fmla="*/ 120930 h 147123"/>
                <a:gd name="connsiteX6" fmla="*/ 61969 w 111975"/>
                <a:gd name="connsiteY6" fmla="*/ 142361 h 147123"/>
                <a:gd name="connsiteX7" fmla="*/ 69113 w 111975"/>
                <a:gd name="connsiteY7" fmla="*/ 147123 h 147123"/>
                <a:gd name="connsiteX8" fmla="*/ 85782 w 111975"/>
                <a:gd name="connsiteY8" fmla="*/ 144742 h 147123"/>
                <a:gd name="connsiteX9" fmla="*/ 95307 w 111975"/>
                <a:gd name="connsiteY9" fmla="*/ 132836 h 147123"/>
                <a:gd name="connsiteX10" fmla="*/ 102450 w 111975"/>
                <a:gd name="connsiteY10" fmla="*/ 128073 h 147123"/>
                <a:gd name="connsiteX11" fmla="*/ 111975 w 111975"/>
                <a:gd name="connsiteY11" fmla="*/ 106642 h 147123"/>
                <a:gd name="connsiteX12" fmla="*/ 109594 w 111975"/>
                <a:gd name="connsiteY12" fmla="*/ 49492 h 147123"/>
                <a:gd name="connsiteX13" fmla="*/ 107213 w 111975"/>
                <a:gd name="connsiteY13" fmla="*/ 42348 h 147123"/>
                <a:gd name="connsiteX14" fmla="*/ 100069 w 111975"/>
                <a:gd name="connsiteY14" fmla="*/ 35205 h 147123"/>
                <a:gd name="connsiteX15" fmla="*/ 97688 w 111975"/>
                <a:gd name="connsiteY15" fmla="*/ 28061 h 147123"/>
                <a:gd name="connsiteX16" fmla="*/ 100069 w 111975"/>
                <a:gd name="connsiteY16" fmla="*/ 9011 h 147123"/>
                <a:gd name="connsiteX17" fmla="*/ 92925 w 111975"/>
                <a:gd name="connsiteY17" fmla="*/ 6630 h 147123"/>
                <a:gd name="connsiteX18" fmla="*/ 69113 w 111975"/>
                <a:gd name="connsiteY18" fmla="*/ 4248 h 147123"/>
                <a:gd name="connsiteX19" fmla="*/ 66732 w 111975"/>
                <a:gd name="connsiteY19" fmla="*/ 16155 h 147123"/>
                <a:gd name="connsiteX20" fmla="*/ 59588 w 111975"/>
                <a:gd name="connsiteY20" fmla="*/ 20917 h 147123"/>
                <a:gd name="connsiteX21" fmla="*/ 57207 w 111975"/>
                <a:gd name="connsiteY21" fmla="*/ 28061 h 147123"/>
                <a:gd name="connsiteX22" fmla="*/ 61969 w 111975"/>
                <a:gd name="connsiteY22" fmla="*/ 51873 h 147123"/>
                <a:gd name="connsiteX23" fmla="*/ 45300 w 111975"/>
                <a:gd name="connsiteY23" fmla="*/ 63780 h 147123"/>
                <a:gd name="connsiteX24" fmla="*/ 35775 w 111975"/>
                <a:gd name="connsiteY24" fmla="*/ 61398 h 147123"/>
                <a:gd name="connsiteX25" fmla="*/ 14344 w 111975"/>
                <a:gd name="connsiteY25" fmla="*/ 75686 h 147123"/>
                <a:gd name="connsiteX26" fmla="*/ 4819 w 111975"/>
                <a:gd name="connsiteY26" fmla="*/ 70924 h 147123"/>
                <a:gd name="connsiteX27" fmla="*/ 9582 w 111975"/>
                <a:gd name="connsiteY27" fmla="*/ 78067 h 147123"/>
                <a:gd name="connsiteX28" fmla="*/ 57 w 111975"/>
                <a:gd name="connsiteY28" fmla="*/ 85211 h 147123"/>
                <a:gd name="connsiteX0" fmla="*/ 1881 w 113799"/>
                <a:gd name="connsiteY0" fmla="*/ 85211 h 147123"/>
                <a:gd name="connsiteX1" fmla="*/ 16168 w 113799"/>
                <a:gd name="connsiteY1" fmla="*/ 87592 h 147123"/>
                <a:gd name="connsiteX2" fmla="*/ 32837 w 113799"/>
                <a:gd name="connsiteY2" fmla="*/ 92355 h 147123"/>
                <a:gd name="connsiteX3" fmla="*/ 42362 w 113799"/>
                <a:gd name="connsiteY3" fmla="*/ 99498 h 147123"/>
                <a:gd name="connsiteX4" fmla="*/ 49506 w 113799"/>
                <a:gd name="connsiteY4" fmla="*/ 104261 h 147123"/>
                <a:gd name="connsiteX5" fmla="*/ 54268 w 113799"/>
                <a:gd name="connsiteY5" fmla="*/ 120930 h 147123"/>
                <a:gd name="connsiteX6" fmla="*/ 63793 w 113799"/>
                <a:gd name="connsiteY6" fmla="*/ 142361 h 147123"/>
                <a:gd name="connsiteX7" fmla="*/ 70937 w 113799"/>
                <a:gd name="connsiteY7" fmla="*/ 147123 h 147123"/>
                <a:gd name="connsiteX8" fmla="*/ 87606 w 113799"/>
                <a:gd name="connsiteY8" fmla="*/ 144742 h 147123"/>
                <a:gd name="connsiteX9" fmla="*/ 97131 w 113799"/>
                <a:gd name="connsiteY9" fmla="*/ 132836 h 147123"/>
                <a:gd name="connsiteX10" fmla="*/ 104274 w 113799"/>
                <a:gd name="connsiteY10" fmla="*/ 128073 h 147123"/>
                <a:gd name="connsiteX11" fmla="*/ 113799 w 113799"/>
                <a:gd name="connsiteY11" fmla="*/ 106642 h 147123"/>
                <a:gd name="connsiteX12" fmla="*/ 111418 w 113799"/>
                <a:gd name="connsiteY12" fmla="*/ 49492 h 147123"/>
                <a:gd name="connsiteX13" fmla="*/ 109037 w 113799"/>
                <a:gd name="connsiteY13" fmla="*/ 42348 h 147123"/>
                <a:gd name="connsiteX14" fmla="*/ 101893 w 113799"/>
                <a:gd name="connsiteY14" fmla="*/ 35205 h 147123"/>
                <a:gd name="connsiteX15" fmla="*/ 99512 w 113799"/>
                <a:gd name="connsiteY15" fmla="*/ 28061 h 147123"/>
                <a:gd name="connsiteX16" fmla="*/ 101893 w 113799"/>
                <a:gd name="connsiteY16" fmla="*/ 9011 h 147123"/>
                <a:gd name="connsiteX17" fmla="*/ 94749 w 113799"/>
                <a:gd name="connsiteY17" fmla="*/ 6630 h 147123"/>
                <a:gd name="connsiteX18" fmla="*/ 70937 w 113799"/>
                <a:gd name="connsiteY18" fmla="*/ 4248 h 147123"/>
                <a:gd name="connsiteX19" fmla="*/ 68556 w 113799"/>
                <a:gd name="connsiteY19" fmla="*/ 16155 h 147123"/>
                <a:gd name="connsiteX20" fmla="*/ 61412 w 113799"/>
                <a:gd name="connsiteY20" fmla="*/ 20917 h 147123"/>
                <a:gd name="connsiteX21" fmla="*/ 59031 w 113799"/>
                <a:gd name="connsiteY21" fmla="*/ 28061 h 147123"/>
                <a:gd name="connsiteX22" fmla="*/ 63793 w 113799"/>
                <a:gd name="connsiteY22" fmla="*/ 51873 h 147123"/>
                <a:gd name="connsiteX23" fmla="*/ 47124 w 113799"/>
                <a:gd name="connsiteY23" fmla="*/ 63780 h 147123"/>
                <a:gd name="connsiteX24" fmla="*/ 37599 w 113799"/>
                <a:gd name="connsiteY24" fmla="*/ 61398 h 147123"/>
                <a:gd name="connsiteX25" fmla="*/ 16168 w 113799"/>
                <a:gd name="connsiteY25" fmla="*/ 75686 h 147123"/>
                <a:gd name="connsiteX26" fmla="*/ 6643 w 113799"/>
                <a:gd name="connsiteY26" fmla="*/ 70924 h 147123"/>
                <a:gd name="connsiteX27" fmla="*/ 1881 w 113799"/>
                <a:gd name="connsiteY27" fmla="*/ 78067 h 147123"/>
                <a:gd name="connsiteX28" fmla="*/ 1881 w 113799"/>
                <a:gd name="connsiteY28" fmla="*/ 85211 h 147123"/>
                <a:gd name="connsiteX0" fmla="*/ 7409 w 119327"/>
                <a:gd name="connsiteY0" fmla="*/ 85211 h 147123"/>
                <a:gd name="connsiteX1" fmla="*/ 21696 w 119327"/>
                <a:gd name="connsiteY1" fmla="*/ 87592 h 147123"/>
                <a:gd name="connsiteX2" fmla="*/ 38365 w 119327"/>
                <a:gd name="connsiteY2" fmla="*/ 92355 h 147123"/>
                <a:gd name="connsiteX3" fmla="*/ 47890 w 119327"/>
                <a:gd name="connsiteY3" fmla="*/ 99498 h 147123"/>
                <a:gd name="connsiteX4" fmla="*/ 55034 w 119327"/>
                <a:gd name="connsiteY4" fmla="*/ 104261 h 147123"/>
                <a:gd name="connsiteX5" fmla="*/ 59796 w 119327"/>
                <a:gd name="connsiteY5" fmla="*/ 120930 h 147123"/>
                <a:gd name="connsiteX6" fmla="*/ 69321 w 119327"/>
                <a:gd name="connsiteY6" fmla="*/ 142361 h 147123"/>
                <a:gd name="connsiteX7" fmla="*/ 76465 w 119327"/>
                <a:gd name="connsiteY7" fmla="*/ 147123 h 147123"/>
                <a:gd name="connsiteX8" fmla="*/ 93134 w 119327"/>
                <a:gd name="connsiteY8" fmla="*/ 144742 h 147123"/>
                <a:gd name="connsiteX9" fmla="*/ 102659 w 119327"/>
                <a:gd name="connsiteY9" fmla="*/ 132836 h 147123"/>
                <a:gd name="connsiteX10" fmla="*/ 109802 w 119327"/>
                <a:gd name="connsiteY10" fmla="*/ 128073 h 147123"/>
                <a:gd name="connsiteX11" fmla="*/ 119327 w 119327"/>
                <a:gd name="connsiteY11" fmla="*/ 106642 h 147123"/>
                <a:gd name="connsiteX12" fmla="*/ 116946 w 119327"/>
                <a:gd name="connsiteY12" fmla="*/ 49492 h 147123"/>
                <a:gd name="connsiteX13" fmla="*/ 114565 w 119327"/>
                <a:gd name="connsiteY13" fmla="*/ 42348 h 147123"/>
                <a:gd name="connsiteX14" fmla="*/ 107421 w 119327"/>
                <a:gd name="connsiteY14" fmla="*/ 35205 h 147123"/>
                <a:gd name="connsiteX15" fmla="*/ 105040 w 119327"/>
                <a:gd name="connsiteY15" fmla="*/ 28061 h 147123"/>
                <a:gd name="connsiteX16" fmla="*/ 107421 w 119327"/>
                <a:gd name="connsiteY16" fmla="*/ 9011 h 147123"/>
                <a:gd name="connsiteX17" fmla="*/ 100277 w 119327"/>
                <a:gd name="connsiteY17" fmla="*/ 6630 h 147123"/>
                <a:gd name="connsiteX18" fmla="*/ 76465 w 119327"/>
                <a:gd name="connsiteY18" fmla="*/ 4248 h 147123"/>
                <a:gd name="connsiteX19" fmla="*/ 74084 w 119327"/>
                <a:gd name="connsiteY19" fmla="*/ 16155 h 147123"/>
                <a:gd name="connsiteX20" fmla="*/ 66940 w 119327"/>
                <a:gd name="connsiteY20" fmla="*/ 20917 h 147123"/>
                <a:gd name="connsiteX21" fmla="*/ 64559 w 119327"/>
                <a:gd name="connsiteY21" fmla="*/ 28061 h 147123"/>
                <a:gd name="connsiteX22" fmla="*/ 69321 w 119327"/>
                <a:gd name="connsiteY22" fmla="*/ 51873 h 147123"/>
                <a:gd name="connsiteX23" fmla="*/ 52652 w 119327"/>
                <a:gd name="connsiteY23" fmla="*/ 63780 h 147123"/>
                <a:gd name="connsiteX24" fmla="*/ 43127 w 119327"/>
                <a:gd name="connsiteY24" fmla="*/ 61398 h 147123"/>
                <a:gd name="connsiteX25" fmla="*/ 21696 w 119327"/>
                <a:gd name="connsiteY25" fmla="*/ 75686 h 147123"/>
                <a:gd name="connsiteX26" fmla="*/ 264 w 119327"/>
                <a:gd name="connsiteY26" fmla="*/ 66162 h 147123"/>
                <a:gd name="connsiteX27" fmla="*/ 7409 w 119327"/>
                <a:gd name="connsiteY27" fmla="*/ 78067 h 147123"/>
                <a:gd name="connsiteX28" fmla="*/ 7409 w 119327"/>
                <a:gd name="connsiteY28" fmla="*/ 85211 h 147123"/>
                <a:gd name="connsiteX0" fmla="*/ 1882 w 113800"/>
                <a:gd name="connsiteY0" fmla="*/ 85211 h 147123"/>
                <a:gd name="connsiteX1" fmla="*/ 16169 w 113800"/>
                <a:gd name="connsiteY1" fmla="*/ 87592 h 147123"/>
                <a:gd name="connsiteX2" fmla="*/ 32838 w 113800"/>
                <a:gd name="connsiteY2" fmla="*/ 92355 h 147123"/>
                <a:gd name="connsiteX3" fmla="*/ 42363 w 113800"/>
                <a:gd name="connsiteY3" fmla="*/ 99498 h 147123"/>
                <a:gd name="connsiteX4" fmla="*/ 49507 w 113800"/>
                <a:gd name="connsiteY4" fmla="*/ 104261 h 147123"/>
                <a:gd name="connsiteX5" fmla="*/ 54269 w 113800"/>
                <a:gd name="connsiteY5" fmla="*/ 120930 h 147123"/>
                <a:gd name="connsiteX6" fmla="*/ 63794 w 113800"/>
                <a:gd name="connsiteY6" fmla="*/ 142361 h 147123"/>
                <a:gd name="connsiteX7" fmla="*/ 70938 w 113800"/>
                <a:gd name="connsiteY7" fmla="*/ 147123 h 147123"/>
                <a:gd name="connsiteX8" fmla="*/ 87607 w 113800"/>
                <a:gd name="connsiteY8" fmla="*/ 144742 h 147123"/>
                <a:gd name="connsiteX9" fmla="*/ 97132 w 113800"/>
                <a:gd name="connsiteY9" fmla="*/ 132836 h 147123"/>
                <a:gd name="connsiteX10" fmla="*/ 104275 w 113800"/>
                <a:gd name="connsiteY10" fmla="*/ 128073 h 147123"/>
                <a:gd name="connsiteX11" fmla="*/ 113800 w 113800"/>
                <a:gd name="connsiteY11" fmla="*/ 106642 h 147123"/>
                <a:gd name="connsiteX12" fmla="*/ 111419 w 113800"/>
                <a:gd name="connsiteY12" fmla="*/ 49492 h 147123"/>
                <a:gd name="connsiteX13" fmla="*/ 109038 w 113800"/>
                <a:gd name="connsiteY13" fmla="*/ 42348 h 147123"/>
                <a:gd name="connsiteX14" fmla="*/ 101894 w 113800"/>
                <a:gd name="connsiteY14" fmla="*/ 35205 h 147123"/>
                <a:gd name="connsiteX15" fmla="*/ 99513 w 113800"/>
                <a:gd name="connsiteY15" fmla="*/ 28061 h 147123"/>
                <a:gd name="connsiteX16" fmla="*/ 101894 w 113800"/>
                <a:gd name="connsiteY16" fmla="*/ 9011 h 147123"/>
                <a:gd name="connsiteX17" fmla="*/ 94750 w 113800"/>
                <a:gd name="connsiteY17" fmla="*/ 6630 h 147123"/>
                <a:gd name="connsiteX18" fmla="*/ 70938 w 113800"/>
                <a:gd name="connsiteY18" fmla="*/ 4248 h 147123"/>
                <a:gd name="connsiteX19" fmla="*/ 68557 w 113800"/>
                <a:gd name="connsiteY19" fmla="*/ 16155 h 147123"/>
                <a:gd name="connsiteX20" fmla="*/ 61413 w 113800"/>
                <a:gd name="connsiteY20" fmla="*/ 20917 h 147123"/>
                <a:gd name="connsiteX21" fmla="*/ 59032 w 113800"/>
                <a:gd name="connsiteY21" fmla="*/ 28061 h 147123"/>
                <a:gd name="connsiteX22" fmla="*/ 63794 w 113800"/>
                <a:gd name="connsiteY22" fmla="*/ 51873 h 147123"/>
                <a:gd name="connsiteX23" fmla="*/ 47125 w 113800"/>
                <a:gd name="connsiteY23" fmla="*/ 63780 h 147123"/>
                <a:gd name="connsiteX24" fmla="*/ 37600 w 113800"/>
                <a:gd name="connsiteY24" fmla="*/ 61398 h 147123"/>
                <a:gd name="connsiteX25" fmla="*/ 16169 w 113800"/>
                <a:gd name="connsiteY25" fmla="*/ 75686 h 147123"/>
                <a:gd name="connsiteX26" fmla="*/ 6644 w 113800"/>
                <a:gd name="connsiteY26" fmla="*/ 75687 h 147123"/>
                <a:gd name="connsiteX27" fmla="*/ 1882 w 113800"/>
                <a:gd name="connsiteY27" fmla="*/ 78067 h 147123"/>
                <a:gd name="connsiteX28" fmla="*/ 1882 w 113800"/>
                <a:gd name="connsiteY28" fmla="*/ 85211 h 147123"/>
                <a:gd name="connsiteX0" fmla="*/ 382 w 112300"/>
                <a:gd name="connsiteY0" fmla="*/ 85211 h 147123"/>
                <a:gd name="connsiteX1" fmla="*/ 14669 w 112300"/>
                <a:gd name="connsiteY1" fmla="*/ 87592 h 147123"/>
                <a:gd name="connsiteX2" fmla="*/ 31338 w 112300"/>
                <a:gd name="connsiteY2" fmla="*/ 92355 h 147123"/>
                <a:gd name="connsiteX3" fmla="*/ 40863 w 112300"/>
                <a:gd name="connsiteY3" fmla="*/ 99498 h 147123"/>
                <a:gd name="connsiteX4" fmla="*/ 48007 w 112300"/>
                <a:gd name="connsiteY4" fmla="*/ 104261 h 147123"/>
                <a:gd name="connsiteX5" fmla="*/ 52769 w 112300"/>
                <a:gd name="connsiteY5" fmla="*/ 120930 h 147123"/>
                <a:gd name="connsiteX6" fmla="*/ 62294 w 112300"/>
                <a:gd name="connsiteY6" fmla="*/ 142361 h 147123"/>
                <a:gd name="connsiteX7" fmla="*/ 69438 w 112300"/>
                <a:gd name="connsiteY7" fmla="*/ 147123 h 147123"/>
                <a:gd name="connsiteX8" fmla="*/ 86107 w 112300"/>
                <a:gd name="connsiteY8" fmla="*/ 144742 h 147123"/>
                <a:gd name="connsiteX9" fmla="*/ 95632 w 112300"/>
                <a:gd name="connsiteY9" fmla="*/ 132836 h 147123"/>
                <a:gd name="connsiteX10" fmla="*/ 102775 w 112300"/>
                <a:gd name="connsiteY10" fmla="*/ 128073 h 147123"/>
                <a:gd name="connsiteX11" fmla="*/ 112300 w 112300"/>
                <a:gd name="connsiteY11" fmla="*/ 106642 h 147123"/>
                <a:gd name="connsiteX12" fmla="*/ 109919 w 112300"/>
                <a:gd name="connsiteY12" fmla="*/ 49492 h 147123"/>
                <a:gd name="connsiteX13" fmla="*/ 107538 w 112300"/>
                <a:gd name="connsiteY13" fmla="*/ 42348 h 147123"/>
                <a:gd name="connsiteX14" fmla="*/ 100394 w 112300"/>
                <a:gd name="connsiteY14" fmla="*/ 35205 h 147123"/>
                <a:gd name="connsiteX15" fmla="*/ 98013 w 112300"/>
                <a:gd name="connsiteY15" fmla="*/ 28061 h 147123"/>
                <a:gd name="connsiteX16" fmla="*/ 100394 w 112300"/>
                <a:gd name="connsiteY16" fmla="*/ 9011 h 147123"/>
                <a:gd name="connsiteX17" fmla="*/ 93250 w 112300"/>
                <a:gd name="connsiteY17" fmla="*/ 6630 h 147123"/>
                <a:gd name="connsiteX18" fmla="*/ 69438 w 112300"/>
                <a:gd name="connsiteY18" fmla="*/ 4248 h 147123"/>
                <a:gd name="connsiteX19" fmla="*/ 67057 w 112300"/>
                <a:gd name="connsiteY19" fmla="*/ 16155 h 147123"/>
                <a:gd name="connsiteX20" fmla="*/ 59913 w 112300"/>
                <a:gd name="connsiteY20" fmla="*/ 20917 h 147123"/>
                <a:gd name="connsiteX21" fmla="*/ 57532 w 112300"/>
                <a:gd name="connsiteY21" fmla="*/ 28061 h 147123"/>
                <a:gd name="connsiteX22" fmla="*/ 62294 w 112300"/>
                <a:gd name="connsiteY22" fmla="*/ 51873 h 147123"/>
                <a:gd name="connsiteX23" fmla="*/ 45625 w 112300"/>
                <a:gd name="connsiteY23" fmla="*/ 63780 h 147123"/>
                <a:gd name="connsiteX24" fmla="*/ 36100 w 112300"/>
                <a:gd name="connsiteY24" fmla="*/ 61398 h 147123"/>
                <a:gd name="connsiteX25" fmla="*/ 14669 w 112300"/>
                <a:gd name="connsiteY25" fmla="*/ 75686 h 147123"/>
                <a:gd name="connsiteX26" fmla="*/ 5144 w 112300"/>
                <a:gd name="connsiteY26" fmla="*/ 75687 h 147123"/>
                <a:gd name="connsiteX27" fmla="*/ 5144 w 112300"/>
                <a:gd name="connsiteY27" fmla="*/ 85211 h 147123"/>
                <a:gd name="connsiteX28" fmla="*/ 382 w 112300"/>
                <a:gd name="connsiteY28" fmla="*/ 85211 h 14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300" h="147123">
                  <a:moveTo>
                    <a:pt x="382" y="85211"/>
                  </a:moveTo>
                  <a:cubicBezTo>
                    <a:pt x="1969" y="85608"/>
                    <a:pt x="9935" y="86645"/>
                    <a:pt x="14669" y="87592"/>
                  </a:cubicBezTo>
                  <a:cubicBezTo>
                    <a:pt x="22149" y="89088"/>
                    <a:pt x="24526" y="90084"/>
                    <a:pt x="31338" y="92355"/>
                  </a:cubicBezTo>
                  <a:cubicBezTo>
                    <a:pt x="34513" y="94736"/>
                    <a:pt x="37634" y="97191"/>
                    <a:pt x="40863" y="99498"/>
                  </a:cubicBezTo>
                  <a:cubicBezTo>
                    <a:pt x="43192" y="101162"/>
                    <a:pt x="46219" y="102026"/>
                    <a:pt x="48007" y="104261"/>
                  </a:cubicBezTo>
                  <a:cubicBezTo>
                    <a:pt x="49287" y="105861"/>
                    <a:pt x="52564" y="120246"/>
                    <a:pt x="52769" y="120930"/>
                  </a:cubicBezTo>
                  <a:cubicBezTo>
                    <a:pt x="54789" y="127662"/>
                    <a:pt x="56828" y="136895"/>
                    <a:pt x="62294" y="142361"/>
                  </a:cubicBezTo>
                  <a:cubicBezTo>
                    <a:pt x="64318" y="144385"/>
                    <a:pt x="67057" y="145536"/>
                    <a:pt x="69438" y="147123"/>
                  </a:cubicBezTo>
                  <a:cubicBezTo>
                    <a:pt x="74994" y="146329"/>
                    <a:pt x="80731" y="146355"/>
                    <a:pt x="86107" y="144742"/>
                  </a:cubicBezTo>
                  <a:cubicBezTo>
                    <a:pt x="98674" y="140972"/>
                    <a:pt x="89419" y="140603"/>
                    <a:pt x="95632" y="132836"/>
                  </a:cubicBezTo>
                  <a:cubicBezTo>
                    <a:pt x="97420" y="130601"/>
                    <a:pt x="100394" y="129661"/>
                    <a:pt x="102775" y="128073"/>
                  </a:cubicBezTo>
                  <a:cubicBezTo>
                    <a:pt x="108443" y="111071"/>
                    <a:pt x="104754" y="117963"/>
                    <a:pt x="112300" y="106642"/>
                  </a:cubicBezTo>
                  <a:cubicBezTo>
                    <a:pt x="111506" y="87592"/>
                    <a:pt x="111327" y="68506"/>
                    <a:pt x="109919" y="49492"/>
                  </a:cubicBezTo>
                  <a:cubicBezTo>
                    <a:pt x="109734" y="46989"/>
                    <a:pt x="108930" y="44437"/>
                    <a:pt x="107538" y="42348"/>
                  </a:cubicBezTo>
                  <a:cubicBezTo>
                    <a:pt x="105670" y="39546"/>
                    <a:pt x="102775" y="37586"/>
                    <a:pt x="100394" y="35205"/>
                  </a:cubicBezTo>
                  <a:cubicBezTo>
                    <a:pt x="99600" y="32824"/>
                    <a:pt x="97600" y="30537"/>
                    <a:pt x="98013" y="28061"/>
                  </a:cubicBezTo>
                  <a:cubicBezTo>
                    <a:pt x="99845" y="17070"/>
                    <a:pt x="110655" y="24402"/>
                    <a:pt x="100394" y="9011"/>
                  </a:cubicBezTo>
                  <a:cubicBezTo>
                    <a:pt x="99002" y="6922"/>
                    <a:pt x="95631" y="7424"/>
                    <a:pt x="93250" y="6630"/>
                  </a:cubicBezTo>
                  <a:cubicBezTo>
                    <a:pt x="85699" y="1595"/>
                    <a:pt x="80582" y="-4111"/>
                    <a:pt x="69438" y="4248"/>
                  </a:cubicBezTo>
                  <a:cubicBezTo>
                    <a:pt x="66200" y="6677"/>
                    <a:pt x="69065" y="12641"/>
                    <a:pt x="67057" y="16155"/>
                  </a:cubicBezTo>
                  <a:cubicBezTo>
                    <a:pt x="65637" y="18640"/>
                    <a:pt x="62294" y="19330"/>
                    <a:pt x="59913" y="20917"/>
                  </a:cubicBezTo>
                  <a:cubicBezTo>
                    <a:pt x="59119" y="23298"/>
                    <a:pt x="57532" y="25551"/>
                    <a:pt x="57532" y="28061"/>
                  </a:cubicBezTo>
                  <a:cubicBezTo>
                    <a:pt x="57532" y="39007"/>
                    <a:pt x="59361" y="43075"/>
                    <a:pt x="62294" y="51873"/>
                  </a:cubicBezTo>
                  <a:cubicBezTo>
                    <a:pt x="56396" y="69568"/>
                    <a:pt x="62338" y="67494"/>
                    <a:pt x="45625" y="63780"/>
                  </a:cubicBezTo>
                  <a:cubicBezTo>
                    <a:pt x="42430" y="63070"/>
                    <a:pt x="39275" y="62192"/>
                    <a:pt x="36100" y="61398"/>
                  </a:cubicBezTo>
                  <a:cubicBezTo>
                    <a:pt x="17143" y="48760"/>
                    <a:pt x="11479" y="53351"/>
                    <a:pt x="14669" y="75686"/>
                  </a:cubicBezTo>
                  <a:cubicBezTo>
                    <a:pt x="12288" y="78067"/>
                    <a:pt x="7946" y="73819"/>
                    <a:pt x="5144" y="75687"/>
                  </a:cubicBezTo>
                  <a:cubicBezTo>
                    <a:pt x="3056" y="77079"/>
                    <a:pt x="6919" y="83436"/>
                    <a:pt x="5144" y="85211"/>
                  </a:cubicBezTo>
                  <a:cubicBezTo>
                    <a:pt x="2511" y="87844"/>
                    <a:pt x="-1205" y="84814"/>
                    <a:pt x="382" y="85211"/>
                  </a:cubicBezTo>
                  <a:close/>
                </a:path>
              </a:pathLst>
            </a:custGeom>
            <a:solidFill>
              <a:schemeClr val="bg2"/>
            </a:solidFill>
            <a:ln w="3175">
              <a:solidFill>
                <a:schemeClr val="tx1">
                  <a:lumMod val="65000"/>
                  <a:lumOff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2804262604"/>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Hogyan találnak meg?</a:t>
            </a:r>
            <a:endParaRPr lang="hu-HU" dirty="0"/>
          </a:p>
        </p:txBody>
      </p:sp>
      <p:sp>
        <p:nvSpPr>
          <p:cNvPr id="6" name="Text Placeholder 5"/>
          <p:cNvSpPr>
            <a:spLocks noGrp="1"/>
          </p:cNvSpPr>
          <p:nvPr>
            <p:ph type="body" sz="quarter" idx="10"/>
          </p:nvPr>
        </p:nvSpPr>
        <p:spPr>
          <a:xfrm>
            <a:off x="454001" y="1684476"/>
            <a:ext cx="8363938" cy="1822037"/>
          </a:xfrm>
        </p:spPr>
        <p:txBody>
          <a:bodyPr/>
          <a:lstStyle/>
          <a:p>
            <a:r>
              <a:rPr lang="hu-HU" dirty="0" err="1" smtClean="0"/>
              <a:t>Store</a:t>
            </a:r>
            <a:r>
              <a:rPr lang="hu-HU" dirty="0" smtClean="0"/>
              <a:t> weboldal</a:t>
            </a:r>
          </a:p>
          <a:p>
            <a:r>
              <a:rPr lang="hu-HU" dirty="0" err="1" smtClean="0"/>
              <a:t>Bing</a:t>
            </a:r>
            <a:r>
              <a:rPr lang="hu-HU" dirty="0" smtClean="0"/>
              <a:t> keresés</a:t>
            </a:r>
          </a:p>
          <a:p>
            <a:r>
              <a:rPr lang="hu-HU" dirty="0" smtClean="0"/>
              <a:t>Weboldal – alkalmazás összekapcsolás</a:t>
            </a:r>
          </a:p>
          <a:p>
            <a:pPr lvl="1"/>
            <a:r>
              <a:rPr lang="hu-HU" dirty="0" smtClean="0"/>
              <a:t>Link közvetlenül a Windows </a:t>
            </a:r>
            <a:r>
              <a:rPr lang="hu-HU" dirty="0" err="1" smtClean="0"/>
              <a:t>Storeba</a:t>
            </a:r>
            <a:endParaRPr lang="hu-HU" dirty="0" smtClean="0"/>
          </a:p>
          <a:p>
            <a:pPr lvl="1"/>
            <a:r>
              <a:rPr lang="hu-HU" dirty="0" smtClean="0"/>
              <a:t>Metro IE 10: </a:t>
            </a:r>
            <a:r>
              <a:rPr lang="hu-HU" dirty="0" err="1" smtClean="0"/>
              <a:t>appbaron</a:t>
            </a:r>
            <a:r>
              <a:rPr lang="hu-HU" dirty="0" smtClean="0"/>
              <a:t> megjelenő link</a:t>
            </a:r>
            <a:endParaRPr lang="hu-HU" dirty="0"/>
          </a:p>
        </p:txBody>
      </p:sp>
      <p:pic>
        <p:nvPicPr>
          <p:cNvPr id="1026" name="Picture 2" descr="App switch button is in the lower left, next to the address 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575" y="4124655"/>
            <a:ext cx="28194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ntoine\Desktop\WebPDP-CondeNa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05" y="3951514"/>
            <a:ext cx="3628512" cy="204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980894"/>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Publikálás folyamata</a:t>
            </a:r>
            <a:endParaRPr lang="hu-HU" dirty="0"/>
          </a:p>
        </p:txBody>
      </p:sp>
      <p:sp>
        <p:nvSpPr>
          <p:cNvPr id="3" name="Text Placeholder 2"/>
          <p:cNvSpPr>
            <a:spLocks noGrp="1"/>
          </p:cNvSpPr>
          <p:nvPr>
            <p:ph type="body" idx="1"/>
          </p:nvPr>
        </p:nvSpPr>
        <p:spPr/>
        <p:txBody>
          <a:bodyPr/>
          <a:lstStyle/>
          <a:p>
            <a:r>
              <a:rPr lang="hu-HU" dirty="0" smtClean="0"/>
              <a:t>Két fázis</a:t>
            </a:r>
            <a:endParaRPr lang="hu-HU" dirty="0"/>
          </a:p>
        </p:txBody>
      </p:sp>
      <p:sp>
        <p:nvSpPr>
          <p:cNvPr id="6" name="Content Placeholder 5"/>
          <p:cNvSpPr>
            <a:spLocks noGrp="1"/>
          </p:cNvSpPr>
          <p:nvPr>
            <p:ph sz="half" idx="2"/>
          </p:nvPr>
        </p:nvSpPr>
        <p:spPr>
          <a:xfrm>
            <a:off x="623118" y="1774383"/>
            <a:ext cx="3702583" cy="666336"/>
          </a:xfrm>
        </p:spPr>
        <p:txBody>
          <a:bodyPr/>
          <a:lstStyle/>
          <a:p>
            <a:pPr lvl="1"/>
            <a:r>
              <a:rPr lang="hu-HU" dirty="0" smtClean="0"/>
              <a:t>1</a:t>
            </a:r>
            <a:r>
              <a:rPr lang="hu-HU" dirty="0"/>
              <a:t>. Alkalmazás beküldése</a:t>
            </a:r>
          </a:p>
          <a:p>
            <a:endParaRPr lang="hu-HU" dirty="0"/>
          </a:p>
        </p:txBody>
      </p:sp>
      <p:sp>
        <p:nvSpPr>
          <p:cNvPr id="7" name="Content Placeholder 6"/>
          <p:cNvSpPr>
            <a:spLocks noGrp="1"/>
          </p:cNvSpPr>
          <p:nvPr>
            <p:ph sz="quarter" idx="4"/>
          </p:nvPr>
        </p:nvSpPr>
        <p:spPr>
          <a:xfrm>
            <a:off x="4919973" y="1774383"/>
            <a:ext cx="3731429" cy="666336"/>
          </a:xfrm>
        </p:spPr>
        <p:txBody>
          <a:bodyPr/>
          <a:lstStyle/>
          <a:p>
            <a:pPr marL="296321" lvl="1" indent="-296321"/>
            <a:r>
              <a:rPr lang="hu-HU" dirty="0"/>
              <a:t>2. Ellenőrzés</a:t>
            </a:r>
          </a:p>
          <a:p>
            <a:endParaRPr lang="hu-HU" dirty="0"/>
          </a:p>
        </p:txBody>
      </p:sp>
      <p:pic>
        <p:nvPicPr>
          <p:cNvPr id="2050" name="Picture 2" descr="Submit an app page, with steps shown: Name, Selling details, Advanced features, Age rating and rating certificates, Cryptography, Packages, Description, Notes to testers.  Each step has brief description and time esti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8" y="2175778"/>
            <a:ext cx="2948282" cy="3800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ather is being certified. Pre-Processing - Complete, Security tests - Complete, Technical compliance - in progress, Usually done within 6 hours, Release - Pending, Waiting until the app passes certification, Signing and publishing - Pending, Usually done within 2 hou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306" y="2175776"/>
            <a:ext cx="2553518" cy="380047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3293246885"/>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Alkalmazás neve</a:t>
            </a:r>
            <a:endParaRPr lang="hu-HU" dirty="0"/>
          </a:p>
        </p:txBody>
      </p:sp>
      <p:sp>
        <p:nvSpPr>
          <p:cNvPr id="3" name="Text Placeholder 2"/>
          <p:cNvSpPr>
            <a:spLocks noGrp="1"/>
          </p:cNvSpPr>
          <p:nvPr>
            <p:ph type="body" sz="quarter" idx="10"/>
          </p:nvPr>
        </p:nvSpPr>
        <p:spPr/>
        <p:txBody>
          <a:bodyPr/>
          <a:lstStyle/>
          <a:p>
            <a:r>
              <a:rPr lang="hu-HU" dirty="0"/>
              <a:t>Alkalmazás nevének </a:t>
            </a:r>
            <a:r>
              <a:rPr lang="hu-HU" dirty="0" smtClean="0"/>
              <a:t>lefoglalása</a:t>
            </a:r>
          </a:p>
          <a:p>
            <a:r>
              <a:rPr lang="hu-HU" dirty="0" smtClean="0"/>
              <a:t>Egyedi név az alkalmazásokhoz</a:t>
            </a:r>
          </a:p>
          <a:p>
            <a:r>
              <a:rPr lang="hu-HU" dirty="0" smtClean="0"/>
              <a:t>Még a fejlesztés kezdetekor!</a:t>
            </a:r>
          </a:p>
          <a:p>
            <a:r>
              <a:rPr lang="hu-HU" dirty="0" smtClean="0"/>
              <a:t>Cél: a fejlesztés közben is látogassuk a </a:t>
            </a:r>
            <a:r>
              <a:rPr lang="hu-HU" dirty="0" err="1" smtClean="0"/>
              <a:t>Storet</a:t>
            </a:r>
            <a:endParaRPr lang="hu-HU" dirty="0"/>
          </a:p>
        </p:txBody>
      </p:sp>
      <p:sp>
        <p:nvSpPr>
          <p:cNvPr id="6" name="Text Placeholder 5"/>
          <p:cNvSpPr>
            <a:spLocks noGrp="1"/>
          </p:cNvSpPr>
          <p:nvPr>
            <p:ph type="body" sz="quarter" idx="11"/>
          </p:nvPr>
        </p:nvSpPr>
        <p:spPr/>
        <p:txBody>
          <a:bodyPr/>
          <a:lstStyle/>
          <a:p>
            <a:endParaRPr lang="hu-HU"/>
          </a:p>
        </p:txBody>
      </p:sp>
      <p:pic>
        <p:nvPicPr>
          <p:cNvPr id="1026" name="Picture 2" descr="Dropdown list from Store menu contains &quot;Open Developer account...&quot; and &quot;Reserve App Nam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171" y="3386411"/>
            <a:ext cx="5153145" cy="269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97768"/>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Fizetési beállítások</a:t>
            </a:r>
            <a:endParaRPr lang="hu-HU" dirty="0"/>
          </a:p>
        </p:txBody>
      </p:sp>
      <p:sp>
        <p:nvSpPr>
          <p:cNvPr id="3" name="Text Placeholder 2"/>
          <p:cNvSpPr>
            <a:spLocks noGrp="1"/>
          </p:cNvSpPr>
          <p:nvPr>
            <p:ph type="body" sz="quarter" idx="10"/>
          </p:nvPr>
        </p:nvSpPr>
        <p:spPr>
          <a:xfrm>
            <a:off x="454001" y="1931910"/>
            <a:ext cx="8363938" cy="4598182"/>
          </a:xfrm>
        </p:spPr>
        <p:txBody>
          <a:bodyPr/>
          <a:lstStyle/>
          <a:p>
            <a:r>
              <a:rPr lang="hu-HU" dirty="0" smtClean="0"/>
              <a:t>Alkalmazás ára</a:t>
            </a:r>
          </a:p>
          <a:p>
            <a:pPr lvl="1"/>
            <a:r>
              <a:rPr lang="hu-HU" dirty="0" smtClean="0"/>
              <a:t>1,49 USD-től 999,99 USD-ig</a:t>
            </a:r>
          </a:p>
          <a:p>
            <a:pPr lvl="1"/>
            <a:r>
              <a:rPr lang="hu-HU" dirty="0" smtClean="0"/>
              <a:t>Ingyenes</a:t>
            </a:r>
          </a:p>
          <a:p>
            <a:r>
              <a:rPr lang="hu-HU" dirty="0" smtClean="0"/>
              <a:t>Próbaverziók</a:t>
            </a:r>
          </a:p>
          <a:p>
            <a:pPr lvl="1"/>
            <a:r>
              <a:rPr lang="hu-HU" dirty="0" smtClean="0"/>
              <a:t>Idő limit</a:t>
            </a:r>
          </a:p>
          <a:p>
            <a:pPr lvl="1"/>
            <a:r>
              <a:rPr lang="hu-HU" dirty="0" err="1" smtClean="0"/>
              <a:t>Feature</a:t>
            </a:r>
            <a:r>
              <a:rPr lang="hu-HU" dirty="0" smtClean="0"/>
              <a:t> limit</a:t>
            </a:r>
          </a:p>
          <a:p>
            <a:r>
              <a:rPr lang="hu-HU" dirty="0" err="1" smtClean="0"/>
              <a:t>In-app</a:t>
            </a:r>
            <a:r>
              <a:rPr lang="hu-HU" dirty="0" smtClean="0"/>
              <a:t> </a:t>
            </a:r>
            <a:r>
              <a:rPr lang="hu-HU" dirty="0" err="1" smtClean="0"/>
              <a:t>offers</a:t>
            </a:r>
            <a:endParaRPr lang="hu-HU" dirty="0" smtClean="0"/>
          </a:p>
          <a:p>
            <a:pPr lvl="1"/>
            <a:r>
              <a:rPr lang="hu-HU" dirty="0" err="1" smtClean="0"/>
              <a:t>Feature</a:t>
            </a:r>
            <a:r>
              <a:rPr lang="hu-HU" dirty="0" smtClean="0"/>
              <a:t> </a:t>
            </a:r>
            <a:r>
              <a:rPr lang="hu-HU" dirty="0" err="1" smtClean="0"/>
              <a:t>unlock</a:t>
            </a:r>
            <a:endParaRPr lang="hu-HU" dirty="0" smtClean="0"/>
          </a:p>
          <a:p>
            <a:pPr lvl="1"/>
            <a:endParaRPr lang="hu-HU" dirty="0"/>
          </a:p>
          <a:p>
            <a:r>
              <a:rPr lang="hu-HU" dirty="0" smtClean="0"/>
              <a:t>Kiegészítés</a:t>
            </a:r>
          </a:p>
          <a:p>
            <a:pPr lvl="1"/>
            <a:r>
              <a:rPr lang="hu-HU" dirty="0" smtClean="0"/>
              <a:t>3rd </a:t>
            </a:r>
            <a:r>
              <a:rPr lang="hu-HU" dirty="0" err="1" smtClean="0"/>
              <a:t>party</a:t>
            </a:r>
            <a:r>
              <a:rPr lang="hu-HU" dirty="0" smtClean="0"/>
              <a:t> </a:t>
            </a:r>
            <a:r>
              <a:rPr lang="hu-HU" dirty="0" err="1" smtClean="0"/>
              <a:t>payment</a:t>
            </a:r>
            <a:r>
              <a:rPr lang="hu-HU" dirty="0" smtClean="0"/>
              <a:t> támogatás</a:t>
            </a:r>
          </a:p>
          <a:p>
            <a:pPr lvl="1"/>
            <a:r>
              <a:rPr lang="hu-HU" dirty="0" smtClean="0"/>
              <a:t>Hirdetések</a:t>
            </a:r>
          </a:p>
          <a:p>
            <a:pPr lvl="1"/>
            <a:endParaRPr lang="hu-HU" dirty="0"/>
          </a:p>
        </p:txBody>
      </p:sp>
      <p:sp>
        <p:nvSpPr>
          <p:cNvPr id="4" name="Text Placeholder 3"/>
          <p:cNvSpPr>
            <a:spLocks noGrp="1"/>
          </p:cNvSpPr>
          <p:nvPr>
            <p:ph type="body" sz="quarter" idx="11"/>
          </p:nvPr>
        </p:nvSpPr>
        <p:spPr/>
        <p:txBody>
          <a:bodyPr/>
          <a:lstStyle/>
          <a:p>
            <a:r>
              <a:rPr lang="hu-HU" dirty="0" smtClean="0"/>
              <a:t>Hogyan csinálunk pénzt az alkalmazásból…</a:t>
            </a:r>
            <a:endParaRPr lang="hu-HU" dirty="0"/>
          </a:p>
        </p:txBody>
      </p:sp>
    </p:spTree>
    <p:extLst>
      <p:ext uri="{BB962C8B-B14F-4D97-AF65-F5344CB8AC3E}">
        <p14:creationId xmlns:p14="http://schemas.microsoft.com/office/powerpoint/2010/main" val="3600225593"/>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Package</a:t>
            </a:r>
            <a:r>
              <a:rPr lang="hu-HU" dirty="0" smtClean="0"/>
              <a:t> feltöltése</a:t>
            </a:r>
            <a:endParaRPr lang="hu-HU" dirty="0"/>
          </a:p>
        </p:txBody>
      </p:sp>
      <p:sp>
        <p:nvSpPr>
          <p:cNvPr id="3" name="Text Placeholder 2"/>
          <p:cNvSpPr>
            <a:spLocks noGrp="1"/>
          </p:cNvSpPr>
          <p:nvPr>
            <p:ph type="body" sz="quarter" idx="10"/>
          </p:nvPr>
        </p:nvSpPr>
        <p:spPr>
          <a:xfrm>
            <a:off x="454000" y="1931910"/>
            <a:ext cx="4030914" cy="3459409"/>
          </a:xfrm>
        </p:spPr>
        <p:txBody>
          <a:bodyPr/>
          <a:lstStyle/>
          <a:p>
            <a:r>
              <a:rPr lang="hu-HU" dirty="0" smtClean="0"/>
              <a:t>Visual </a:t>
            </a:r>
            <a:r>
              <a:rPr lang="hu-HU" dirty="0" err="1" smtClean="0"/>
              <a:t>Studio</a:t>
            </a:r>
            <a:endParaRPr lang="hu-HU" dirty="0"/>
          </a:p>
          <a:p>
            <a:pPr lvl="1"/>
            <a:r>
              <a:rPr lang="hu-HU" dirty="0" err="1" smtClean="0"/>
              <a:t>Build</a:t>
            </a:r>
            <a:endParaRPr lang="hu-HU" dirty="0" smtClean="0"/>
          </a:p>
          <a:p>
            <a:pPr lvl="1"/>
            <a:r>
              <a:rPr lang="hu-HU" dirty="0" err="1" smtClean="0"/>
              <a:t>Package</a:t>
            </a:r>
            <a:r>
              <a:rPr lang="hu-HU" dirty="0" smtClean="0"/>
              <a:t> elkészítése</a:t>
            </a:r>
          </a:p>
          <a:p>
            <a:r>
              <a:rPr lang="hu-HU" dirty="0" smtClean="0"/>
              <a:t>Feltöltés a </a:t>
            </a:r>
            <a:r>
              <a:rPr lang="hu-HU" dirty="0" err="1" smtClean="0"/>
              <a:t>Storeba</a:t>
            </a:r>
            <a:endParaRPr lang="hu-HU" dirty="0" smtClean="0"/>
          </a:p>
          <a:p>
            <a:pPr marL="0" indent="0">
              <a:buNone/>
            </a:pPr>
            <a:endParaRPr lang="hu-HU" dirty="0" smtClean="0"/>
          </a:p>
          <a:p>
            <a:r>
              <a:rPr lang="hu-HU" dirty="0" smtClean="0"/>
              <a:t>DE!</a:t>
            </a:r>
          </a:p>
          <a:p>
            <a:pPr lvl="1"/>
            <a:r>
              <a:rPr lang="hu-HU" dirty="0" smtClean="0"/>
              <a:t>Feltöltés előtt futtassuk le a </a:t>
            </a:r>
            <a:r>
              <a:rPr lang="hu-HU" dirty="0" err="1" smtClean="0"/>
              <a:t>validációt</a:t>
            </a:r>
            <a:endParaRPr lang="hu-HU" dirty="0" smtClean="0"/>
          </a:p>
          <a:p>
            <a:pPr lvl="1"/>
            <a:r>
              <a:rPr lang="hu-HU" dirty="0" smtClean="0"/>
              <a:t>Windows </a:t>
            </a:r>
            <a:r>
              <a:rPr lang="hu-HU" dirty="0" err="1" smtClean="0"/>
              <a:t>App</a:t>
            </a:r>
            <a:r>
              <a:rPr lang="hu-HU" dirty="0" smtClean="0"/>
              <a:t> </a:t>
            </a:r>
            <a:r>
              <a:rPr lang="hu-HU" dirty="0" err="1" smtClean="0"/>
              <a:t>Certification</a:t>
            </a:r>
            <a:r>
              <a:rPr lang="hu-HU" dirty="0" smtClean="0"/>
              <a:t> Kit</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1026" name="Picture 2" descr="Packages - Use the control to upload the packages that you created with Create App Package in Visual Studio. Some parts of the package are specific to your Windows Store developer account. To build the package correctly in Visual Studio, sign in witht the Microsoft account that you use with your Windows Store developer accou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003" y="1931911"/>
            <a:ext cx="4096793" cy="306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232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XAML funkciók </a:t>
            </a:r>
            <a:r>
              <a:rPr lang="hu-HU" dirty="0" smtClean="0"/>
              <a:t>3</a:t>
            </a:r>
            <a:endParaRPr lang="hu-HU" dirty="0"/>
          </a:p>
        </p:txBody>
      </p:sp>
      <p:sp>
        <p:nvSpPr>
          <p:cNvPr id="3" name="Text Placeholder 2"/>
          <p:cNvSpPr>
            <a:spLocks noGrp="1"/>
          </p:cNvSpPr>
          <p:nvPr>
            <p:ph type="body" sz="quarter" idx="10"/>
          </p:nvPr>
        </p:nvSpPr>
        <p:spPr>
          <a:xfrm>
            <a:off x="454001" y="1931910"/>
            <a:ext cx="8363938" cy="4001095"/>
          </a:xfrm>
        </p:spPr>
        <p:txBody>
          <a:bodyPr/>
          <a:lstStyle/>
          <a:p>
            <a:r>
              <a:rPr lang="hu-HU" dirty="0" err="1" smtClean="0"/>
              <a:t>Brush</a:t>
            </a:r>
            <a:endParaRPr lang="hu-HU" dirty="0" smtClean="0"/>
          </a:p>
          <a:p>
            <a:pPr lvl="1"/>
            <a:r>
              <a:rPr lang="hu-HU" dirty="0" err="1" smtClean="0"/>
              <a:t>SolidColorBrush</a:t>
            </a:r>
            <a:endParaRPr lang="hu-HU" dirty="0" smtClean="0"/>
          </a:p>
          <a:p>
            <a:pPr lvl="1"/>
            <a:r>
              <a:rPr lang="hu-HU" dirty="0" err="1" smtClean="0"/>
              <a:t>LinearGradientBrush</a:t>
            </a:r>
            <a:r>
              <a:rPr lang="hu-HU" dirty="0" smtClean="0"/>
              <a:t> (</a:t>
            </a:r>
            <a:r>
              <a:rPr lang="hu-HU" dirty="0" err="1" smtClean="0"/>
              <a:t>Radial</a:t>
            </a:r>
            <a:r>
              <a:rPr lang="hu-HU" dirty="0" smtClean="0"/>
              <a:t> nincs)</a:t>
            </a:r>
          </a:p>
          <a:p>
            <a:pPr lvl="1"/>
            <a:r>
              <a:rPr lang="hu-HU" dirty="0" err="1" smtClean="0"/>
              <a:t>ImageBrush</a:t>
            </a:r>
            <a:endParaRPr lang="hu-HU" dirty="0"/>
          </a:p>
          <a:p>
            <a:pPr lvl="1"/>
            <a:r>
              <a:rPr lang="hu-HU" dirty="0" err="1" smtClean="0"/>
              <a:t>WebViewBrush</a:t>
            </a:r>
            <a:endParaRPr lang="hu-HU" dirty="0" smtClean="0"/>
          </a:p>
          <a:p>
            <a:r>
              <a:rPr lang="hu-HU" dirty="0" smtClean="0"/>
              <a:t>Szövegkezelés</a:t>
            </a:r>
          </a:p>
          <a:p>
            <a:pPr lvl="1"/>
            <a:r>
              <a:rPr lang="hu-HU" dirty="0" err="1" smtClean="0"/>
              <a:t>TextBlock</a:t>
            </a:r>
            <a:r>
              <a:rPr lang="hu-HU" dirty="0" smtClean="0"/>
              <a:t>, </a:t>
            </a:r>
            <a:r>
              <a:rPr lang="hu-HU" dirty="0" err="1" smtClean="0"/>
              <a:t>RichTextBlock</a:t>
            </a:r>
            <a:r>
              <a:rPr lang="hu-HU" dirty="0" smtClean="0"/>
              <a:t>, </a:t>
            </a:r>
            <a:r>
              <a:rPr lang="hu-HU" dirty="0" err="1" smtClean="0"/>
              <a:t>RichTextBlockOverflow</a:t>
            </a:r>
            <a:r>
              <a:rPr lang="hu-HU" dirty="0" smtClean="0"/>
              <a:t>, </a:t>
            </a:r>
            <a:r>
              <a:rPr lang="hu-HU" dirty="0" err="1" smtClean="0"/>
              <a:t>Glyphs</a:t>
            </a:r>
            <a:endParaRPr lang="hu-HU" dirty="0" smtClean="0"/>
          </a:p>
          <a:p>
            <a:pPr lvl="1"/>
            <a:r>
              <a:rPr lang="hu-HU" dirty="0" err="1" smtClean="0"/>
              <a:t>TextBox</a:t>
            </a:r>
            <a:r>
              <a:rPr lang="hu-HU" dirty="0" smtClean="0"/>
              <a:t>, </a:t>
            </a:r>
            <a:r>
              <a:rPr lang="hu-HU" dirty="0" err="1" smtClean="0"/>
              <a:t>RichTextEditor</a:t>
            </a:r>
            <a:endParaRPr lang="hu-HU" dirty="0" smtClean="0"/>
          </a:p>
          <a:p>
            <a:pPr lvl="1"/>
            <a:r>
              <a:rPr lang="hu-HU" dirty="0" err="1" smtClean="0"/>
              <a:t>Documentum</a:t>
            </a:r>
            <a:r>
              <a:rPr lang="hu-HU" dirty="0" smtClean="0"/>
              <a:t> kezelés</a:t>
            </a:r>
          </a:p>
          <a:p>
            <a:pPr lvl="2"/>
            <a:r>
              <a:rPr lang="hu-HU" dirty="0" err="1" smtClean="0"/>
              <a:t>Paragraph</a:t>
            </a:r>
            <a:r>
              <a:rPr lang="hu-HU" dirty="0" smtClean="0"/>
              <a:t>, </a:t>
            </a:r>
            <a:r>
              <a:rPr lang="hu-HU" dirty="0" err="1" smtClean="0"/>
              <a:t>Run</a:t>
            </a:r>
            <a:r>
              <a:rPr lang="hu-HU" dirty="0" smtClean="0"/>
              <a:t>, </a:t>
            </a:r>
            <a:r>
              <a:rPr lang="hu-HU" dirty="0" err="1" smtClean="0"/>
              <a:t>BlockUIContainer</a:t>
            </a:r>
            <a:r>
              <a:rPr lang="hu-HU" dirty="0" smtClean="0"/>
              <a:t>, </a:t>
            </a:r>
            <a:r>
              <a:rPr lang="hu-HU" dirty="0" err="1" smtClean="0"/>
              <a:t>InlineUIContainer</a:t>
            </a:r>
            <a:r>
              <a:rPr lang="hu-HU" dirty="0" smtClean="0"/>
              <a:t>, </a:t>
            </a:r>
            <a:r>
              <a:rPr lang="hu-HU" dirty="0" err="1" smtClean="0"/>
              <a:t>LineBreak</a:t>
            </a:r>
            <a:r>
              <a:rPr lang="hu-HU" dirty="0" smtClean="0"/>
              <a:t>, </a:t>
            </a:r>
            <a:r>
              <a:rPr lang="hu-HU" dirty="0" err="1" smtClean="0"/>
              <a:t>Span</a:t>
            </a:r>
            <a:r>
              <a:rPr lang="hu-HU" dirty="0" smtClean="0"/>
              <a:t>, </a:t>
            </a:r>
            <a:r>
              <a:rPr lang="hu-HU" dirty="0" err="1" smtClean="0"/>
              <a:t>Bold</a:t>
            </a:r>
            <a:r>
              <a:rPr lang="hu-HU" dirty="0" smtClean="0"/>
              <a:t>, </a:t>
            </a:r>
            <a:r>
              <a:rPr lang="hu-HU" dirty="0" err="1" smtClean="0"/>
              <a:t>Italic</a:t>
            </a:r>
            <a:r>
              <a:rPr lang="hu-HU" dirty="0" smtClean="0"/>
              <a:t>…</a:t>
            </a:r>
          </a:p>
          <a:p>
            <a:pPr lvl="1"/>
            <a:r>
              <a:rPr lang="hu-HU" dirty="0" err="1" smtClean="0"/>
              <a:t>Typography</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4231456321"/>
      </p:ext>
    </p:extLst>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Egyéb beállítások</a:t>
            </a:r>
            <a:endParaRPr lang="hu-HU" dirty="0"/>
          </a:p>
        </p:txBody>
      </p:sp>
      <p:sp>
        <p:nvSpPr>
          <p:cNvPr id="3" name="Text Placeholder 2"/>
          <p:cNvSpPr>
            <a:spLocks noGrp="1"/>
          </p:cNvSpPr>
          <p:nvPr>
            <p:ph type="body" sz="quarter" idx="10"/>
          </p:nvPr>
        </p:nvSpPr>
        <p:spPr>
          <a:xfrm>
            <a:off x="454001" y="1931910"/>
            <a:ext cx="8363938" cy="3255186"/>
          </a:xfrm>
        </p:spPr>
        <p:txBody>
          <a:bodyPr/>
          <a:lstStyle/>
          <a:p>
            <a:pPr>
              <a:lnSpc>
                <a:spcPct val="110000"/>
              </a:lnSpc>
            </a:pPr>
            <a:r>
              <a:rPr lang="hu-HU" dirty="0" smtClean="0"/>
              <a:t>Régió - hol lesz elérhető az </a:t>
            </a:r>
            <a:r>
              <a:rPr lang="hu-HU" dirty="0" err="1" smtClean="0"/>
              <a:t>app</a:t>
            </a:r>
            <a:endParaRPr lang="hu-HU" dirty="0" smtClean="0"/>
          </a:p>
          <a:p>
            <a:pPr>
              <a:lnSpc>
                <a:spcPct val="110000"/>
              </a:lnSpc>
            </a:pPr>
            <a:r>
              <a:rPr lang="hu-HU" dirty="0" smtClean="0"/>
              <a:t>Megjelenés ideje</a:t>
            </a:r>
          </a:p>
          <a:p>
            <a:pPr>
              <a:lnSpc>
                <a:spcPct val="110000"/>
              </a:lnSpc>
            </a:pPr>
            <a:r>
              <a:rPr lang="hu-HU" dirty="0" err="1" smtClean="0"/>
              <a:t>Push</a:t>
            </a:r>
            <a:r>
              <a:rPr lang="hu-HU" dirty="0" smtClean="0"/>
              <a:t> </a:t>
            </a:r>
            <a:r>
              <a:rPr lang="hu-HU" dirty="0" err="1" smtClean="0"/>
              <a:t>notification</a:t>
            </a:r>
            <a:endParaRPr lang="hu-HU" dirty="0" smtClean="0"/>
          </a:p>
          <a:p>
            <a:pPr>
              <a:lnSpc>
                <a:spcPct val="110000"/>
              </a:lnSpc>
            </a:pPr>
            <a:r>
              <a:rPr lang="hu-HU" dirty="0" err="1" smtClean="0"/>
              <a:t>Live</a:t>
            </a:r>
            <a:r>
              <a:rPr lang="hu-HU" dirty="0" smtClean="0"/>
              <a:t> </a:t>
            </a:r>
            <a:r>
              <a:rPr lang="hu-HU" dirty="0" err="1" smtClean="0"/>
              <a:t>Connect</a:t>
            </a:r>
            <a:r>
              <a:rPr lang="hu-HU" dirty="0" smtClean="0"/>
              <a:t> szolgáltatások használata</a:t>
            </a:r>
          </a:p>
          <a:p>
            <a:pPr>
              <a:lnSpc>
                <a:spcPct val="110000"/>
              </a:lnSpc>
            </a:pPr>
            <a:r>
              <a:rPr lang="hu-HU" dirty="0" smtClean="0"/>
              <a:t>Korhatár beállítások</a:t>
            </a:r>
          </a:p>
          <a:p>
            <a:pPr>
              <a:lnSpc>
                <a:spcPct val="110000"/>
              </a:lnSpc>
            </a:pPr>
            <a:r>
              <a:rPr lang="hu-HU" dirty="0" smtClean="0"/>
              <a:t>Leírás, kulcsszavak, …</a:t>
            </a:r>
          </a:p>
          <a:p>
            <a:pPr>
              <a:lnSpc>
                <a:spcPct val="110000"/>
              </a:lnSpc>
            </a:pPr>
            <a:r>
              <a:rPr lang="hu-HU" dirty="0" err="1" smtClean="0"/>
              <a:t>Screenshotok</a:t>
            </a:r>
            <a:endParaRPr lang="hu-HU" dirty="0" smtClean="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4058434654"/>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Ellenőrzés</a:t>
            </a:r>
            <a:endParaRPr lang="hu-HU" dirty="0"/>
          </a:p>
        </p:txBody>
      </p:sp>
      <p:sp>
        <p:nvSpPr>
          <p:cNvPr id="6" name="Text Placeholder 5"/>
          <p:cNvSpPr>
            <a:spLocks noGrp="1"/>
          </p:cNvSpPr>
          <p:nvPr>
            <p:ph type="body" sz="quarter" idx="10"/>
          </p:nvPr>
        </p:nvSpPr>
        <p:spPr>
          <a:xfrm>
            <a:off x="454001" y="1684476"/>
            <a:ext cx="8363938" cy="4733604"/>
          </a:xfrm>
        </p:spPr>
        <p:txBody>
          <a:bodyPr/>
          <a:lstStyle/>
          <a:p>
            <a:pPr>
              <a:buFont typeface="+mj-lt"/>
              <a:buAutoNum type="arabicPeriod"/>
            </a:pPr>
            <a:r>
              <a:rPr lang="hu-HU" dirty="0" err="1" smtClean="0"/>
              <a:t>Előfeldolgozás</a:t>
            </a:r>
            <a:endParaRPr lang="hu-HU" dirty="0" smtClean="0"/>
          </a:p>
          <a:p>
            <a:pPr lvl="1"/>
            <a:r>
              <a:rPr lang="hu-HU" dirty="0" smtClean="0"/>
              <a:t>Account ellenőrzése, fizetési ellenőrzése, …</a:t>
            </a:r>
          </a:p>
          <a:p>
            <a:pPr>
              <a:buFont typeface="+mj-lt"/>
              <a:buAutoNum type="arabicPeriod"/>
            </a:pPr>
            <a:r>
              <a:rPr lang="hu-HU" dirty="0" smtClean="0"/>
              <a:t>Biztonsági ellenőrzések</a:t>
            </a:r>
          </a:p>
          <a:p>
            <a:pPr lvl="1"/>
            <a:r>
              <a:rPr lang="hu-HU" dirty="0" smtClean="0"/>
              <a:t>Vírus, féreg</a:t>
            </a:r>
          </a:p>
          <a:p>
            <a:pPr>
              <a:buFont typeface="+mj-lt"/>
              <a:buAutoNum type="arabicPeriod"/>
            </a:pPr>
            <a:r>
              <a:rPr lang="hu-HU" dirty="0" smtClean="0"/>
              <a:t>Technológiai ellenőrzés</a:t>
            </a:r>
          </a:p>
          <a:p>
            <a:pPr lvl="1"/>
            <a:r>
              <a:rPr lang="hu-HU" dirty="0" smtClean="0"/>
              <a:t>Windows </a:t>
            </a:r>
            <a:r>
              <a:rPr lang="hu-HU" dirty="0" err="1" smtClean="0"/>
              <a:t>App</a:t>
            </a:r>
            <a:r>
              <a:rPr lang="hu-HU" dirty="0" smtClean="0"/>
              <a:t> </a:t>
            </a:r>
            <a:r>
              <a:rPr lang="hu-HU" dirty="0" err="1" smtClean="0"/>
              <a:t>Certification</a:t>
            </a:r>
            <a:r>
              <a:rPr lang="hu-HU" dirty="0" smtClean="0"/>
              <a:t> Kit</a:t>
            </a:r>
          </a:p>
          <a:p>
            <a:pPr>
              <a:buFont typeface="+mj-lt"/>
              <a:buAutoNum type="arabicPeriod"/>
            </a:pPr>
            <a:r>
              <a:rPr lang="hu-HU" dirty="0" smtClean="0"/>
              <a:t>Tartalmi ellenőrzés</a:t>
            </a:r>
          </a:p>
          <a:p>
            <a:pPr lvl="1"/>
            <a:r>
              <a:rPr lang="hu-HU" dirty="0" smtClean="0"/>
              <a:t>Tartalmi előírások betartásának ellenőrzése</a:t>
            </a:r>
          </a:p>
          <a:p>
            <a:pPr lvl="1"/>
            <a:r>
              <a:rPr lang="hu-HU" dirty="0" smtClean="0"/>
              <a:t>Komplett követelmény leírás (ld. </a:t>
            </a:r>
            <a:r>
              <a:rPr lang="hu-HU" dirty="0" err="1"/>
              <a:t>m</a:t>
            </a:r>
            <a:r>
              <a:rPr lang="hu-HU" dirty="0" err="1" smtClean="0"/>
              <a:t>sdn</a:t>
            </a:r>
            <a:r>
              <a:rPr lang="hu-HU" dirty="0" smtClean="0"/>
              <a:t>)</a:t>
            </a:r>
          </a:p>
          <a:p>
            <a:pPr marL="460375" lvl="1" indent="0">
              <a:buNone/>
            </a:pPr>
            <a:endParaRPr lang="hu-HU" dirty="0"/>
          </a:p>
          <a:p>
            <a:r>
              <a:rPr lang="hu-HU" dirty="0" smtClean="0"/>
              <a:t>Siker esetén:</a:t>
            </a:r>
          </a:p>
          <a:p>
            <a:pPr lvl="1"/>
            <a:r>
              <a:rPr lang="hu-HU" dirty="0" err="1" smtClean="0"/>
              <a:t>App</a:t>
            </a:r>
            <a:r>
              <a:rPr lang="hu-HU" dirty="0" smtClean="0"/>
              <a:t> publikálása a </a:t>
            </a:r>
            <a:r>
              <a:rPr lang="hu-HU" dirty="0" err="1" smtClean="0"/>
              <a:t>Storeba</a:t>
            </a:r>
            <a:endParaRPr lang="hu-HU" dirty="0" smtClean="0"/>
          </a:p>
          <a:p>
            <a:pPr>
              <a:buFont typeface="+mj-lt"/>
              <a:buAutoNum type="arabicPeriod"/>
            </a:pPr>
            <a:endParaRPr lang="hu-HU" dirty="0"/>
          </a:p>
        </p:txBody>
      </p:sp>
      <p:sp>
        <p:nvSpPr>
          <p:cNvPr id="7" name="Text Placeholder 6"/>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626260160"/>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p:txBody>
          <a:bodyPr/>
          <a:lstStyle/>
          <a:p>
            <a:r>
              <a:rPr lang="hu-HU" dirty="0" smtClean="0"/>
              <a:t>MVVM tervezési minta</a:t>
            </a:r>
            <a:br>
              <a:rPr lang="hu-HU" dirty="0" smtClean="0"/>
            </a:br>
            <a:r>
              <a:rPr lang="hu-HU" dirty="0" smtClean="0"/>
              <a:t>(</a:t>
            </a:r>
            <a:r>
              <a:rPr lang="hu-HU" dirty="0" err="1" smtClean="0"/>
              <a:t>Model-View-ViewModel</a:t>
            </a:r>
            <a:r>
              <a:rPr lang="hu-HU" dirty="0" smtClean="0"/>
              <a:t>)</a:t>
            </a:r>
            <a:endParaRPr lang="en-US" dirty="0"/>
          </a:p>
        </p:txBody>
      </p:sp>
      <p:sp>
        <p:nvSpPr>
          <p:cNvPr id="6" name="Alcím 5"/>
          <p:cNvSpPr>
            <a:spLocks noGrp="1"/>
          </p:cNvSpPr>
          <p:nvPr>
            <p:ph type="subTitle" idx="1"/>
          </p:nvPr>
        </p:nvSpPr>
        <p:spPr/>
        <p:txBody>
          <a:bodyPr/>
          <a:lstStyle/>
          <a:p>
            <a:endParaRPr lang="en-US"/>
          </a:p>
        </p:txBody>
      </p:sp>
      <p:sp>
        <p:nvSpPr>
          <p:cNvPr id="7" name="Szöveg helye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91395213"/>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MVVM minta nélkül</a:t>
            </a:r>
            <a:endParaRPr lang="en-US" dirty="0"/>
          </a:p>
        </p:txBody>
      </p:sp>
      <p:sp>
        <p:nvSpPr>
          <p:cNvPr id="6" name="Szöveg helye 5"/>
          <p:cNvSpPr>
            <a:spLocks noGrp="1"/>
          </p:cNvSpPr>
          <p:nvPr>
            <p:ph type="body" sz="quarter" idx="10"/>
          </p:nvPr>
        </p:nvSpPr>
        <p:spPr>
          <a:xfrm>
            <a:off x="454001" y="1684476"/>
            <a:ext cx="8363938" cy="4068806"/>
          </a:xfrm>
        </p:spPr>
        <p:txBody>
          <a:bodyPr/>
          <a:lstStyle/>
          <a:p>
            <a:r>
              <a:rPr lang="hu-HU" dirty="0" smtClean="0"/>
              <a:t>Hol van a kód?</a:t>
            </a:r>
          </a:p>
          <a:p>
            <a:pPr lvl="1"/>
            <a:r>
              <a:rPr lang="hu-HU" dirty="0" err="1" smtClean="0"/>
              <a:t>Page</a:t>
            </a:r>
            <a:r>
              <a:rPr lang="hu-HU" dirty="0" smtClean="0"/>
              <a:t> vagy </a:t>
            </a:r>
            <a:r>
              <a:rPr lang="hu-HU" dirty="0" err="1" smtClean="0"/>
              <a:t>UserControl</a:t>
            </a:r>
            <a:r>
              <a:rPr lang="hu-HU" dirty="0" smtClean="0"/>
              <a:t> </a:t>
            </a:r>
            <a:r>
              <a:rPr lang="hu-HU" dirty="0" err="1" smtClean="0"/>
              <a:t>codebehind</a:t>
            </a:r>
            <a:endParaRPr lang="hu-HU" dirty="0" smtClean="0"/>
          </a:p>
          <a:p>
            <a:pPr lvl="1"/>
            <a:r>
              <a:rPr lang="hu-HU" dirty="0" err="1" smtClean="0"/>
              <a:t>Model</a:t>
            </a:r>
            <a:r>
              <a:rPr lang="hu-HU" dirty="0" smtClean="0"/>
              <a:t> osztályok</a:t>
            </a:r>
          </a:p>
          <a:p>
            <a:r>
              <a:rPr lang="hu-HU" dirty="0" smtClean="0"/>
              <a:t>Probléma:</a:t>
            </a:r>
          </a:p>
          <a:p>
            <a:pPr lvl="1"/>
            <a:r>
              <a:rPr lang="hu-HU" dirty="0" smtClean="0"/>
              <a:t>A </a:t>
            </a:r>
            <a:r>
              <a:rPr lang="hu-HU" dirty="0" err="1" smtClean="0"/>
              <a:t>codebehindban</a:t>
            </a:r>
            <a:r>
              <a:rPr lang="hu-HU" dirty="0" smtClean="0"/>
              <a:t> keveredik az üzleti logika a megjelenítéshez tartozó logikával</a:t>
            </a:r>
          </a:p>
          <a:p>
            <a:r>
              <a:rPr lang="hu-HU" dirty="0" smtClean="0"/>
              <a:t>Ez miért gond?</a:t>
            </a:r>
          </a:p>
          <a:p>
            <a:pPr lvl="1"/>
            <a:r>
              <a:rPr lang="hu-HU" dirty="0" smtClean="0"/>
              <a:t>Áttekinthetetlen</a:t>
            </a:r>
          </a:p>
          <a:p>
            <a:pPr lvl="1"/>
            <a:r>
              <a:rPr lang="hu-HU" dirty="0" smtClean="0"/>
              <a:t>Nehéz karbantartani</a:t>
            </a:r>
          </a:p>
          <a:p>
            <a:pPr lvl="1"/>
            <a:r>
              <a:rPr lang="hu-HU" dirty="0" smtClean="0"/>
              <a:t>Nem válnak el a funkció (biztos, hogy ugyan az a személy fejleszti a kettőt…?)</a:t>
            </a:r>
          </a:p>
          <a:p>
            <a:pPr marL="460375" lvl="1" indent="0">
              <a:buNone/>
            </a:pPr>
            <a:r>
              <a:rPr lang="hu-HU" dirty="0" smtClean="0"/>
              <a:t>	</a:t>
            </a:r>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03396177"/>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MVVM minta</a:t>
            </a:r>
            <a:endParaRPr lang="en-US" dirty="0"/>
          </a:p>
        </p:txBody>
      </p:sp>
      <p:sp>
        <p:nvSpPr>
          <p:cNvPr id="3" name="Szöveg helye 2"/>
          <p:cNvSpPr>
            <a:spLocks noGrp="1"/>
          </p:cNvSpPr>
          <p:nvPr>
            <p:ph type="body" sz="quarter" idx="10"/>
          </p:nvPr>
        </p:nvSpPr>
        <p:spPr>
          <a:xfrm>
            <a:off x="454001" y="1684476"/>
            <a:ext cx="8363938" cy="2492990"/>
          </a:xfrm>
        </p:spPr>
        <p:txBody>
          <a:bodyPr/>
          <a:lstStyle/>
          <a:p>
            <a:r>
              <a:rPr lang="hu-HU" dirty="0" smtClean="0"/>
              <a:t>Megoldás: válasszuk külön a megjelenítéshez kapcsolódó logikát az üzleti logikától</a:t>
            </a:r>
          </a:p>
          <a:p>
            <a:r>
              <a:rPr lang="hu-HU" dirty="0" err="1" smtClean="0"/>
              <a:t>ViewModel</a:t>
            </a:r>
            <a:r>
              <a:rPr lang="hu-HU" dirty="0" smtClean="0"/>
              <a:t>:</a:t>
            </a:r>
          </a:p>
          <a:p>
            <a:pPr lvl="1"/>
            <a:r>
              <a:rPr lang="hu-HU" dirty="0" smtClean="0"/>
              <a:t>Üzleti logika (pl. WCF hívások)</a:t>
            </a:r>
          </a:p>
          <a:p>
            <a:pPr lvl="1"/>
            <a:r>
              <a:rPr lang="hu-HU" dirty="0"/>
              <a:t>A</a:t>
            </a:r>
            <a:r>
              <a:rPr lang="hu-HU" dirty="0" smtClean="0"/>
              <a:t>bsztrakt nézet (pl. nézet állapotok)</a:t>
            </a:r>
          </a:p>
          <a:p>
            <a:r>
              <a:rPr lang="hu-HU" dirty="0" err="1" smtClean="0"/>
              <a:t>View</a:t>
            </a:r>
            <a:r>
              <a:rPr lang="hu-HU" dirty="0" smtClean="0"/>
              <a:t>:</a:t>
            </a:r>
          </a:p>
          <a:p>
            <a:pPr lvl="1"/>
            <a:r>
              <a:rPr lang="hu-HU" dirty="0" smtClean="0"/>
              <a:t>Csak a megjelenítéshez kapcsolódó részek</a:t>
            </a:r>
          </a:p>
        </p:txBody>
      </p:sp>
      <p:sp>
        <p:nvSpPr>
          <p:cNvPr id="4" name="Szöveg helye 3"/>
          <p:cNvSpPr>
            <a:spLocks noGrp="1"/>
          </p:cNvSpPr>
          <p:nvPr>
            <p:ph type="body" sz="quarter" idx="11"/>
          </p:nvPr>
        </p:nvSpPr>
        <p:spPr/>
        <p:txBody>
          <a:bodyPr/>
          <a:lstStyle/>
          <a:p>
            <a:endParaRPr lang="en-US"/>
          </a:p>
        </p:txBody>
      </p:sp>
      <p:sp>
        <p:nvSpPr>
          <p:cNvPr id="5" name="Ellipszis 4"/>
          <p:cNvSpPr/>
          <p:nvPr/>
        </p:nvSpPr>
        <p:spPr>
          <a:xfrm>
            <a:off x="755576" y="4348554"/>
            <a:ext cx="1642769" cy="1642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err="1" smtClean="0"/>
              <a:t>View</a:t>
            </a:r>
            <a:endParaRPr lang="hu-HU" dirty="0"/>
          </a:p>
        </p:txBody>
      </p:sp>
      <p:sp>
        <p:nvSpPr>
          <p:cNvPr id="6" name="Ellipszis 5"/>
          <p:cNvSpPr/>
          <p:nvPr/>
        </p:nvSpPr>
        <p:spPr>
          <a:xfrm>
            <a:off x="6804248" y="4348554"/>
            <a:ext cx="1656184"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err="1" smtClean="0"/>
              <a:t>Model</a:t>
            </a:r>
            <a:endParaRPr lang="hu-HU" dirty="0"/>
          </a:p>
        </p:txBody>
      </p:sp>
      <p:sp>
        <p:nvSpPr>
          <p:cNvPr id="7" name="Ellipszis 6"/>
          <p:cNvSpPr/>
          <p:nvPr/>
        </p:nvSpPr>
        <p:spPr>
          <a:xfrm>
            <a:off x="3779912" y="4335139"/>
            <a:ext cx="1656184"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err="1" smtClean="0"/>
              <a:t>View</a:t>
            </a:r>
            <a:r>
              <a:rPr lang="hu-HU" sz="2400" dirty="0" smtClean="0"/>
              <a:t> </a:t>
            </a:r>
            <a:r>
              <a:rPr lang="hu-HU" sz="2400" dirty="0" err="1" smtClean="0"/>
              <a:t>Model</a:t>
            </a:r>
            <a:endParaRPr lang="hu-HU" sz="2400" dirty="0"/>
          </a:p>
        </p:txBody>
      </p:sp>
      <p:cxnSp>
        <p:nvCxnSpPr>
          <p:cNvPr id="8" name="Egyenes összekötő nyíllal 7"/>
          <p:cNvCxnSpPr/>
          <p:nvPr/>
        </p:nvCxnSpPr>
        <p:spPr>
          <a:xfrm>
            <a:off x="2398345" y="4935952"/>
            <a:ext cx="1381567" cy="0"/>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p:nvPr/>
        </p:nvCxnSpPr>
        <p:spPr>
          <a:xfrm>
            <a:off x="5422681" y="4895126"/>
            <a:ext cx="145357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flipH="1">
            <a:off x="2398345" y="5368000"/>
            <a:ext cx="1381567" cy="0"/>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flipH="1">
            <a:off x="5419325" y="5368000"/>
            <a:ext cx="1381567" cy="0"/>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874703"/>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MVVM minta előnyei</a:t>
            </a:r>
            <a:endParaRPr lang="en-US" dirty="0"/>
          </a:p>
        </p:txBody>
      </p:sp>
      <p:sp>
        <p:nvSpPr>
          <p:cNvPr id="3" name="Szöveg helye 2"/>
          <p:cNvSpPr>
            <a:spLocks noGrp="1"/>
          </p:cNvSpPr>
          <p:nvPr>
            <p:ph type="body" sz="quarter" idx="10"/>
          </p:nvPr>
        </p:nvSpPr>
        <p:spPr>
          <a:xfrm>
            <a:off x="454001" y="1684476"/>
            <a:ext cx="8363938" cy="3151632"/>
          </a:xfrm>
        </p:spPr>
        <p:txBody>
          <a:bodyPr/>
          <a:lstStyle/>
          <a:p>
            <a:r>
              <a:rPr lang="hu-HU" sz="3200" dirty="0"/>
              <a:t>Áttekinthetőség</a:t>
            </a:r>
          </a:p>
          <a:p>
            <a:r>
              <a:rPr lang="hu-HU" sz="3200" dirty="0"/>
              <a:t>Felelősségek szétválasztása</a:t>
            </a:r>
          </a:p>
          <a:p>
            <a:r>
              <a:rPr lang="hu-HU" sz="3200" dirty="0"/>
              <a:t>Laza csatolás</a:t>
            </a:r>
          </a:p>
          <a:p>
            <a:r>
              <a:rPr lang="hu-HU" sz="3200" dirty="0"/>
              <a:t>Könnyű módosíthatóság</a:t>
            </a:r>
          </a:p>
          <a:p>
            <a:r>
              <a:rPr lang="hu-HU" sz="3200" dirty="0"/>
              <a:t>Tesztelhetőség</a:t>
            </a:r>
          </a:p>
          <a:p>
            <a:r>
              <a:rPr lang="hu-HU" sz="3200" dirty="0" smtClean="0"/>
              <a:t>Újrafelhasználhatóság (pl. Metro és WP8)</a:t>
            </a:r>
            <a:endParaRPr lang="en-US" sz="3200" dirty="0"/>
          </a:p>
        </p:txBody>
      </p:sp>
      <p:sp>
        <p:nvSpPr>
          <p:cNvPr id="4" name="Szöveg helye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0260032"/>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MVVM minta korlátai</a:t>
            </a:r>
            <a:endParaRPr lang="en-US" dirty="0"/>
          </a:p>
        </p:txBody>
      </p:sp>
      <p:sp>
        <p:nvSpPr>
          <p:cNvPr id="6" name="Szöveg helye 5"/>
          <p:cNvSpPr>
            <a:spLocks noGrp="1"/>
          </p:cNvSpPr>
          <p:nvPr>
            <p:ph type="body" sz="quarter" idx="10"/>
          </p:nvPr>
        </p:nvSpPr>
        <p:spPr>
          <a:xfrm>
            <a:off x="454001" y="1684476"/>
            <a:ext cx="8363938" cy="3422475"/>
          </a:xfrm>
        </p:spPr>
        <p:txBody>
          <a:bodyPr/>
          <a:lstStyle/>
          <a:p>
            <a:r>
              <a:rPr lang="hu-HU" sz="3200" dirty="0"/>
              <a:t>Fő hátrány: implementációs </a:t>
            </a:r>
            <a:r>
              <a:rPr lang="hu-HU" sz="3200" dirty="0" err="1"/>
              <a:t>overhead</a:t>
            </a:r>
            <a:endParaRPr lang="hu-HU" sz="3200" dirty="0"/>
          </a:p>
          <a:p>
            <a:endParaRPr lang="hu-HU" sz="3200" dirty="0" smtClean="0"/>
          </a:p>
          <a:p>
            <a:r>
              <a:rPr lang="hu-HU" sz="3200" dirty="0" smtClean="0"/>
              <a:t>Amikor </a:t>
            </a:r>
            <a:r>
              <a:rPr lang="hu-HU" sz="3200" dirty="0"/>
              <a:t>nem érdemes használni:</a:t>
            </a:r>
          </a:p>
          <a:p>
            <a:pPr lvl="1"/>
            <a:r>
              <a:rPr lang="hu-HU" sz="2800" dirty="0"/>
              <a:t>Túl egyszerű alkalmazás</a:t>
            </a:r>
          </a:p>
          <a:p>
            <a:pPr lvl="1"/>
            <a:r>
              <a:rPr lang="hu-HU" sz="2800" dirty="0"/>
              <a:t>Statikus adatok</a:t>
            </a:r>
          </a:p>
          <a:p>
            <a:pPr lvl="1"/>
            <a:r>
              <a:rPr lang="hu-HU" sz="2800" dirty="0"/>
              <a:t>Nem hagyományos üzleti alkalmazás</a:t>
            </a:r>
          </a:p>
          <a:p>
            <a:pPr lvl="1"/>
            <a:r>
              <a:rPr lang="hu-HU" sz="2800" dirty="0" smtClean="0"/>
              <a:t>Teljesítménykritikusság</a:t>
            </a:r>
            <a:endParaRPr lang="hu-HU" sz="2800" dirty="0"/>
          </a:p>
        </p:txBody>
      </p:sp>
      <p:sp>
        <p:nvSpPr>
          <p:cNvPr id="7" name="Szöveg helye 6"/>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2458671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XAML funkciók </a:t>
            </a:r>
            <a:r>
              <a:rPr lang="hu-HU" dirty="0" smtClean="0"/>
              <a:t>4</a:t>
            </a:r>
            <a:endParaRPr lang="hu-HU" dirty="0"/>
          </a:p>
        </p:txBody>
      </p:sp>
      <p:sp>
        <p:nvSpPr>
          <p:cNvPr id="3" name="Text Placeholder 2"/>
          <p:cNvSpPr>
            <a:spLocks noGrp="1"/>
          </p:cNvSpPr>
          <p:nvPr>
            <p:ph type="body" sz="quarter" idx="10"/>
          </p:nvPr>
        </p:nvSpPr>
        <p:spPr>
          <a:xfrm>
            <a:off x="454001" y="1931910"/>
            <a:ext cx="8363938" cy="4462760"/>
          </a:xfrm>
        </p:spPr>
        <p:txBody>
          <a:bodyPr/>
          <a:lstStyle/>
          <a:p>
            <a:r>
              <a:rPr lang="hu-HU" dirty="0" smtClean="0"/>
              <a:t>Transzformációk</a:t>
            </a:r>
          </a:p>
          <a:p>
            <a:pPr lvl="1"/>
            <a:r>
              <a:rPr lang="hu-HU" dirty="0" err="1" smtClean="0"/>
              <a:t>RenderTransform</a:t>
            </a:r>
            <a:endParaRPr lang="hu-HU" dirty="0" smtClean="0"/>
          </a:p>
          <a:p>
            <a:pPr lvl="1"/>
            <a:r>
              <a:rPr lang="hu-HU" dirty="0" smtClean="0"/>
              <a:t>Projection</a:t>
            </a:r>
          </a:p>
          <a:p>
            <a:r>
              <a:rPr lang="hu-HU" dirty="0" err="1" smtClean="0"/>
              <a:t>Resource</a:t>
            </a:r>
            <a:r>
              <a:rPr lang="hu-HU" dirty="0" smtClean="0"/>
              <a:t> </a:t>
            </a:r>
            <a:r>
              <a:rPr lang="hu-HU" dirty="0" err="1" smtClean="0"/>
              <a:t>Dictionary</a:t>
            </a:r>
            <a:endParaRPr lang="hu-HU" dirty="0" smtClean="0"/>
          </a:p>
          <a:p>
            <a:r>
              <a:rPr lang="hu-HU" dirty="0" err="1" smtClean="0"/>
              <a:t>Style</a:t>
            </a:r>
            <a:endParaRPr lang="hu-HU" dirty="0" smtClean="0"/>
          </a:p>
          <a:p>
            <a:pPr lvl="1"/>
            <a:r>
              <a:rPr lang="hu-HU" dirty="0" smtClean="0"/>
              <a:t>Explicit, implicit</a:t>
            </a:r>
          </a:p>
          <a:p>
            <a:r>
              <a:rPr lang="hu-HU" dirty="0" err="1" smtClean="0"/>
              <a:t>Trigger</a:t>
            </a:r>
            <a:endParaRPr lang="hu-HU" dirty="0" smtClean="0"/>
          </a:p>
          <a:p>
            <a:pPr lvl="1"/>
            <a:r>
              <a:rPr lang="hu-HU" dirty="0" smtClean="0"/>
              <a:t>Csat </a:t>
            </a:r>
            <a:r>
              <a:rPr lang="hu-HU" dirty="0" err="1" smtClean="0"/>
              <a:t>EventTrigger</a:t>
            </a:r>
            <a:endParaRPr lang="hu-HU" dirty="0" smtClean="0"/>
          </a:p>
          <a:p>
            <a:r>
              <a:rPr lang="hu-HU" dirty="0"/>
              <a:t>Visual </a:t>
            </a:r>
            <a:r>
              <a:rPr lang="hu-HU" dirty="0" err="1" smtClean="0"/>
              <a:t>State</a:t>
            </a:r>
            <a:endParaRPr lang="hu-HU" dirty="0" smtClean="0"/>
          </a:p>
          <a:p>
            <a:r>
              <a:rPr lang="hu-HU" dirty="0" err="1" smtClean="0"/>
              <a:t>Effect</a:t>
            </a:r>
            <a:r>
              <a:rPr lang="hu-HU" dirty="0" smtClean="0"/>
              <a:t> nincs</a:t>
            </a:r>
          </a:p>
          <a:p>
            <a:r>
              <a:rPr lang="hu-HU" dirty="0" err="1" smtClean="0"/>
              <a:t>DrawingContext</a:t>
            </a:r>
            <a:r>
              <a:rPr lang="hu-HU" dirty="0" smtClean="0"/>
              <a:t> nincs</a:t>
            </a:r>
            <a:endParaRPr lang="hu-HU" dirty="0"/>
          </a:p>
          <a:p>
            <a:pPr lvl="1"/>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161040521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XAML funkciók </a:t>
            </a:r>
            <a:r>
              <a:rPr lang="hu-HU" dirty="0" smtClean="0"/>
              <a:t>5</a:t>
            </a:r>
            <a:endParaRPr lang="hu-HU" dirty="0"/>
          </a:p>
        </p:txBody>
      </p:sp>
      <p:sp>
        <p:nvSpPr>
          <p:cNvPr id="3" name="Text Placeholder 2"/>
          <p:cNvSpPr>
            <a:spLocks noGrp="1"/>
          </p:cNvSpPr>
          <p:nvPr>
            <p:ph type="body" sz="quarter" idx="10"/>
          </p:nvPr>
        </p:nvSpPr>
        <p:spPr>
          <a:xfrm>
            <a:off x="454001" y="1931910"/>
            <a:ext cx="8363938" cy="3650230"/>
          </a:xfrm>
        </p:spPr>
        <p:txBody>
          <a:bodyPr/>
          <a:lstStyle/>
          <a:p>
            <a:r>
              <a:rPr lang="hu-HU" dirty="0" smtClean="0"/>
              <a:t>Alapvető vezérlők</a:t>
            </a:r>
          </a:p>
          <a:p>
            <a:pPr lvl="1"/>
            <a:r>
              <a:rPr lang="hu-HU" dirty="0" err="1" smtClean="0"/>
              <a:t>Button</a:t>
            </a:r>
            <a:r>
              <a:rPr lang="hu-HU" dirty="0" smtClean="0"/>
              <a:t>, </a:t>
            </a:r>
            <a:r>
              <a:rPr lang="hu-HU" dirty="0" err="1" smtClean="0"/>
              <a:t>Page</a:t>
            </a:r>
            <a:r>
              <a:rPr lang="hu-HU" dirty="0" smtClean="0"/>
              <a:t>, </a:t>
            </a:r>
            <a:r>
              <a:rPr lang="hu-HU" dirty="0" err="1" smtClean="0"/>
              <a:t>UserControl</a:t>
            </a:r>
            <a:r>
              <a:rPr lang="hu-HU" dirty="0" smtClean="0"/>
              <a:t>, </a:t>
            </a:r>
            <a:r>
              <a:rPr lang="hu-HU" dirty="0" err="1" smtClean="0"/>
              <a:t>Border</a:t>
            </a:r>
            <a:r>
              <a:rPr lang="hu-HU" dirty="0" smtClean="0"/>
              <a:t>, </a:t>
            </a:r>
            <a:r>
              <a:rPr lang="hu-HU" dirty="0" err="1" smtClean="0"/>
              <a:t>CheckBox</a:t>
            </a:r>
            <a:r>
              <a:rPr lang="hu-HU" dirty="0" smtClean="0"/>
              <a:t>, </a:t>
            </a:r>
            <a:r>
              <a:rPr lang="hu-HU" dirty="0" err="1" smtClean="0"/>
              <a:t>ComboBox</a:t>
            </a:r>
            <a:r>
              <a:rPr lang="hu-HU" dirty="0" smtClean="0"/>
              <a:t>, </a:t>
            </a:r>
            <a:r>
              <a:rPr lang="hu-HU" dirty="0" err="1" smtClean="0"/>
              <a:t>Slider</a:t>
            </a:r>
            <a:r>
              <a:rPr lang="hu-HU" dirty="0" smtClean="0"/>
              <a:t> …</a:t>
            </a:r>
          </a:p>
          <a:p>
            <a:r>
              <a:rPr lang="hu-HU" dirty="0" smtClean="0"/>
              <a:t>Lista vezérlők</a:t>
            </a:r>
          </a:p>
          <a:p>
            <a:pPr lvl="1"/>
            <a:r>
              <a:rPr lang="hu-HU" dirty="0" err="1" smtClean="0"/>
              <a:t>ListBox</a:t>
            </a:r>
            <a:r>
              <a:rPr lang="hu-HU" dirty="0" smtClean="0"/>
              <a:t>, </a:t>
            </a:r>
            <a:r>
              <a:rPr lang="hu-HU" dirty="0" err="1" smtClean="0"/>
              <a:t>ListView</a:t>
            </a:r>
            <a:endParaRPr lang="hu-HU" dirty="0" smtClean="0"/>
          </a:p>
          <a:p>
            <a:pPr lvl="1"/>
            <a:r>
              <a:rPr lang="hu-HU" dirty="0" err="1" smtClean="0"/>
              <a:t>GridView</a:t>
            </a:r>
            <a:r>
              <a:rPr lang="hu-HU" dirty="0" smtClean="0"/>
              <a:t>, </a:t>
            </a:r>
            <a:r>
              <a:rPr lang="hu-HU" dirty="0" err="1" smtClean="0"/>
              <a:t>FlipView</a:t>
            </a:r>
            <a:r>
              <a:rPr lang="hu-HU" dirty="0" smtClean="0"/>
              <a:t>, </a:t>
            </a:r>
            <a:r>
              <a:rPr lang="hu-HU" dirty="0" err="1" smtClean="0"/>
              <a:t>SematicZoom</a:t>
            </a:r>
            <a:endParaRPr lang="hu-HU" dirty="0" smtClean="0"/>
          </a:p>
          <a:p>
            <a:r>
              <a:rPr lang="hu-HU" dirty="0" err="1" smtClean="0"/>
              <a:t>Layout</a:t>
            </a:r>
            <a:r>
              <a:rPr lang="hu-HU" dirty="0" smtClean="0"/>
              <a:t> vezérlők</a:t>
            </a:r>
          </a:p>
          <a:p>
            <a:pPr lvl="1"/>
            <a:r>
              <a:rPr lang="hu-HU" dirty="0" err="1" smtClean="0"/>
              <a:t>Grid</a:t>
            </a:r>
            <a:r>
              <a:rPr lang="hu-HU" dirty="0" smtClean="0"/>
              <a:t>, </a:t>
            </a:r>
            <a:r>
              <a:rPr lang="hu-HU" dirty="0" err="1" smtClean="0"/>
              <a:t>StackPanel</a:t>
            </a:r>
            <a:r>
              <a:rPr lang="hu-HU" dirty="0" smtClean="0"/>
              <a:t>, </a:t>
            </a:r>
            <a:r>
              <a:rPr lang="hu-HU" dirty="0" err="1" smtClean="0"/>
              <a:t>Canvas</a:t>
            </a:r>
            <a:r>
              <a:rPr lang="hu-HU" dirty="0" smtClean="0"/>
              <a:t>, </a:t>
            </a:r>
            <a:r>
              <a:rPr lang="hu-HU" dirty="0" err="1" smtClean="0"/>
              <a:t>WrapGrid</a:t>
            </a:r>
            <a:r>
              <a:rPr lang="hu-HU" dirty="0" smtClean="0"/>
              <a:t>, …</a:t>
            </a:r>
          </a:p>
          <a:p>
            <a:r>
              <a:rPr lang="hu-HU" dirty="0" smtClean="0"/>
              <a:t>Egyéb</a:t>
            </a:r>
          </a:p>
          <a:p>
            <a:pPr lvl="1"/>
            <a:r>
              <a:rPr lang="hu-HU" dirty="0" err="1" smtClean="0"/>
              <a:t>AppBar</a:t>
            </a:r>
            <a:r>
              <a:rPr lang="hu-HU" dirty="0" smtClean="0"/>
              <a:t>, </a:t>
            </a:r>
            <a:r>
              <a:rPr lang="hu-HU" dirty="0" err="1" smtClean="0"/>
              <a:t>ProgressBar</a:t>
            </a:r>
            <a:r>
              <a:rPr lang="hu-HU" dirty="0" smtClean="0"/>
              <a:t>, </a:t>
            </a:r>
            <a:r>
              <a:rPr lang="hu-HU" dirty="0" err="1" smtClean="0"/>
              <a:t>ProgressRing</a:t>
            </a:r>
            <a:r>
              <a:rPr lang="hu-HU" dirty="0" smtClean="0"/>
              <a:t>, </a:t>
            </a:r>
            <a:r>
              <a:rPr lang="hu-HU" dirty="0" err="1" smtClean="0"/>
              <a:t>WebView</a:t>
            </a:r>
            <a:endParaRPr lang="hu-HU" dirty="0" smtClean="0"/>
          </a:p>
          <a:p>
            <a:r>
              <a:rPr lang="hu-HU" dirty="0" smtClean="0"/>
              <a:t>Lehet sajátot is készíteni</a:t>
            </a:r>
            <a:endParaRPr lang="hu-HU" dirty="0"/>
          </a:p>
        </p:txBody>
      </p:sp>
      <p:sp>
        <p:nvSpPr>
          <p:cNvPr id="4" name="Text Placeholder 3"/>
          <p:cNvSpPr>
            <a:spLocks noGrp="1"/>
          </p:cNvSpPr>
          <p:nvPr>
            <p:ph type="body" sz="quarter" idx="11"/>
          </p:nvPr>
        </p:nvSpPr>
        <p:spPr/>
        <p:txBody>
          <a:bodyPr/>
          <a:lstStyle/>
          <a:p>
            <a:r>
              <a:rPr lang="hu-HU" dirty="0" smtClean="0"/>
              <a:t>vezérlők</a:t>
            </a:r>
            <a:endParaRPr lang="hu-HU" dirty="0"/>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85501109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hu-HU" dirty="0" smtClean="0"/>
              <a:t>Programozási modell</a:t>
            </a:r>
            <a:endParaRPr lang="hu-HU" dirty="0"/>
          </a:p>
        </p:txBody>
      </p:sp>
      <p:sp>
        <p:nvSpPr>
          <p:cNvPr id="4" name="Alcím 3"/>
          <p:cNvSpPr>
            <a:spLocks noGrp="1"/>
          </p:cNvSpPr>
          <p:nvPr>
            <p:ph type="subTitle" idx="1"/>
          </p:nvPr>
        </p:nvSpPr>
        <p:spPr/>
        <p:txBody>
          <a:bodyPr/>
          <a:lstStyle/>
          <a:p>
            <a:endParaRPr lang="en-US"/>
          </a:p>
        </p:txBody>
      </p:sp>
      <p:sp>
        <p:nvSpPr>
          <p:cNvPr id="5" name="Szöveg helye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6831681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.NET 4.5, Metro, </a:t>
            </a:r>
            <a:r>
              <a:rPr lang="hu-HU" dirty="0" err="1" smtClean="0"/>
              <a:t>WinRT</a:t>
            </a:r>
            <a:endParaRPr lang="hu-HU" dirty="0"/>
          </a:p>
        </p:txBody>
      </p:sp>
      <p:sp>
        <p:nvSpPr>
          <p:cNvPr id="5" name="Text Placeholder 4"/>
          <p:cNvSpPr>
            <a:spLocks noGrp="1"/>
          </p:cNvSpPr>
          <p:nvPr>
            <p:ph type="body" sz="quarter" idx="10"/>
          </p:nvPr>
        </p:nvSpPr>
        <p:spPr>
          <a:xfrm>
            <a:off x="454001" y="1684476"/>
            <a:ext cx="8363938" cy="4462760"/>
          </a:xfrm>
        </p:spPr>
        <p:txBody>
          <a:bodyPr/>
          <a:lstStyle/>
          <a:p>
            <a:r>
              <a:rPr lang="hu-HU" dirty="0" smtClean="0"/>
              <a:t>.NET </a:t>
            </a:r>
            <a:r>
              <a:rPr lang="hu-HU" dirty="0" err="1" smtClean="0"/>
              <a:t>For</a:t>
            </a:r>
            <a:r>
              <a:rPr lang="hu-HU" dirty="0" smtClean="0"/>
              <a:t> Metro </a:t>
            </a:r>
            <a:r>
              <a:rPr lang="hu-HU" dirty="0" err="1" smtClean="0"/>
              <a:t>style</a:t>
            </a:r>
            <a:r>
              <a:rPr lang="hu-HU" dirty="0" smtClean="0"/>
              <a:t> </a:t>
            </a:r>
            <a:r>
              <a:rPr lang="hu-HU" dirty="0" err="1" smtClean="0"/>
              <a:t>apps</a:t>
            </a:r>
            <a:endParaRPr lang="hu-HU" dirty="0" smtClean="0"/>
          </a:p>
          <a:p>
            <a:pPr lvl="1"/>
            <a:r>
              <a:rPr lang="hu-HU" dirty="0" smtClean="0"/>
              <a:t>.NET részhalmaza (mint pl. a </a:t>
            </a:r>
            <a:r>
              <a:rPr lang="hu-HU" dirty="0" err="1" smtClean="0"/>
              <a:t>Silverlight</a:t>
            </a:r>
            <a:r>
              <a:rPr lang="hu-HU" dirty="0" smtClean="0"/>
              <a:t>)</a:t>
            </a:r>
          </a:p>
          <a:p>
            <a:r>
              <a:rPr lang="hu-HU" dirty="0" smtClean="0"/>
              <a:t>Mi hiányzik?</a:t>
            </a:r>
          </a:p>
          <a:p>
            <a:pPr lvl="1"/>
            <a:r>
              <a:rPr lang="hu-HU" dirty="0" smtClean="0"/>
              <a:t>Nem kell a Metro fejlesztéshez (ASP.NET, </a:t>
            </a:r>
            <a:r>
              <a:rPr lang="hu-HU" dirty="0" err="1" smtClean="0"/>
              <a:t>Console</a:t>
            </a:r>
            <a:r>
              <a:rPr lang="hu-HU" dirty="0" smtClean="0"/>
              <a:t>, …)</a:t>
            </a:r>
          </a:p>
          <a:p>
            <a:pPr lvl="1"/>
            <a:r>
              <a:rPr lang="hu-HU" dirty="0" err="1" smtClean="0"/>
              <a:t>Obsolete</a:t>
            </a:r>
            <a:r>
              <a:rPr lang="hu-HU" dirty="0" smtClean="0"/>
              <a:t>, </a:t>
            </a:r>
            <a:r>
              <a:rPr lang="hu-HU" dirty="0" err="1" smtClean="0"/>
              <a:t>legacy</a:t>
            </a:r>
            <a:r>
              <a:rPr lang="hu-HU" dirty="0" smtClean="0"/>
              <a:t>, „felesleges</a:t>
            </a:r>
            <a:r>
              <a:rPr lang="hu-HU" dirty="0"/>
              <a:t>” </a:t>
            </a:r>
            <a:r>
              <a:rPr lang="hu-HU" dirty="0" smtClean="0"/>
              <a:t>(IO </a:t>
            </a:r>
            <a:r>
              <a:rPr lang="hu-HU" dirty="0"/>
              <a:t>– </a:t>
            </a:r>
            <a:r>
              <a:rPr lang="hu-HU" dirty="0" err="1" smtClean="0"/>
              <a:t>Close</a:t>
            </a:r>
            <a:r>
              <a:rPr lang="hu-HU" dirty="0" smtClean="0"/>
              <a:t>, </a:t>
            </a:r>
            <a:r>
              <a:rPr lang="hu-HU" dirty="0" err="1" smtClean="0"/>
              <a:t>Thread</a:t>
            </a:r>
            <a:r>
              <a:rPr lang="hu-HU" dirty="0" smtClean="0"/>
              <a:t>)</a:t>
            </a:r>
          </a:p>
          <a:p>
            <a:pPr lvl="1"/>
            <a:r>
              <a:rPr lang="hu-HU" dirty="0" smtClean="0"/>
              <a:t>Van </a:t>
            </a:r>
            <a:r>
              <a:rPr lang="hu-HU" dirty="0" err="1" smtClean="0"/>
              <a:t>WinRT-beli</a:t>
            </a:r>
            <a:r>
              <a:rPr lang="hu-HU" dirty="0" smtClean="0"/>
              <a:t> megfelelője</a:t>
            </a:r>
          </a:p>
          <a:p>
            <a:pPr lvl="2"/>
            <a:r>
              <a:rPr lang="hu-HU" dirty="0" smtClean="0"/>
              <a:t>Pl. File – </a:t>
            </a:r>
            <a:r>
              <a:rPr lang="hu-HU" dirty="0" err="1" smtClean="0"/>
              <a:t>StorageFile</a:t>
            </a:r>
            <a:endParaRPr lang="hu-HU" dirty="0" smtClean="0"/>
          </a:p>
          <a:p>
            <a:pPr lvl="2"/>
            <a:r>
              <a:rPr lang="hu-HU" dirty="0" smtClean="0"/>
              <a:t>Szinte egy az egyben bekerült a </a:t>
            </a:r>
            <a:r>
              <a:rPr lang="hu-HU" dirty="0" err="1" smtClean="0"/>
              <a:t>WinRT-be</a:t>
            </a:r>
            <a:endParaRPr lang="hu-HU" dirty="0" smtClean="0"/>
          </a:p>
          <a:p>
            <a:pPr lvl="3"/>
            <a:r>
              <a:rPr lang="hu-HU" dirty="0" smtClean="0"/>
              <a:t>Névtér átírása (System.* -&gt; Windows.*)</a:t>
            </a:r>
          </a:p>
          <a:p>
            <a:pPr lvl="3"/>
            <a:r>
              <a:rPr lang="hu-HU" dirty="0" smtClean="0"/>
              <a:t>XAML</a:t>
            </a:r>
          </a:p>
          <a:p>
            <a:r>
              <a:rPr lang="hu-HU" dirty="0" smtClean="0"/>
              <a:t>Leképezés, </a:t>
            </a:r>
            <a:r>
              <a:rPr lang="hu-HU" dirty="0" err="1" smtClean="0"/>
              <a:t>Type</a:t>
            </a:r>
            <a:r>
              <a:rPr lang="hu-HU" dirty="0" smtClean="0"/>
              <a:t> </a:t>
            </a:r>
            <a:r>
              <a:rPr lang="hu-HU" dirty="0" err="1" smtClean="0"/>
              <a:t>Mapping</a:t>
            </a:r>
            <a:endParaRPr lang="hu-HU" dirty="0" smtClean="0"/>
          </a:p>
          <a:p>
            <a:r>
              <a:rPr lang="hu-HU" dirty="0" err="1" smtClean="0"/>
              <a:t>Extension</a:t>
            </a:r>
            <a:r>
              <a:rPr lang="hu-HU" dirty="0" smtClean="0"/>
              <a:t> </a:t>
            </a:r>
            <a:r>
              <a:rPr lang="hu-HU" dirty="0" err="1" smtClean="0"/>
              <a:t>methodok</a:t>
            </a:r>
            <a:endParaRPr lang="hu-HU" dirty="0" smtClean="0"/>
          </a:p>
          <a:p>
            <a:pPr lvl="1"/>
            <a:r>
              <a:rPr lang="hu-HU" dirty="0" smtClean="0"/>
              <a:t>Pl. </a:t>
            </a:r>
            <a:r>
              <a:rPr lang="hu-HU" dirty="0" err="1" smtClean="0"/>
              <a:t>Stream</a:t>
            </a:r>
            <a:endParaRPr lang="hu-HU" dirty="0" smtClean="0"/>
          </a:p>
        </p:txBody>
      </p:sp>
      <p:sp>
        <p:nvSpPr>
          <p:cNvPr id="3" name="Text Placeholder 2"/>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347466881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Portable</a:t>
            </a:r>
            <a:r>
              <a:rPr lang="hu-HU" dirty="0" smtClean="0"/>
              <a:t> </a:t>
            </a:r>
            <a:r>
              <a:rPr lang="hu-HU" dirty="0" err="1" smtClean="0"/>
              <a:t>Class</a:t>
            </a:r>
            <a:r>
              <a:rPr lang="hu-HU" dirty="0" smtClean="0"/>
              <a:t> </a:t>
            </a:r>
            <a:r>
              <a:rPr lang="hu-HU" dirty="0" err="1" smtClean="0"/>
              <a:t>Library</a:t>
            </a:r>
            <a:endParaRPr lang="hu-HU" dirty="0"/>
          </a:p>
        </p:txBody>
      </p:sp>
      <p:sp>
        <p:nvSpPr>
          <p:cNvPr id="3" name="Text Placeholder 2"/>
          <p:cNvSpPr>
            <a:spLocks noGrp="1"/>
          </p:cNvSpPr>
          <p:nvPr>
            <p:ph type="body" sz="quarter" idx="10"/>
          </p:nvPr>
        </p:nvSpPr>
        <p:spPr>
          <a:xfrm>
            <a:off x="454001" y="1684476"/>
            <a:ext cx="8363938" cy="4395049"/>
          </a:xfrm>
        </p:spPr>
        <p:txBody>
          <a:bodyPr/>
          <a:lstStyle/>
          <a:p>
            <a:r>
              <a:rPr lang="hu-HU" dirty="0" smtClean="0"/>
              <a:t>.NET keretrendszer különböző változatai:</a:t>
            </a:r>
          </a:p>
          <a:p>
            <a:pPr lvl="1"/>
            <a:r>
              <a:rPr lang="hu-HU" dirty="0" smtClean="0"/>
              <a:t>.NET Framework 4/4.5 (</a:t>
            </a:r>
            <a:r>
              <a:rPr lang="hu-HU" dirty="0" err="1" smtClean="0"/>
              <a:t>Client</a:t>
            </a:r>
            <a:r>
              <a:rPr lang="hu-HU" dirty="0" smtClean="0"/>
              <a:t> </a:t>
            </a:r>
            <a:r>
              <a:rPr lang="hu-HU" dirty="0" err="1" smtClean="0"/>
              <a:t>Profile</a:t>
            </a:r>
            <a:r>
              <a:rPr lang="hu-HU" dirty="0" smtClean="0"/>
              <a:t>)</a:t>
            </a:r>
          </a:p>
          <a:p>
            <a:pPr lvl="1"/>
            <a:r>
              <a:rPr lang="hu-HU" dirty="0" err="1" smtClean="0"/>
              <a:t>Silverlight</a:t>
            </a:r>
            <a:r>
              <a:rPr lang="hu-HU" dirty="0" smtClean="0"/>
              <a:t> (4/5)</a:t>
            </a:r>
          </a:p>
          <a:p>
            <a:pPr lvl="1"/>
            <a:r>
              <a:rPr lang="hu-HU" dirty="0" smtClean="0"/>
              <a:t>Windows </a:t>
            </a:r>
            <a:r>
              <a:rPr lang="hu-HU" dirty="0" err="1"/>
              <a:t>P</a:t>
            </a:r>
            <a:r>
              <a:rPr lang="hu-HU" dirty="0" err="1" smtClean="0"/>
              <a:t>hone</a:t>
            </a:r>
            <a:r>
              <a:rPr lang="hu-HU" dirty="0" smtClean="0"/>
              <a:t> (7/7.1)</a:t>
            </a:r>
          </a:p>
          <a:p>
            <a:pPr lvl="1"/>
            <a:r>
              <a:rPr lang="hu-HU" dirty="0" smtClean="0"/>
              <a:t>.NET </a:t>
            </a:r>
            <a:r>
              <a:rPr lang="hu-HU" dirty="0" err="1" smtClean="0"/>
              <a:t>for</a:t>
            </a:r>
            <a:r>
              <a:rPr lang="hu-HU" dirty="0" smtClean="0"/>
              <a:t> Metro </a:t>
            </a:r>
            <a:r>
              <a:rPr lang="hu-HU" dirty="0" err="1" smtClean="0"/>
              <a:t>style</a:t>
            </a:r>
            <a:r>
              <a:rPr lang="hu-HU" dirty="0" smtClean="0"/>
              <a:t> </a:t>
            </a:r>
            <a:r>
              <a:rPr lang="hu-HU" dirty="0" err="1" smtClean="0"/>
              <a:t>apps</a:t>
            </a:r>
            <a:endParaRPr lang="hu-HU" dirty="0" smtClean="0"/>
          </a:p>
          <a:p>
            <a:pPr lvl="1"/>
            <a:r>
              <a:rPr lang="hu-HU" dirty="0" smtClean="0"/>
              <a:t>Xbox</a:t>
            </a:r>
          </a:p>
          <a:p>
            <a:r>
              <a:rPr lang="hu-HU" dirty="0" smtClean="0"/>
              <a:t>Probléma: binárisan inkompatibilisek</a:t>
            </a:r>
          </a:p>
          <a:p>
            <a:r>
              <a:rPr lang="hu-HU" dirty="0" smtClean="0"/>
              <a:t>Megoldás: </a:t>
            </a:r>
            <a:r>
              <a:rPr lang="hu-HU" dirty="0" err="1" smtClean="0"/>
              <a:t>Portable</a:t>
            </a:r>
            <a:r>
              <a:rPr lang="hu-HU" dirty="0" smtClean="0"/>
              <a:t> </a:t>
            </a:r>
            <a:r>
              <a:rPr lang="hu-HU" dirty="0" err="1" smtClean="0"/>
              <a:t>Class</a:t>
            </a:r>
            <a:r>
              <a:rPr lang="hu-HU" dirty="0" smtClean="0"/>
              <a:t> </a:t>
            </a:r>
            <a:r>
              <a:rPr lang="hu-HU" dirty="0" err="1" smtClean="0"/>
              <a:t>Library</a:t>
            </a:r>
            <a:endParaRPr lang="hu-HU" dirty="0" smtClean="0"/>
          </a:p>
          <a:p>
            <a:r>
              <a:rPr lang="hu-HU" dirty="0" smtClean="0"/>
              <a:t>A kívánt keretrendszerek metszete elérhető</a:t>
            </a:r>
          </a:p>
          <a:p>
            <a:r>
              <a:rPr lang="hu-HU" dirty="0" smtClean="0"/>
              <a:t>Mire jó?</a:t>
            </a:r>
          </a:p>
          <a:p>
            <a:pPr lvl="1"/>
            <a:r>
              <a:rPr lang="hu-HU" dirty="0" smtClean="0"/>
              <a:t>Adatosztályok</a:t>
            </a:r>
          </a:p>
          <a:p>
            <a:pPr lvl="1"/>
            <a:r>
              <a:rPr lang="hu-HU" dirty="0" smtClean="0"/>
              <a:t>MVVM </a:t>
            </a:r>
            <a:r>
              <a:rPr lang="hu-HU" dirty="0" err="1" smtClean="0"/>
              <a:t>app</a:t>
            </a:r>
            <a:r>
              <a:rPr lang="hu-HU" dirty="0" smtClean="0"/>
              <a:t>: közös </a:t>
            </a:r>
            <a:r>
              <a:rPr lang="hu-HU" dirty="0" err="1" smtClean="0"/>
              <a:t>Model-ViewModel</a:t>
            </a:r>
            <a:r>
              <a:rPr lang="hu-HU" dirty="0" smtClean="0"/>
              <a:t> logika</a:t>
            </a:r>
            <a:endParaRPr lang="hu-HU" dirty="0"/>
          </a:p>
        </p:txBody>
      </p:sp>
      <p:sp>
        <p:nvSpPr>
          <p:cNvPr id="4" name="Text Placeholder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32444894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smtClean="0"/>
              <a:t>XAML vezérlők</a:t>
            </a:r>
            <a:endParaRPr lang="hu-HU" dirty="0"/>
          </a:p>
        </p:txBody>
      </p:sp>
      <p:sp>
        <p:nvSpPr>
          <p:cNvPr id="7" name="Alcím 6"/>
          <p:cNvSpPr>
            <a:spLocks noGrp="1"/>
          </p:cNvSpPr>
          <p:nvPr>
            <p:ph type="subTitle" idx="1"/>
          </p:nvPr>
        </p:nvSpPr>
        <p:spPr/>
        <p:txBody>
          <a:bodyPr/>
          <a:lstStyle/>
          <a:p>
            <a:endParaRPr lang="en-US"/>
          </a:p>
        </p:txBody>
      </p:sp>
      <p:sp>
        <p:nvSpPr>
          <p:cNvPr id="8" name="Szöveg helye 7"/>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458097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Egyszerű vezérlők</a:t>
            </a:r>
            <a:endParaRPr lang="hu-HU" dirty="0"/>
          </a:p>
        </p:txBody>
      </p:sp>
      <p:sp>
        <p:nvSpPr>
          <p:cNvPr id="7" name="Text Placeholder 6"/>
          <p:cNvSpPr>
            <a:spLocks noGrp="1"/>
          </p:cNvSpPr>
          <p:nvPr>
            <p:ph type="body" sz="quarter" idx="11"/>
          </p:nvPr>
        </p:nvSpPr>
        <p:spPr/>
        <p:txBody>
          <a:bodyPr/>
          <a:lstStyle/>
          <a:p>
            <a:endParaRPr lang="hu-HU"/>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485" y="1915253"/>
            <a:ext cx="919101" cy="4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000" y="2109291"/>
            <a:ext cx="245622" cy="23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645" y="4398925"/>
            <a:ext cx="554630" cy="55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3064" y="4424845"/>
            <a:ext cx="2297753" cy="19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5111" y="1665929"/>
            <a:ext cx="554712"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Button</a:t>
            </a:r>
          </a:p>
        </p:txBody>
      </p:sp>
      <p:sp>
        <p:nvSpPr>
          <p:cNvPr id="13" name="TextBox 12"/>
          <p:cNvSpPr txBox="1"/>
          <p:nvPr/>
        </p:nvSpPr>
        <p:spPr>
          <a:xfrm>
            <a:off x="7161000" y="2638343"/>
            <a:ext cx="853404"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Checkbox</a:t>
            </a:r>
          </a:p>
        </p:txBody>
      </p:sp>
      <p:sp>
        <p:nvSpPr>
          <p:cNvPr id="14" name="TextBox 13"/>
          <p:cNvSpPr txBox="1"/>
          <p:nvPr/>
        </p:nvSpPr>
        <p:spPr>
          <a:xfrm>
            <a:off x="525111" y="2840770"/>
            <a:ext cx="1002749"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Combo Box</a:t>
            </a:r>
          </a:p>
        </p:txBody>
      </p:sp>
      <p:sp>
        <p:nvSpPr>
          <p:cNvPr id="16" name="TextBox 15"/>
          <p:cNvSpPr txBox="1"/>
          <p:nvPr/>
        </p:nvSpPr>
        <p:spPr>
          <a:xfrm>
            <a:off x="7128562" y="1728412"/>
            <a:ext cx="1109425"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Radio Button</a:t>
            </a:r>
          </a:p>
        </p:txBody>
      </p:sp>
      <p:sp>
        <p:nvSpPr>
          <p:cNvPr id="17" name="TextBox 16"/>
          <p:cNvSpPr txBox="1"/>
          <p:nvPr/>
        </p:nvSpPr>
        <p:spPr>
          <a:xfrm>
            <a:off x="4206346" y="1665929"/>
            <a:ext cx="800066"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Hyperlink</a:t>
            </a:r>
          </a:p>
        </p:txBody>
      </p:sp>
      <p:sp>
        <p:nvSpPr>
          <p:cNvPr id="18" name="TextBox 17"/>
          <p:cNvSpPr txBox="1"/>
          <p:nvPr/>
        </p:nvSpPr>
        <p:spPr>
          <a:xfrm>
            <a:off x="4206346" y="2272382"/>
            <a:ext cx="629385" cy="230419"/>
          </a:xfrm>
          <a:prstGeom prst="rect">
            <a:avLst/>
          </a:prstGeom>
          <a:noFill/>
        </p:spPr>
        <p:txBody>
          <a:bodyPr wrap="none" lIns="0" tIns="0" rIns="0" bIns="0" rtlCol="0">
            <a:spAutoFit/>
          </a:bodyPr>
          <a:lstStyle/>
          <a:p>
            <a:r>
              <a:rPr lang="en-US" dirty="0" err="1" smtClean="0">
                <a:gradFill>
                  <a:gsLst>
                    <a:gs pos="417">
                      <a:srgbClr val="000000"/>
                    </a:gs>
                    <a:gs pos="100000">
                      <a:srgbClr val="000000"/>
                    </a:gs>
                  </a:gsLst>
                  <a:lin ang="5400000" scaled="0"/>
                </a:gradFill>
              </a:rPr>
              <a:t>ListBox</a:t>
            </a:r>
            <a:endParaRPr lang="en-US" dirty="0" smtClean="0">
              <a:gradFill>
                <a:gsLst>
                  <a:gs pos="417">
                    <a:srgbClr val="000000"/>
                  </a:gs>
                  <a:gs pos="100000">
                    <a:srgbClr val="000000"/>
                  </a:gs>
                </a:gsLst>
                <a:lin ang="5400000" scaled="0"/>
              </a:gradFill>
            </a:endParaRPr>
          </a:p>
        </p:txBody>
      </p:sp>
      <p:sp>
        <p:nvSpPr>
          <p:cNvPr id="20" name="TextBox 19"/>
          <p:cNvSpPr txBox="1"/>
          <p:nvPr/>
        </p:nvSpPr>
        <p:spPr>
          <a:xfrm>
            <a:off x="4206346" y="3977063"/>
            <a:ext cx="1120092"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Progress Bar</a:t>
            </a:r>
          </a:p>
        </p:txBody>
      </p:sp>
      <p:sp>
        <p:nvSpPr>
          <p:cNvPr id="21" name="TextBox 20"/>
          <p:cNvSpPr txBox="1"/>
          <p:nvPr/>
        </p:nvSpPr>
        <p:spPr>
          <a:xfrm>
            <a:off x="7096207" y="3977062"/>
            <a:ext cx="1216101"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Progress Ring</a:t>
            </a:r>
          </a:p>
        </p:txBody>
      </p:sp>
      <p:sp>
        <p:nvSpPr>
          <p:cNvPr id="23" name="TextBox 22"/>
          <p:cNvSpPr txBox="1"/>
          <p:nvPr/>
        </p:nvSpPr>
        <p:spPr>
          <a:xfrm>
            <a:off x="4206346" y="5138062"/>
            <a:ext cx="1184151"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Toggle Switch</a:t>
            </a:r>
          </a:p>
        </p:txBody>
      </p:sp>
      <p:pic>
        <p:nvPicPr>
          <p:cNvPr id="2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3702" y="1950908"/>
            <a:ext cx="1030027" cy="36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976" y="1958831"/>
            <a:ext cx="467474" cy="34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976" y="3205241"/>
            <a:ext cx="1426191" cy="443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4414" y="2277803"/>
            <a:ext cx="1061720" cy="159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8784" y="1958224"/>
            <a:ext cx="1632197" cy="19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659459" y="5371695"/>
            <a:ext cx="490707" cy="230419"/>
          </a:xfrm>
          <a:prstGeom prst="rect">
            <a:avLst/>
          </a:prstGeom>
          <a:noFill/>
        </p:spPr>
        <p:txBody>
          <a:bodyPr wrap="none" lIns="0" tIns="0" rIns="0" bIns="0" rtlCol="0">
            <a:spAutoFit/>
          </a:bodyPr>
          <a:lstStyle/>
          <a:p>
            <a:r>
              <a:rPr lang="en-US" dirty="0" smtClean="0">
                <a:gradFill>
                  <a:gsLst>
                    <a:gs pos="417">
                      <a:srgbClr val="000000"/>
                    </a:gs>
                    <a:gs pos="100000">
                      <a:srgbClr val="000000"/>
                    </a:gs>
                  </a:gsLst>
                  <a:lin ang="5400000" scaled="0"/>
                </a:gradFill>
              </a:rPr>
              <a:t>Slider</a:t>
            </a:r>
          </a:p>
        </p:txBody>
      </p:sp>
      <p:pic>
        <p:nvPicPr>
          <p:cNvPr id="3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3025" y="2945784"/>
            <a:ext cx="182236" cy="18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88457" y="2945783"/>
            <a:ext cx="182236" cy="18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61672" y="2121782"/>
            <a:ext cx="182236" cy="18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26453" y="5645386"/>
            <a:ext cx="1030027" cy="16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64405" y="5652794"/>
            <a:ext cx="1022104" cy="16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 name="Group 37"/>
          <p:cNvGrpSpPr/>
          <p:nvPr/>
        </p:nvGrpSpPr>
        <p:grpSpPr>
          <a:xfrm>
            <a:off x="656558" y="5373514"/>
            <a:ext cx="2399218" cy="531567"/>
            <a:chOff x="8594135" y="3203483"/>
            <a:chExt cx="2181225" cy="483269"/>
          </a:xfrm>
        </p:grpSpPr>
        <p:pic>
          <p:nvPicPr>
            <p:cNvPr id="39"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94135" y="3581977"/>
              <a:ext cx="2181225" cy="10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26991" y="3203483"/>
              <a:ext cx="3619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78019" y="2643607"/>
            <a:ext cx="1014181" cy="244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92556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Szöveg megjelenítés</a:t>
            </a:r>
            <a:endParaRPr lang="hu-HU" dirty="0"/>
          </a:p>
        </p:txBody>
      </p:sp>
      <p:sp>
        <p:nvSpPr>
          <p:cNvPr id="4" name="Text Placeholder 3"/>
          <p:cNvSpPr>
            <a:spLocks noGrp="1"/>
          </p:cNvSpPr>
          <p:nvPr>
            <p:ph type="body" sz="quarter" idx="11"/>
          </p:nvPr>
        </p:nvSpPr>
        <p:spPr/>
        <p:txBody>
          <a:bodyPr/>
          <a:lstStyle/>
          <a:p>
            <a:endParaRPr lang="hu-HU"/>
          </a:p>
        </p:txBody>
      </p:sp>
      <p:sp>
        <p:nvSpPr>
          <p:cNvPr id="6" name="Text Placeholder 2"/>
          <p:cNvSpPr>
            <a:spLocks noGrp="1"/>
          </p:cNvSpPr>
          <p:nvPr>
            <p:ph type="body" sz="quarter" idx="10"/>
          </p:nvPr>
        </p:nvSpPr>
        <p:spPr>
          <a:xfrm>
            <a:off x="454001" y="1684476"/>
            <a:ext cx="8363938" cy="1754326"/>
          </a:xfrm>
        </p:spPr>
        <p:txBody>
          <a:bodyPr/>
          <a:lstStyle/>
          <a:p>
            <a:r>
              <a:rPr lang="hu-HU" dirty="0" smtClean="0"/>
              <a:t>Egyszerű szöveg</a:t>
            </a:r>
          </a:p>
          <a:p>
            <a:pPr lvl="1"/>
            <a:r>
              <a:rPr lang="hu-HU" dirty="0" smtClean="0"/>
              <a:t>TextBlock</a:t>
            </a:r>
          </a:p>
          <a:p>
            <a:r>
              <a:rPr lang="hu-HU" dirty="0" smtClean="0"/>
              <a:t>Formázott szöveg</a:t>
            </a:r>
          </a:p>
          <a:p>
            <a:pPr lvl="1"/>
            <a:r>
              <a:rPr lang="hu-HU" dirty="0" smtClean="0"/>
              <a:t>RichTextBlock, RichTextBlockOverflow</a:t>
            </a:r>
          </a:p>
          <a:p>
            <a:pPr lvl="1"/>
            <a:r>
              <a:rPr lang="hu-HU" dirty="0" smtClean="0"/>
              <a:t>Paragraph, Span, LineBreak, Run, </a:t>
            </a:r>
            <a:r>
              <a:rPr lang="hu-HU" dirty="0" err="1" smtClean="0"/>
              <a:t>Bold</a:t>
            </a:r>
            <a:r>
              <a:rPr lang="hu-HU" dirty="0" smtClean="0"/>
              <a:t>, Italic, InlineUIContainer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532" y="3606018"/>
            <a:ext cx="5655735" cy="247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85466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Szöveg beviteli vezérlők</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Box 4"/>
          <p:cNvSpPr txBox="1"/>
          <p:nvPr/>
        </p:nvSpPr>
        <p:spPr>
          <a:xfrm>
            <a:off x="662509" y="1568397"/>
            <a:ext cx="2708818" cy="369332"/>
          </a:xfrm>
          <a:prstGeom prst="rect">
            <a:avLst/>
          </a:prstGeom>
          <a:noFill/>
        </p:spPr>
        <p:txBody>
          <a:bodyPr wrap="none" lIns="0" tIns="0" rIns="0" bIns="0" rtlCol="0">
            <a:spAutoFit/>
          </a:bodyPr>
          <a:lstStyle/>
          <a:p>
            <a:r>
              <a:rPr lang="en-US" sz="2400" dirty="0">
                <a:solidFill>
                  <a:schemeClr val="tx1">
                    <a:lumMod val="75000"/>
                    <a:lumOff val="25000"/>
                    <a:alpha val="99000"/>
                  </a:schemeClr>
                </a:solidFill>
              </a:rPr>
              <a:t>Single-Line Text Box</a:t>
            </a:r>
          </a:p>
        </p:txBody>
      </p:sp>
      <p:sp>
        <p:nvSpPr>
          <p:cNvPr id="6" name="TextBox 5"/>
          <p:cNvSpPr txBox="1"/>
          <p:nvPr/>
        </p:nvSpPr>
        <p:spPr>
          <a:xfrm>
            <a:off x="5099043" y="1568397"/>
            <a:ext cx="1847237" cy="369332"/>
          </a:xfrm>
          <a:prstGeom prst="rect">
            <a:avLst/>
          </a:prstGeom>
          <a:noFill/>
        </p:spPr>
        <p:txBody>
          <a:bodyPr wrap="none" lIns="0" tIns="0" rIns="0" bIns="0" rtlCol="0">
            <a:spAutoFit/>
          </a:bodyPr>
          <a:lstStyle/>
          <a:p>
            <a:r>
              <a:rPr lang="en-US" sz="2400" dirty="0" smtClean="0">
                <a:solidFill>
                  <a:schemeClr val="tx1">
                    <a:lumMod val="75000"/>
                    <a:lumOff val="25000"/>
                    <a:alpha val="99000"/>
                  </a:schemeClr>
                </a:solidFill>
              </a:rPr>
              <a:t>Password</a:t>
            </a:r>
            <a:r>
              <a:rPr lang="hu-HU" sz="2400" dirty="0" smtClean="0">
                <a:solidFill>
                  <a:schemeClr val="tx1">
                    <a:lumMod val="75000"/>
                    <a:lumOff val="25000"/>
                    <a:alpha val="99000"/>
                  </a:schemeClr>
                </a:solidFill>
              </a:rPr>
              <a:t> </a:t>
            </a:r>
            <a:r>
              <a:rPr lang="hu-HU" sz="2400" dirty="0" err="1" smtClean="0">
                <a:solidFill>
                  <a:schemeClr val="tx1">
                    <a:lumMod val="75000"/>
                    <a:lumOff val="25000"/>
                    <a:alpha val="99000"/>
                  </a:schemeClr>
                </a:solidFill>
              </a:rPr>
              <a:t>Box</a:t>
            </a:r>
            <a:endParaRPr lang="en-US" sz="2400" dirty="0">
              <a:solidFill>
                <a:schemeClr val="tx1">
                  <a:lumMod val="75000"/>
                  <a:lumOff val="25000"/>
                  <a:alpha val="99000"/>
                </a:scheme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09" y="1954464"/>
            <a:ext cx="2667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509" y="2813899"/>
            <a:ext cx="2583784" cy="369332"/>
          </a:xfrm>
          <a:prstGeom prst="rect">
            <a:avLst/>
          </a:prstGeom>
          <a:noFill/>
        </p:spPr>
        <p:txBody>
          <a:bodyPr wrap="none" lIns="0" tIns="0" rIns="0" bIns="0" rtlCol="0">
            <a:spAutoFit/>
          </a:bodyPr>
          <a:lstStyle/>
          <a:p>
            <a:r>
              <a:rPr lang="en-US" sz="2400" dirty="0">
                <a:solidFill>
                  <a:schemeClr val="tx1">
                    <a:lumMod val="75000"/>
                    <a:lumOff val="25000"/>
                    <a:alpha val="99000"/>
                  </a:schemeClr>
                </a:solidFill>
              </a:rPr>
              <a:t>Multi-Line Text Box</a:t>
            </a:r>
          </a:p>
        </p:txBody>
      </p:sp>
      <p:sp>
        <p:nvSpPr>
          <p:cNvPr id="10" name="TextBox 9"/>
          <p:cNvSpPr txBox="1"/>
          <p:nvPr/>
        </p:nvSpPr>
        <p:spPr>
          <a:xfrm>
            <a:off x="5099043" y="2674492"/>
            <a:ext cx="1757917" cy="369332"/>
          </a:xfrm>
          <a:prstGeom prst="rect">
            <a:avLst/>
          </a:prstGeom>
          <a:noFill/>
        </p:spPr>
        <p:txBody>
          <a:bodyPr wrap="none" lIns="0" tIns="0" rIns="0" bIns="0" rtlCol="0">
            <a:spAutoFit/>
          </a:bodyPr>
          <a:lstStyle/>
          <a:p>
            <a:r>
              <a:rPr lang="en-US" sz="2400" dirty="0">
                <a:solidFill>
                  <a:schemeClr val="tx1">
                    <a:lumMod val="75000"/>
                    <a:lumOff val="25000"/>
                    <a:alpha val="99000"/>
                  </a:schemeClr>
                </a:solidFill>
              </a:rPr>
              <a:t>Rich </a:t>
            </a:r>
            <a:r>
              <a:rPr lang="hu-HU" sz="2400" dirty="0">
                <a:solidFill>
                  <a:schemeClr val="tx1">
                    <a:lumMod val="75000"/>
                    <a:lumOff val="25000"/>
                    <a:alpha val="99000"/>
                  </a:schemeClr>
                </a:solidFill>
              </a:rPr>
              <a:t>Edit </a:t>
            </a:r>
            <a:r>
              <a:rPr lang="en-US" sz="2400" dirty="0">
                <a:solidFill>
                  <a:schemeClr val="tx1">
                    <a:lumMod val="75000"/>
                    <a:lumOff val="25000"/>
                    <a:alpha val="99000"/>
                  </a:schemeClr>
                </a:solidFill>
              </a:rPr>
              <a:t>Box</a:t>
            </a:r>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43" y="1990205"/>
            <a:ext cx="26670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08" y="3321810"/>
            <a:ext cx="4042495" cy="223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507735" y="1728676"/>
            <a:ext cx="1261371" cy="276999"/>
          </a:xfrm>
          <a:prstGeom prst="rect">
            <a:avLst/>
          </a:prstGeom>
          <a:noFill/>
        </p:spPr>
        <p:txBody>
          <a:bodyPr wrap="none" lIns="0" tIns="0" rIns="0" bIns="0" rtlCol="0">
            <a:spAutoFit/>
          </a:bodyPr>
          <a:lstStyle/>
          <a:p>
            <a:r>
              <a:rPr lang="en-US" dirty="0">
                <a:solidFill>
                  <a:schemeClr val="tx1">
                    <a:lumMod val="75000"/>
                    <a:lumOff val="25000"/>
                    <a:alpha val="99000"/>
                  </a:schemeClr>
                </a:solidFill>
              </a:rPr>
              <a:t>Clear Button</a:t>
            </a:r>
          </a:p>
        </p:txBody>
      </p:sp>
      <p:cxnSp>
        <p:nvCxnSpPr>
          <p:cNvPr id="14" name="Straight Connector 13"/>
          <p:cNvCxnSpPr/>
          <p:nvPr/>
        </p:nvCxnSpPr>
        <p:spPr>
          <a:xfrm flipV="1">
            <a:off x="3206963" y="1977105"/>
            <a:ext cx="300772" cy="206456"/>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7514585" y="1643718"/>
            <a:ext cx="1399486" cy="276999"/>
          </a:xfrm>
          <a:prstGeom prst="rect">
            <a:avLst/>
          </a:prstGeom>
          <a:noFill/>
        </p:spPr>
        <p:txBody>
          <a:bodyPr wrap="none" lIns="0" tIns="0" rIns="0" bIns="0" rtlCol="0">
            <a:spAutoFit/>
          </a:bodyPr>
          <a:lstStyle/>
          <a:p>
            <a:r>
              <a:rPr lang="en-US" dirty="0">
                <a:solidFill>
                  <a:schemeClr val="tx1">
                    <a:lumMod val="75000"/>
                    <a:lumOff val="25000"/>
                    <a:alpha val="99000"/>
                  </a:schemeClr>
                </a:solidFill>
              </a:rPr>
              <a:t>Reveal Button</a:t>
            </a:r>
          </a:p>
        </p:txBody>
      </p:sp>
      <p:cxnSp>
        <p:nvCxnSpPr>
          <p:cNvPr id="16" name="Straight Connector 15"/>
          <p:cNvCxnSpPr>
            <a:endCxn id="15" idx="2"/>
          </p:cNvCxnSpPr>
          <p:nvPr/>
        </p:nvCxnSpPr>
        <p:spPr>
          <a:xfrm flipV="1">
            <a:off x="7722363" y="1920717"/>
            <a:ext cx="491965" cy="291118"/>
          </a:xfrm>
          <a:prstGeom prst="line">
            <a:avLst/>
          </a:prstGeom>
        </p:spPr>
        <p:style>
          <a:lnRef idx="1">
            <a:schemeClr val="accent2"/>
          </a:lnRef>
          <a:fillRef idx="0">
            <a:schemeClr val="accent2"/>
          </a:fillRef>
          <a:effectRef idx="0">
            <a:schemeClr val="accent2"/>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472" y="3183231"/>
            <a:ext cx="3851575" cy="237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85234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Parancsok és műveletek</a:t>
            </a:r>
            <a:endParaRPr lang="hu-HU" dirty="0"/>
          </a:p>
        </p:txBody>
      </p:sp>
      <p:sp>
        <p:nvSpPr>
          <p:cNvPr id="4" name="Text Placeholder 3"/>
          <p:cNvSpPr>
            <a:spLocks noGrp="1"/>
          </p:cNvSpPr>
          <p:nvPr>
            <p:ph type="body" sz="quarter" idx="11"/>
          </p:nvPr>
        </p:nvSpPr>
        <p:spPr/>
        <p:txBody>
          <a:bodyPr/>
          <a:lstStyle/>
          <a:p>
            <a:endParaRPr lang="hu-HU"/>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58" t="27603" r="10658" b="26964"/>
          <a:stretch/>
        </p:blipFill>
        <p:spPr bwMode="auto">
          <a:xfrm>
            <a:off x="761789" y="5076884"/>
            <a:ext cx="3765947" cy="108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449765" y="2804385"/>
            <a:ext cx="2621842" cy="1826303"/>
            <a:chOff x="561785" y="2449175"/>
            <a:chExt cx="3071750" cy="2139697"/>
          </a:xfrm>
        </p:grpSpPr>
        <p:sp>
          <p:nvSpPr>
            <p:cNvPr id="9" name="TextBox 8"/>
            <p:cNvSpPr txBox="1"/>
            <p:nvPr/>
          </p:nvSpPr>
          <p:spPr>
            <a:xfrm>
              <a:off x="561785" y="2449175"/>
              <a:ext cx="76" cy="324532"/>
            </a:xfrm>
            <a:prstGeom prst="rect">
              <a:avLst/>
            </a:prstGeom>
            <a:noFill/>
          </p:spPr>
          <p:txBody>
            <a:bodyPr wrap="none" lIns="0" tIns="0" rIns="0" bIns="0" rtlCol="0">
              <a:spAutoFit/>
            </a:bodyPr>
            <a:lstStyle/>
            <a:p>
              <a:endParaRPr lang="en-US" dirty="0" smtClean="0">
                <a:gradFill>
                  <a:gsLst>
                    <a:gs pos="417">
                      <a:srgbClr val="000000"/>
                    </a:gs>
                    <a:gs pos="100000">
                      <a:srgbClr val="000000"/>
                    </a:gs>
                  </a:gsLst>
                  <a:lin ang="5400000" scaled="0"/>
                </a:gra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35" y="2807697"/>
              <a:ext cx="30480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539" y="3171325"/>
            <a:ext cx="1430864" cy="46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695" y="3159530"/>
            <a:ext cx="803345" cy="105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611" y="1827639"/>
            <a:ext cx="80581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10"/>
          <p:cNvSpPr txBox="1"/>
          <p:nvPr/>
        </p:nvSpPr>
        <p:spPr>
          <a:xfrm>
            <a:off x="731695" y="1394399"/>
            <a:ext cx="2073453" cy="369332"/>
          </a:xfrm>
          <a:prstGeom prst="rect">
            <a:avLst/>
          </a:prstGeom>
          <a:noFill/>
        </p:spPr>
        <p:txBody>
          <a:bodyPr wrap="none" lIns="0" tIns="0" rIns="0" bIns="0" rtlCol="0">
            <a:spAutoFit/>
          </a:bodyPr>
          <a:lstStyle/>
          <a:p>
            <a:r>
              <a:rPr lang="hu-HU" sz="2400" dirty="0" err="1" smtClean="0">
                <a:solidFill>
                  <a:schemeClr val="tx1">
                    <a:lumMod val="75000"/>
                    <a:lumOff val="25000"/>
                    <a:alpha val="99000"/>
                  </a:schemeClr>
                </a:solidFill>
              </a:rPr>
              <a:t>Application</a:t>
            </a:r>
            <a:r>
              <a:rPr lang="hu-HU" sz="2400" dirty="0" smtClean="0">
                <a:solidFill>
                  <a:schemeClr val="tx1">
                    <a:lumMod val="75000"/>
                    <a:lumOff val="25000"/>
                    <a:alpha val="99000"/>
                  </a:schemeClr>
                </a:solidFill>
              </a:rPr>
              <a:t> bar</a:t>
            </a:r>
            <a:endParaRPr lang="en-US" sz="2400" dirty="0">
              <a:solidFill>
                <a:schemeClr val="tx1">
                  <a:lumMod val="75000"/>
                  <a:lumOff val="25000"/>
                  <a:alpha val="99000"/>
                </a:schemeClr>
              </a:solidFill>
            </a:endParaRPr>
          </a:p>
        </p:txBody>
      </p:sp>
      <p:sp>
        <p:nvSpPr>
          <p:cNvPr id="22" name="TextBox 10"/>
          <p:cNvSpPr txBox="1"/>
          <p:nvPr/>
        </p:nvSpPr>
        <p:spPr>
          <a:xfrm>
            <a:off x="731611" y="2720807"/>
            <a:ext cx="1913152" cy="369332"/>
          </a:xfrm>
          <a:prstGeom prst="rect">
            <a:avLst/>
          </a:prstGeom>
          <a:noFill/>
        </p:spPr>
        <p:txBody>
          <a:bodyPr wrap="none" lIns="0" tIns="0" rIns="0" bIns="0" rtlCol="0">
            <a:spAutoFit/>
          </a:bodyPr>
          <a:lstStyle/>
          <a:p>
            <a:r>
              <a:rPr lang="hu-HU" sz="2400" dirty="0" err="1" smtClean="0">
                <a:solidFill>
                  <a:schemeClr val="tx1">
                    <a:lumMod val="75000"/>
                    <a:lumOff val="25000"/>
                    <a:alpha val="99000"/>
                  </a:schemeClr>
                </a:solidFill>
              </a:rPr>
              <a:t>Context</a:t>
            </a:r>
            <a:r>
              <a:rPr lang="hu-HU" sz="2400" dirty="0" smtClean="0">
                <a:solidFill>
                  <a:schemeClr val="tx1">
                    <a:lumMod val="75000"/>
                    <a:lumOff val="25000"/>
                    <a:alpha val="99000"/>
                  </a:schemeClr>
                </a:solidFill>
              </a:rPr>
              <a:t> </a:t>
            </a:r>
            <a:r>
              <a:rPr lang="hu-HU" sz="2400" dirty="0" err="1" smtClean="0">
                <a:solidFill>
                  <a:schemeClr val="tx1">
                    <a:lumMod val="75000"/>
                    <a:lumOff val="25000"/>
                    <a:alpha val="99000"/>
                  </a:schemeClr>
                </a:solidFill>
              </a:rPr>
              <a:t>menu</a:t>
            </a:r>
            <a:endParaRPr lang="en-US" sz="2400" dirty="0">
              <a:solidFill>
                <a:schemeClr val="tx1">
                  <a:lumMod val="75000"/>
                  <a:lumOff val="25000"/>
                  <a:alpha val="99000"/>
                </a:schemeClr>
              </a:solidFill>
            </a:endParaRPr>
          </a:p>
        </p:txBody>
      </p:sp>
      <p:sp>
        <p:nvSpPr>
          <p:cNvPr id="24" name="TextBox 10"/>
          <p:cNvSpPr txBox="1"/>
          <p:nvPr/>
        </p:nvSpPr>
        <p:spPr>
          <a:xfrm>
            <a:off x="3471762" y="2668252"/>
            <a:ext cx="879856" cy="369332"/>
          </a:xfrm>
          <a:prstGeom prst="rect">
            <a:avLst/>
          </a:prstGeom>
          <a:noFill/>
        </p:spPr>
        <p:txBody>
          <a:bodyPr wrap="none" lIns="0" tIns="0" rIns="0" bIns="0" rtlCol="0">
            <a:spAutoFit/>
          </a:bodyPr>
          <a:lstStyle/>
          <a:p>
            <a:r>
              <a:rPr lang="hu-HU" sz="2400" dirty="0" err="1" smtClean="0">
                <a:solidFill>
                  <a:schemeClr val="tx1">
                    <a:lumMod val="75000"/>
                    <a:lumOff val="25000"/>
                    <a:alpha val="99000"/>
                  </a:schemeClr>
                </a:solidFill>
              </a:rPr>
              <a:t>Popup</a:t>
            </a:r>
            <a:endParaRPr lang="en-US" sz="2400" dirty="0">
              <a:solidFill>
                <a:schemeClr val="tx1">
                  <a:lumMod val="75000"/>
                  <a:lumOff val="25000"/>
                  <a:alpha val="99000"/>
                </a:schemeClr>
              </a:solidFill>
            </a:endParaRPr>
          </a:p>
        </p:txBody>
      </p:sp>
      <p:sp>
        <p:nvSpPr>
          <p:cNvPr id="25" name="TextBox 10"/>
          <p:cNvSpPr txBox="1"/>
          <p:nvPr/>
        </p:nvSpPr>
        <p:spPr>
          <a:xfrm>
            <a:off x="6643539" y="2703653"/>
            <a:ext cx="928459" cy="369332"/>
          </a:xfrm>
          <a:prstGeom prst="rect">
            <a:avLst/>
          </a:prstGeom>
          <a:noFill/>
        </p:spPr>
        <p:txBody>
          <a:bodyPr wrap="none" lIns="0" tIns="0" rIns="0" bIns="0" rtlCol="0">
            <a:spAutoFit/>
          </a:bodyPr>
          <a:lstStyle/>
          <a:p>
            <a:r>
              <a:rPr lang="hu-HU" sz="2400" dirty="0" err="1" smtClean="0">
                <a:solidFill>
                  <a:schemeClr val="tx1">
                    <a:lumMod val="75000"/>
                    <a:lumOff val="25000"/>
                    <a:alpha val="99000"/>
                  </a:schemeClr>
                </a:solidFill>
              </a:rPr>
              <a:t>Tooltip</a:t>
            </a:r>
            <a:endParaRPr lang="en-US" sz="2400" dirty="0">
              <a:solidFill>
                <a:schemeClr val="tx1">
                  <a:lumMod val="75000"/>
                  <a:lumOff val="25000"/>
                  <a:alpha val="99000"/>
                </a:schemeClr>
              </a:solidFill>
            </a:endParaRPr>
          </a:p>
        </p:txBody>
      </p:sp>
      <p:sp>
        <p:nvSpPr>
          <p:cNvPr id="26" name="TextBox 10"/>
          <p:cNvSpPr txBox="1"/>
          <p:nvPr/>
        </p:nvSpPr>
        <p:spPr>
          <a:xfrm>
            <a:off x="761789" y="4624208"/>
            <a:ext cx="2130391" cy="369332"/>
          </a:xfrm>
          <a:prstGeom prst="rect">
            <a:avLst/>
          </a:prstGeom>
          <a:noFill/>
        </p:spPr>
        <p:txBody>
          <a:bodyPr wrap="none" lIns="0" tIns="0" rIns="0" bIns="0" rtlCol="0">
            <a:spAutoFit/>
          </a:bodyPr>
          <a:lstStyle/>
          <a:p>
            <a:r>
              <a:rPr lang="hu-HU" sz="2400" dirty="0" err="1" smtClean="0">
                <a:solidFill>
                  <a:schemeClr val="tx1">
                    <a:lumMod val="75000"/>
                    <a:lumOff val="25000"/>
                    <a:alpha val="99000"/>
                  </a:schemeClr>
                </a:solidFill>
              </a:rPr>
              <a:t>Message</a:t>
            </a:r>
            <a:r>
              <a:rPr lang="hu-HU" sz="2400" dirty="0" smtClean="0">
                <a:solidFill>
                  <a:schemeClr val="tx1">
                    <a:lumMod val="75000"/>
                    <a:lumOff val="25000"/>
                    <a:alpha val="99000"/>
                  </a:schemeClr>
                </a:solidFill>
              </a:rPr>
              <a:t> </a:t>
            </a:r>
            <a:r>
              <a:rPr lang="hu-HU" sz="2400" dirty="0" err="1" smtClean="0">
                <a:solidFill>
                  <a:schemeClr val="tx1">
                    <a:lumMod val="75000"/>
                    <a:lumOff val="25000"/>
                    <a:alpha val="99000"/>
                  </a:schemeClr>
                </a:solidFill>
              </a:rPr>
              <a:t>dialog</a:t>
            </a:r>
            <a:endParaRPr lang="en-US" sz="2400" dirty="0">
              <a:solidFill>
                <a:schemeClr val="tx1">
                  <a:lumMod val="75000"/>
                  <a:lumOff val="25000"/>
                  <a:alpha val="99000"/>
                </a:schemeClr>
              </a:solidFill>
            </a:endParaRPr>
          </a:p>
        </p:txBody>
      </p:sp>
    </p:spTree>
    <p:extLst>
      <p:ext uri="{BB962C8B-B14F-4D97-AF65-F5344CB8AC3E}">
        <p14:creationId xmlns:p14="http://schemas.microsoft.com/office/powerpoint/2010/main" val="293752616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További vezérlők</a:t>
            </a:r>
            <a:endParaRPr lang="hu-HU" dirty="0"/>
          </a:p>
        </p:txBody>
      </p:sp>
      <p:pic>
        <p:nvPicPr>
          <p:cNvPr id="5" name="Picture 4"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726" y="4336885"/>
            <a:ext cx="3779461" cy="193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69" y="6087406"/>
            <a:ext cx="4128773" cy="18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538" y="2313322"/>
            <a:ext cx="2190115" cy="11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80474" y="1893901"/>
            <a:ext cx="1355179" cy="369332"/>
          </a:xfrm>
          <a:prstGeom prst="rect">
            <a:avLst/>
          </a:prstGeom>
          <a:noFill/>
        </p:spPr>
        <p:txBody>
          <a:bodyPr wrap="none" lIns="0" tIns="0" rIns="0" bIns="0" rtlCol="0">
            <a:spAutoFit/>
          </a:bodyPr>
          <a:lstStyle/>
          <a:p>
            <a:r>
              <a:rPr lang="hu-HU" sz="2400" dirty="0">
                <a:solidFill>
                  <a:schemeClr val="tx1">
                    <a:lumMod val="75000"/>
                    <a:lumOff val="25000"/>
                    <a:alpha val="99000"/>
                  </a:schemeClr>
                </a:solidFill>
              </a:rPr>
              <a:t>Web View</a:t>
            </a:r>
            <a:endParaRPr lang="en-US" sz="2400" dirty="0">
              <a:solidFill>
                <a:schemeClr val="tx1">
                  <a:lumMod val="75000"/>
                  <a:lumOff val="25000"/>
                  <a:alpha val="99000"/>
                </a:schemeClr>
              </a:solidFill>
            </a:endParaRPr>
          </a:p>
        </p:txBody>
      </p:sp>
      <p:sp>
        <p:nvSpPr>
          <p:cNvPr id="10" name="TextBox 9"/>
          <p:cNvSpPr txBox="1"/>
          <p:nvPr/>
        </p:nvSpPr>
        <p:spPr>
          <a:xfrm>
            <a:off x="5025726" y="3912099"/>
            <a:ext cx="2029402" cy="369332"/>
          </a:xfrm>
          <a:prstGeom prst="rect">
            <a:avLst/>
          </a:prstGeom>
          <a:noFill/>
        </p:spPr>
        <p:txBody>
          <a:bodyPr wrap="none" lIns="0" tIns="0" rIns="0" bIns="0" rtlCol="0">
            <a:spAutoFit/>
          </a:bodyPr>
          <a:lstStyle/>
          <a:p>
            <a:r>
              <a:rPr lang="hu-HU" sz="2400" dirty="0">
                <a:solidFill>
                  <a:schemeClr val="tx1">
                    <a:lumMod val="75000"/>
                    <a:lumOff val="25000"/>
                    <a:alpha val="99000"/>
                  </a:schemeClr>
                </a:solidFill>
              </a:rPr>
              <a:t>Media </a:t>
            </a:r>
            <a:r>
              <a:rPr lang="hu-HU" sz="2400" dirty="0" err="1" smtClean="0">
                <a:solidFill>
                  <a:schemeClr val="tx1">
                    <a:lumMod val="75000"/>
                    <a:lumOff val="25000"/>
                    <a:alpha val="99000"/>
                  </a:schemeClr>
                </a:solidFill>
              </a:rPr>
              <a:t>Element</a:t>
            </a:r>
            <a:endParaRPr lang="en-US" sz="2400" dirty="0">
              <a:solidFill>
                <a:schemeClr val="tx1">
                  <a:lumMod val="75000"/>
                  <a:lumOff val="25000"/>
                  <a:alpha val="99000"/>
                </a:schemeClr>
              </a:solidFill>
            </a:endParaRPr>
          </a:p>
        </p:txBody>
      </p:sp>
      <p:sp>
        <p:nvSpPr>
          <p:cNvPr id="11" name="TextBox 10"/>
          <p:cNvSpPr txBox="1"/>
          <p:nvPr/>
        </p:nvSpPr>
        <p:spPr>
          <a:xfrm>
            <a:off x="2741820" y="3912099"/>
            <a:ext cx="1719317" cy="369332"/>
          </a:xfrm>
          <a:prstGeom prst="rect">
            <a:avLst/>
          </a:prstGeom>
          <a:noFill/>
        </p:spPr>
        <p:txBody>
          <a:bodyPr wrap="none" lIns="0" tIns="0" rIns="0" bIns="0" rtlCol="0">
            <a:spAutoFit/>
          </a:bodyPr>
          <a:lstStyle/>
          <a:p>
            <a:r>
              <a:rPr lang="hu-HU" sz="2400" dirty="0">
                <a:solidFill>
                  <a:schemeClr val="tx1">
                    <a:lumMod val="75000"/>
                    <a:lumOff val="25000"/>
                    <a:alpha val="99000"/>
                  </a:schemeClr>
                </a:solidFill>
              </a:rPr>
              <a:t>Scroll</a:t>
            </a:r>
            <a:r>
              <a:rPr lang="hu-HU" dirty="0" smtClean="0">
                <a:gradFill>
                  <a:gsLst>
                    <a:gs pos="417">
                      <a:srgbClr val="000000"/>
                    </a:gs>
                    <a:gs pos="100000">
                      <a:srgbClr val="000000"/>
                    </a:gs>
                  </a:gsLst>
                  <a:lin ang="5400000" scaled="0"/>
                </a:gradFill>
              </a:rPr>
              <a:t> </a:t>
            </a:r>
            <a:r>
              <a:rPr lang="hu-HU" sz="2400" dirty="0">
                <a:solidFill>
                  <a:schemeClr val="tx1">
                    <a:lumMod val="75000"/>
                    <a:lumOff val="25000"/>
                    <a:alpha val="99000"/>
                  </a:schemeClr>
                </a:solidFill>
              </a:rPr>
              <a:t>Viewer</a:t>
            </a:r>
            <a:endParaRPr lang="en-US" sz="2400" dirty="0">
              <a:solidFill>
                <a:schemeClr val="tx1">
                  <a:lumMod val="75000"/>
                  <a:lumOff val="25000"/>
                  <a:alpha val="99000"/>
                </a:schemeClr>
              </a:solidFill>
            </a:endParaRPr>
          </a:p>
        </p:txBody>
      </p:sp>
      <p:sp>
        <p:nvSpPr>
          <p:cNvPr id="12" name="Text Placeholder 2"/>
          <p:cNvSpPr>
            <a:spLocks noGrp="1"/>
          </p:cNvSpPr>
          <p:nvPr>
            <p:ph type="body" sz="quarter" idx="10"/>
          </p:nvPr>
        </p:nvSpPr>
        <p:spPr>
          <a:xfrm>
            <a:off x="454001" y="1684476"/>
            <a:ext cx="2339999" cy="1551194"/>
          </a:xfrm>
        </p:spPr>
        <p:txBody>
          <a:bodyPr/>
          <a:lstStyle/>
          <a:p>
            <a:r>
              <a:rPr lang="hu-HU" dirty="0" smtClean="0"/>
              <a:t>Frame</a:t>
            </a:r>
          </a:p>
          <a:p>
            <a:r>
              <a:rPr lang="hu-HU" dirty="0" smtClean="0"/>
              <a:t>Page</a:t>
            </a:r>
          </a:p>
          <a:p>
            <a:r>
              <a:rPr lang="hu-HU" dirty="0" err="1" smtClean="0"/>
              <a:t>UserControl</a:t>
            </a:r>
            <a:endParaRPr lang="hu-HU" dirty="0" smtClean="0"/>
          </a:p>
          <a:p>
            <a:r>
              <a:rPr lang="hu-HU" dirty="0" smtClean="0"/>
              <a:t>ViewBox</a:t>
            </a:r>
            <a:endParaRPr lang="hu-HU" dirty="0"/>
          </a:p>
        </p:txBody>
      </p:sp>
      <p:pic>
        <p:nvPicPr>
          <p:cNvPr id="4098" name="Picture 2" descr="Image contr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1449" y="1981322"/>
            <a:ext cx="2248554" cy="15324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0"/>
          <p:cNvSpPr txBox="1"/>
          <p:nvPr/>
        </p:nvSpPr>
        <p:spPr>
          <a:xfrm>
            <a:off x="3915933" y="1524569"/>
            <a:ext cx="844783" cy="369332"/>
          </a:xfrm>
          <a:prstGeom prst="rect">
            <a:avLst/>
          </a:prstGeom>
          <a:noFill/>
        </p:spPr>
        <p:txBody>
          <a:bodyPr wrap="none" lIns="0" tIns="0" rIns="0" bIns="0" rtlCol="0">
            <a:spAutoFit/>
          </a:bodyPr>
          <a:lstStyle/>
          <a:p>
            <a:r>
              <a:rPr lang="hu-HU" sz="2400" dirty="0" smtClean="0">
                <a:solidFill>
                  <a:schemeClr val="tx1">
                    <a:lumMod val="75000"/>
                    <a:lumOff val="25000"/>
                    <a:alpha val="99000"/>
                  </a:schemeClr>
                </a:solidFill>
              </a:rPr>
              <a:t>Image</a:t>
            </a:r>
            <a:endParaRPr lang="en-US" sz="2400" dirty="0">
              <a:solidFill>
                <a:schemeClr val="tx1">
                  <a:lumMod val="75000"/>
                  <a:lumOff val="25000"/>
                  <a:alpha val="99000"/>
                </a:schemeClr>
              </a:solidFill>
            </a:endParaRPr>
          </a:p>
        </p:txBody>
      </p:sp>
      <p:pic>
        <p:nvPicPr>
          <p:cNvPr id="4100" name="Picture 4" descr="Scroll viewer contr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069" y="3928783"/>
            <a:ext cx="1851441" cy="18514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0"/>
          <p:cNvSpPr txBox="1"/>
          <p:nvPr/>
        </p:nvSpPr>
        <p:spPr>
          <a:xfrm>
            <a:off x="3601479" y="5519884"/>
            <a:ext cx="1182953" cy="369332"/>
          </a:xfrm>
          <a:prstGeom prst="rect">
            <a:avLst/>
          </a:prstGeom>
          <a:noFill/>
        </p:spPr>
        <p:txBody>
          <a:bodyPr wrap="none" lIns="0" tIns="0" rIns="0" bIns="0" rtlCol="0">
            <a:spAutoFit/>
          </a:bodyPr>
          <a:lstStyle/>
          <a:p>
            <a:r>
              <a:rPr lang="hu-HU" sz="2400" dirty="0" err="1" smtClean="0">
                <a:solidFill>
                  <a:schemeClr val="tx1">
                    <a:lumMod val="75000"/>
                    <a:lumOff val="25000"/>
                    <a:alpha val="99000"/>
                  </a:schemeClr>
                </a:solidFill>
              </a:rPr>
              <a:t>Scrollbar</a:t>
            </a:r>
            <a:endParaRPr lang="en-US" sz="2400" dirty="0">
              <a:solidFill>
                <a:schemeClr val="tx1">
                  <a:lumMod val="75000"/>
                  <a:lumOff val="25000"/>
                  <a:alpha val="99000"/>
                </a:schemeClr>
              </a:solidFill>
            </a:endParaRPr>
          </a:p>
        </p:txBody>
      </p:sp>
    </p:spTree>
    <p:extLst>
      <p:ext uri="{BB962C8B-B14F-4D97-AF65-F5344CB8AC3E}">
        <p14:creationId xmlns:p14="http://schemas.microsoft.com/office/powerpoint/2010/main" val="308383329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Grafikai alakzatok</a:t>
            </a:r>
            <a:endParaRPr lang="en-US" dirty="0"/>
          </a:p>
        </p:txBody>
      </p:sp>
      <p:sp>
        <p:nvSpPr>
          <p:cNvPr id="4" name="Szöveg helye 3"/>
          <p:cNvSpPr>
            <a:spLocks noGrp="1"/>
          </p:cNvSpPr>
          <p:nvPr>
            <p:ph type="body" sz="quarter" idx="11"/>
          </p:nvPr>
        </p:nvSpPr>
        <p:spPr/>
        <p:txBody>
          <a:bodyPr/>
          <a:lstStyle/>
          <a:p>
            <a:endParaRPr lang="en-US"/>
          </a:p>
        </p:txBody>
      </p:sp>
      <p:pic>
        <p:nvPicPr>
          <p:cNvPr id="2050" name="Picture 2" descr="A polyg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833" y="1684476"/>
            <a:ext cx="1762125" cy="704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95" y="2723663"/>
            <a:ext cx="3009900" cy="101917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0"/>
          </p:nvPr>
        </p:nvSpPr>
        <p:spPr>
          <a:xfrm>
            <a:off x="5110668" y="1523556"/>
            <a:ext cx="3691129" cy="3151632"/>
          </a:xfrm>
        </p:spPr>
        <p:txBody>
          <a:bodyPr/>
          <a:lstStyle/>
          <a:p>
            <a:r>
              <a:rPr lang="hu-HU" sz="3200" dirty="0" err="1" smtClean="0"/>
              <a:t>Path</a:t>
            </a:r>
            <a:endParaRPr lang="hu-HU" sz="3200" dirty="0" smtClean="0"/>
          </a:p>
          <a:p>
            <a:r>
              <a:rPr lang="hu-HU" sz="3200" dirty="0" smtClean="0"/>
              <a:t>Line</a:t>
            </a:r>
          </a:p>
          <a:p>
            <a:r>
              <a:rPr lang="hu-HU" sz="3200" dirty="0" err="1" smtClean="0"/>
              <a:t>Polygon</a:t>
            </a:r>
            <a:endParaRPr lang="hu-HU" sz="3200" dirty="0"/>
          </a:p>
          <a:p>
            <a:r>
              <a:rPr lang="hu-HU" sz="3200" dirty="0" err="1" smtClean="0"/>
              <a:t>Polyline</a:t>
            </a:r>
            <a:endParaRPr lang="hu-HU" sz="3200" dirty="0" smtClean="0"/>
          </a:p>
          <a:p>
            <a:r>
              <a:rPr lang="hu-HU" sz="3200" dirty="0" err="1" smtClean="0"/>
              <a:t>Rectangle</a:t>
            </a:r>
            <a:endParaRPr lang="hu-HU" sz="3200" dirty="0"/>
          </a:p>
          <a:p>
            <a:r>
              <a:rPr lang="hu-HU" sz="3200" dirty="0" err="1" smtClean="0"/>
              <a:t>Ellipse</a:t>
            </a:r>
            <a:endParaRPr lang="hu-HU" sz="3200" dirty="0" smtClean="0"/>
          </a:p>
        </p:txBody>
      </p:sp>
      <p:pic>
        <p:nvPicPr>
          <p:cNvPr id="3074" name="Picture 2" descr="A rendered Ellip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944" y="3742839"/>
            <a:ext cx="1231901" cy="12205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rendered Poly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219" y="3995926"/>
            <a:ext cx="17145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rendered SolidColorBru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057" y="4988924"/>
            <a:ext cx="1076325" cy="107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3971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Mi hiányzik?</a:t>
            </a:r>
            <a:endParaRPr lang="hu-HU" dirty="0"/>
          </a:p>
        </p:txBody>
      </p:sp>
      <p:sp>
        <p:nvSpPr>
          <p:cNvPr id="3" name="Text Placeholder 2"/>
          <p:cNvSpPr>
            <a:spLocks noGrp="1"/>
          </p:cNvSpPr>
          <p:nvPr>
            <p:ph type="body" sz="quarter" idx="10"/>
          </p:nvPr>
        </p:nvSpPr>
        <p:spPr>
          <a:xfrm>
            <a:off x="454001" y="1684476"/>
            <a:ext cx="8363938" cy="1957459"/>
          </a:xfrm>
        </p:spPr>
        <p:txBody>
          <a:bodyPr/>
          <a:lstStyle/>
          <a:p>
            <a:r>
              <a:rPr lang="hu-HU" dirty="0" smtClean="0"/>
              <a:t>TabControl</a:t>
            </a:r>
          </a:p>
          <a:p>
            <a:r>
              <a:rPr lang="hu-HU" dirty="0" smtClean="0"/>
              <a:t>Expander</a:t>
            </a:r>
          </a:p>
          <a:p>
            <a:r>
              <a:rPr lang="hu-HU" dirty="0" smtClean="0"/>
              <a:t>Label</a:t>
            </a:r>
          </a:p>
          <a:p>
            <a:r>
              <a:rPr lang="hu-HU" dirty="0" smtClean="0"/>
              <a:t>DatePicker/TimePicker</a:t>
            </a:r>
          </a:p>
          <a:p>
            <a:r>
              <a:rPr lang="hu-HU" dirty="0" smtClean="0"/>
              <a:t>Rating</a:t>
            </a:r>
            <a:endParaRPr lang="hu-HU" dirty="0"/>
          </a:p>
        </p:txBody>
      </p:sp>
      <p:sp>
        <p:nvSpPr>
          <p:cNvPr id="4" name="Text Placeholder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11852559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Windows 8 platform</a:t>
            </a:r>
            <a:endParaRPr lang="hu-HU" dirty="0"/>
          </a:p>
        </p:txBody>
      </p:sp>
      <p:grpSp>
        <p:nvGrpSpPr>
          <p:cNvPr id="6" name="Group 5"/>
          <p:cNvGrpSpPr/>
          <p:nvPr/>
        </p:nvGrpSpPr>
        <p:grpSpPr>
          <a:xfrm>
            <a:off x="869235" y="3619102"/>
            <a:ext cx="4594302" cy="1678619"/>
            <a:chOff x="3347557" y="3605494"/>
            <a:chExt cx="6352411" cy="1849799"/>
          </a:xfrm>
          <a:solidFill>
            <a:srgbClr val="65BC46"/>
          </a:solidFill>
        </p:grpSpPr>
        <p:sp>
          <p:nvSpPr>
            <p:cNvPr id="7" name="Rectangle 6"/>
            <p:cNvSpPr/>
            <p:nvPr/>
          </p:nvSpPr>
          <p:spPr>
            <a:xfrm>
              <a:off x="3347557" y="3605494"/>
              <a:ext cx="6352411" cy="1849799"/>
            </a:xfrm>
            <a:prstGeom prst="rect">
              <a:avLst/>
            </a:prstGeom>
            <a:grpFill/>
            <a:ln w="12700">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smtClean="0">
                <a:solidFill>
                  <a:schemeClr val="tx1"/>
                </a:solidFill>
                <a:latin typeface="+mj-lt"/>
              </a:endParaRPr>
            </a:p>
          </p:txBody>
        </p:sp>
        <p:sp>
          <p:nvSpPr>
            <p:cNvPr id="8" name="Rectangle 7"/>
            <p:cNvSpPr/>
            <p:nvPr/>
          </p:nvSpPr>
          <p:spPr>
            <a:xfrm>
              <a:off x="3462862" y="4127994"/>
              <a:ext cx="2036218" cy="623531"/>
            </a:xfrm>
            <a:prstGeom prst="rect">
              <a:avLst/>
            </a:prstGeom>
            <a:grpFill/>
            <a:ln w="9525">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Communication</a:t>
              </a:r>
            </a:p>
            <a:p>
              <a:pPr algn="ctr"/>
              <a:r>
                <a:rPr lang="en-US" sz="1200" dirty="0" smtClean="0">
                  <a:solidFill>
                    <a:schemeClr val="tx1"/>
                  </a:solidFill>
                  <a:latin typeface="+mj-lt"/>
                </a:rPr>
                <a:t> &amp; Data</a:t>
              </a:r>
              <a:endParaRPr lang="en-US" sz="1200" dirty="0">
                <a:solidFill>
                  <a:schemeClr val="tx1"/>
                </a:solidFill>
                <a:latin typeface="+mj-lt"/>
              </a:endParaRPr>
            </a:p>
          </p:txBody>
        </p:sp>
        <p:sp>
          <p:nvSpPr>
            <p:cNvPr id="11" name="Rectangle 10"/>
            <p:cNvSpPr/>
            <p:nvPr/>
          </p:nvSpPr>
          <p:spPr>
            <a:xfrm>
              <a:off x="7664841" y="4127993"/>
              <a:ext cx="1920240" cy="623532"/>
            </a:xfrm>
            <a:prstGeom prst="rect">
              <a:avLst/>
            </a:prstGeom>
            <a:grpFill/>
            <a:ln w="9525">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Devices &amp; Printing</a:t>
              </a:r>
              <a:endParaRPr lang="en-US" sz="1200" dirty="0">
                <a:solidFill>
                  <a:schemeClr val="tx1"/>
                </a:solidFill>
                <a:latin typeface="+mj-lt"/>
              </a:endParaRPr>
            </a:p>
          </p:txBody>
        </p:sp>
        <p:sp>
          <p:nvSpPr>
            <p:cNvPr id="12" name="Rectangle 11"/>
            <p:cNvSpPr/>
            <p:nvPr/>
          </p:nvSpPr>
          <p:spPr>
            <a:xfrm>
              <a:off x="4459947" y="3681573"/>
              <a:ext cx="3944958" cy="309936"/>
            </a:xfrm>
            <a:prstGeom prst="rect">
              <a:avLst/>
            </a:prstGeom>
            <a:grpFill/>
            <a:ln w="12700">
              <a:noFill/>
            </a:ln>
          </p:spPr>
          <p:txBody>
            <a:bodyPr wrap="square">
              <a:spAutoFit/>
            </a:bodyPr>
            <a:lstStyle/>
            <a:p>
              <a:pPr algn="ctr"/>
              <a:r>
                <a:rPr lang="en-US" sz="1200" dirty="0" err="1" smtClean="0">
                  <a:latin typeface="+mj-lt"/>
                </a:rPr>
                <a:t>WinRT</a:t>
              </a:r>
              <a:r>
                <a:rPr lang="en-US" sz="1200" dirty="0" smtClean="0">
                  <a:latin typeface="+mj-lt"/>
                </a:rPr>
                <a:t> APIs</a:t>
              </a:r>
              <a:endParaRPr lang="en-US" sz="1200" dirty="0">
                <a:latin typeface="+mj-lt"/>
              </a:endParaRPr>
            </a:p>
          </p:txBody>
        </p:sp>
        <p:sp>
          <p:nvSpPr>
            <p:cNvPr id="13" name="Rectangle 12"/>
            <p:cNvSpPr/>
            <p:nvPr/>
          </p:nvSpPr>
          <p:spPr>
            <a:xfrm>
              <a:off x="5617413" y="4127994"/>
              <a:ext cx="1922623" cy="623531"/>
            </a:xfrm>
            <a:prstGeom prst="rect">
              <a:avLst/>
            </a:prstGeom>
            <a:grpFill/>
            <a:ln w="9525">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Graphics &amp; Media </a:t>
              </a:r>
              <a:endParaRPr lang="en-US" sz="1200" dirty="0">
                <a:solidFill>
                  <a:schemeClr val="tx1"/>
                </a:solidFill>
                <a:latin typeface="+mj-lt"/>
              </a:endParaRPr>
            </a:p>
          </p:txBody>
        </p:sp>
      </p:grpSp>
      <p:grpSp>
        <p:nvGrpSpPr>
          <p:cNvPr id="15" name="Group 14"/>
          <p:cNvGrpSpPr/>
          <p:nvPr/>
        </p:nvGrpSpPr>
        <p:grpSpPr>
          <a:xfrm>
            <a:off x="5697712" y="1530923"/>
            <a:ext cx="2590907" cy="3766797"/>
            <a:chOff x="8280441" y="1240600"/>
            <a:chExt cx="2921359" cy="4214696"/>
          </a:xfrm>
        </p:grpSpPr>
        <p:sp>
          <p:nvSpPr>
            <p:cNvPr id="16" name="Rectangle 15"/>
            <p:cNvSpPr/>
            <p:nvPr/>
          </p:nvSpPr>
          <p:spPr>
            <a:xfrm>
              <a:off x="8280441" y="1240600"/>
              <a:ext cx="2921359" cy="63177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Desktop Apps</a:t>
              </a:r>
              <a:endParaRPr lang="en-US" sz="2000" dirty="0">
                <a:solidFill>
                  <a:schemeClr val="tx1"/>
                </a:solidFill>
                <a:latin typeface="+mj-lt"/>
              </a:endParaRPr>
            </a:p>
          </p:txBody>
        </p:sp>
        <p:grpSp>
          <p:nvGrpSpPr>
            <p:cNvPr id="17" name="Group 16"/>
            <p:cNvGrpSpPr/>
            <p:nvPr/>
          </p:nvGrpSpPr>
          <p:grpSpPr>
            <a:xfrm>
              <a:off x="9424746" y="1937496"/>
              <a:ext cx="996180" cy="3517800"/>
              <a:chOff x="9027303" y="2171232"/>
              <a:chExt cx="996180" cy="3517800"/>
            </a:xfrm>
          </p:grpSpPr>
          <p:sp>
            <p:nvSpPr>
              <p:cNvPr id="24" name="Rectangle 23"/>
              <p:cNvSpPr/>
              <p:nvPr/>
            </p:nvSpPr>
            <p:spPr>
              <a:xfrm>
                <a:off x="9027303" y="2171232"/>
                <a:ext cx="996180" cy="281402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a:solidFill>
                      <a:schemeClr val="tx1"/>
                    </a:solidFill>
                    <a:latin typeface="+mj-lt"/>
                  </a:rPr>
                  <a:t>C</a:t>
                </a:r>
              </a:p>
              <a:p>
                <a:pPr algn="ctr"/>
                <a:r>
                  <a:rPr lang="en-US" sz="1200" dirty="0">
                    <a:solidFill>
                      <a:schemeClr val="tx1"/>
                    </a:solidFill>
                    <a:latin typeface="+mj-lt"/>
                  </a:rPr>
                  <a:t>C++</a:t>
                </a:r>
                <a:endParaRPr lang="en-US" sz="1200" dirty="0" smtClean="0">
                  <a:solidFill>
                    <a:schemeClr val="tx1"/>
                  </a:solidFill>
                  <a:latin typeface="+mj-lt"/>
                </a:endParaRPr>
              </a:p>
            </p:txBody>
          </p:sp>
          <p:sp>
            <p:nvSpPr>
              <p:cNvPr id="25" name="Rectangle 24"/>
              <p:cNvSpPr/>
              <p:nvPr/>
            </p:nvSpPr>
            <p:spPr>
              <a:xfrm>
                <a:off x="9027303" y="5053654"/>
                <a:ext cx="996179" cy="63537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a:solidFill>
                      <a:schemeClr val="tx1"/>
                    </a:solidFill>
                    <a:latin typeface="+mj-lt"/>
                  </a:rPr>
                  <a:t>Win32</a:t>
                </a:r>
              </a:p>
            </p:txBody>
          </p:sp>
        </p:grpSp>
        <p:grpSp>
          <p:nvGrpSpPr>
            <p:cNvPr id="18" name="Group 17"/>
            <p:cNvGrpSpPr/>
            <p:nvPr/>
          </p:nvGrpSpPr>
          <p:grpSpPr>
            <a:xfrm>
              <a:off x="10489131" y="1937496"/>
              <a:ext cx="707326" cy="3517797"/>
              <a:chOff x="10091688" y="2171232"/>
              <a:chExt cx="707326" cy="3517797"/>
            </a:xfrm>
          </p:grpSpPr>
          <p:sp>
            <p:nvSpPr>
              <p:cNvPr id="22" name="Rectangle 21"/>
              <p:cNvSpPr/>
              <p:nvPr/>
            </p:nvSpPr>
            <p:spPr>
              <a:xfrm>
                <a:off x="10091688" y="2171232"/>
                <a:ext cx="707326" cy="281402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a:solidFill>
                      <a:schemeClr val="tx1"/>
                    </a:solidFill>
                    <a:latin typeface="+mj-lt"/>
                  </a:rPr>
                  <a:t>C#</a:t>
                </a:r>
              </a:p>
              <a:p>
                <a:pPr algn="ctr"/>
                <a:r>
                  <a:rPr lang="en-US" sz="1200" dirty="0" smtClean="0">
                    <a:solidFill>
                      <a:schemeClr val="tx1"/>
                    </a:solidFill>
                    <a:latin typeface="+mj-lt"/>
                  </a:rPr>
                  <a:t>VB</a:t>
                </a:r>
                <a:endParaRPr lang="en-US" sz="1200" dirty="0">
                  <a:solidFill>
                    <a:schemeClr val="tx1"/>
                  </a:solidFill>
                  <a:latin typeface="+mj-lt"/>
                </a:endParaRPr>
              </a:p>
            </p:txBody>
          </p:sp>
          <p:sp>
            <p:nvSpPr>
              <p:cNvPr id="23" name="Rectangle 22"/>
              <p:cNvSpPr/>
              <p:nvPr/>
            </p:nvSpPr>
            <p:spPr>
              <a:xfrm>
                <a:off x="10091688" y="5053651"/>
                <a:ext cx="707326" cy="63537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rPr>
                  <a:t>.</a:t>
                </a:r>
                <a:r>
                  <a:rPr lang="en-US" sz="1200" dirty="0">
                    <a:solidFill>
                      <a:schemeClr val="tx1"/>
                    </a:solidFill>
                    <a:latin typeface="+mj-lt"/>
                  </a:rPr>
                  <a:t>NET </a:t>
                </a:r>
                <a:r>
                  <a:rPr lang="en-US" sz="1200" dirty="0" smtClean="0">
                    <a:solidFill>
                      <a:schemeClr val="tx1"/>
                    </a:solidFill>
                    <a:latin typeface="+mj-lt"/>
                  </a:rPr>
                  <a:t> &amp; SL</a:t>
                </a:r>
                <a:endParaRPr lang="en-US" sz="1200" dirty="0">
                  <a:solidFill>
                    <a:schemeClr val="tx1"/>
                  </a:solidFill>
                  <a:latin typeface="+mj-lt"/>
                </a:endParaRPr>
              </a:p>
            </p:txBody>
          </p:sp>
        </p:grpSp>
        <p:grpSp>
          <p:nvGrpSpPr>
            <p:cNvPr id="19" name="Group 18"/>
            <p:cNvGrpSpPr/>
            <p:nvPr/>
          </p:nvGrpSpPr>
          <p:grpSpPr>
            <a:xfrm>
              <a:off x="8280441" y="1937496"/>
              <a:ext cx="1066324" cy="3517800"/>
              <a:chOff x="7882998" y="2171232"/>
              <a:chExt cx="1066324" cy="3517800"/>
            </a:xfrm>
          </p:grpSpPr>
          <p:sp>
            <p:nvSpPr>
              <p:cNvPr id="20" name="Rectangle 19"/>
              <p:cNvSpPr/>
              <p:nvPr/>
            </p:nvSpPr>
            <p:spPr>
              <a:xfrm>
                <a:off x="7882998" y="2171232"/>
                <a:ext cx="1066324" cy="2814029"/>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HTML</a:t>
                </a:r>
                <a:endParaRPr lang="en-US" sz="1200" dirty="0">
                  <a:solidFill>
                    <a:schemeClr val="tx1"/>
                  </a:solidFill>
                  <a:latin typeface="+mj-lt"/>
                </a:endParaRPr>
              </a:p>
              <a:p>
                <a:pPr algn="ctr"/>
                <a:r>
                  <a:rPr lang="en-US" sz="1200" dirty="0" smtClean="0">
                    <a:solidFill>
                      <a:schemeClr val="tx1"/>
                    </a:solidFill>
                    <a:latin typeface="+mj-lt"/>
                  </a:rPr>
                  <a:t>JavaScript</a:t>
                </a:r>
              </a:p>
            </p:txBody>
          </p:sp>
          <p:sp>
            <p:nvSpPr>
              <p:cNvPr id="21" name="Rectangle 20"/>
              <p:cNvSpPr/>
              <p:nvPr/>
            </p:nvSpPr>
            <p:spPr>
              <a:xfrm>
                <a:off x="7882998" y="5053654"/>
                <a:ext cx="1066324" cy="63537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1200" dirty="0" smtClean="0">
                    <a:solidFill>
                      <a:schemeClr val="tx1"/>
                    </a:solidFill>
                    <a:latin typeface="+mj-lt"/>
                  </a:rPr>
                  <a:t>IE 10</a:t>
                </a:r>
                <a:endParaRPr lang="en-US" sz="1200" dirty="0">
                  <a:solidFill>
                    <a:schemeClr val="tx1"/>
                  </a:solidFill>
                  <a:latin typeface="+mj-lt"/>
                </a:endParaRPr>
              </a:p>
            </p:txBody>
          </p:sp>
        </p:grpSp>
      </p:grpSp>
      <p:sp>
        <p:nvSpPr>
          <p:cNvPr id="26" name="Rectangle 25"/>
          <p:cNvSpPr/>
          <p:nvPr/>
        </p:nvSpPr>
        <p:spPr>
          <a:xfrm>
            <a:off x="1045326" y="1530922"/>
            <a:ext cx="4274865" cy="56463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Metro style Apps</a:t>
            </a:r>
            <a:endParaRPr lang="en-US" sz="2000" dirty="0">
              <a:solidFill>
                <a:schemeClr val="tx1"/>
              </a:solidFill>
              <a:latin typeface="+mj-lt"/>
            </a:endParaRPr>
          </a:p>
        </p:txBody>
      </p:sp>
      <p:sp>
        <p:nvSpPr>
          <p:cNvPr id="27" name="Rectangle 26"/>
          <p:cNvSpPr/>
          <p:nvPr/>
        </p:nvSpPr>
        <p:spPr>
          <a:xfrm>
            <a:off x="1088248" y="4834450"/>
            <a:ext cx="4168852" cy="366137"/>
          </a:xfrm>
          <a:prstGeom prst="rect">
            <a:avLst/>
          </a:prstGeom>
          <a:solidFill>
            <a:srgbClr val="65BC46"/>
          </a:solidFill>
          <a:ln w="12700">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Application Model</a:t>
            </a:r>
            <a:endParaRPr lang="en-US" sz="1200" dirty="0">
              <a:solidFill>
                <a:schemeClr val="tx1"/>
              </a:solidFill>
              <a:latin typeface="+mj-lt"/>
            </a:endParaRPr>
          </a:p>
        </p:txBody>
      </p:sp>
      <p:grpSp>
        <p:nvGrpSpPr>
          <p:cNvPr id="28" name="Group 27"/>
          <p:cNvGrpSpPr/>
          <p:nvPr/>
        </p:nvGrpSpPr>
        <p:grpSpPr>
          <a:xfrm>
            <a:off x="869235" y="2157821"/>
            <a:ext cx="4594302" cy="1383222"/>
            <a:chOff x="3347557" y="965013"/>
            <a:chExt cx="6352413" cy="1585251"/>
          </a:xfrm>
          <a:solidFill>
            <a:srgbClr val="65BC46"/>
          </a:solidFill>
        </p:grpSpPr>
        <p:sp>
          <p:nvSpPr>
            <p:cNvPr id="29" name="Rectangle 28"/>
            <p:cNvSpPr/>
            <p:nvPr/>
          </p:nvSpPr>
          <p:spPr>
            <a:xfrm>
              <a:off x="5274865" y="965014"/>
              <a:ext cx="1597776" cy="719190"/>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XAML</a:t>
              </a:r>
            </a:p>
          </p:txBody>
        </p:sp>
        <p:grpSp>
          <p:nvGrpSpPr>
            <p:cNvPr id="30" name="Group 29"/>
            <p:cNvGrpSpPr/>
            <p:nvPr/>
          </p:nvGrpSpPr>
          <p:grpSpPr>
            <a:xfrm>
              <a:off x="7455686" y="965013"/>
              <a:ext cx="2244284" cy="1583989"/>
              <a:chOff x="5566581" y="2175777"/>
              <a:chExt cx="2244284" cy="1583989"/>
            </a:xfrm>
            <a:grpFill/>
          </p:grpSpPr>
          <p:sp>
            <p:nvSpPr>
              <p:cNvPr id="37" name="Rectangle 36"/>
              <p:cNvSpPr/>
              <p:nvPr/>
            </p:nvSpPr>
            <p:spPr>
              <a:xfrm>
                <a:off x="5566581" y="2975039"/>
                <a:ext cx="2244283" cy="784727"/>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JavaScript</a:t>
                </a:r>
              </a:p>
            </p:txBody>
          </p:sp>
          <p:sp>
            <p:nvSpPr>
              <p:cNvPr id="38" name="Rectangle 37"/>
              <p:cNvSpPr/>
              <p:nvPr/>
            </p:nvSpPr>
            <p:spPr>
              <a:xfrm>
                <a:off x="5566710" y="2175777"/>
                <a:ext cx="2244155" cy="719191"/>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HTML / CSS</a:t>
                </a:r>
              </a:p>
            </p:txBody>
          </p:sp>
        </p:grpSp>
        <p:grpSp>
          <p:nvGrpSpPr>
            <p:cNvPr id="31" name="Group 30"/>
            <p:cNvGrpSpPr/>
            <p:nvPr/>
          </p:nvGrpSpPr>
          <p:grpSpPr>
            <a:xfrm>
              <a:off x="3347557" y="965014"/>
              <a:ext cx="2497792" cy="1585250"/>
              <a:chOff x="1458452" y="2175778"/>
              <a:chExt cx="2497792" cy="1585250"/>
            </a:xfrm>
            <a:grpFill/>
          </p:grpSpPr>
          <p:sp>
            <p:nvSpPr>
              <p:cNvPr id="35" name="Rectangle 34"/>
              <p:cNvSpPr/>
              <p:nvPr/>
            </p:nvSpPr>
            <p:spPr>
              <a:xfrm>
                <a:off x="1458452" y="2975145"/>
                <a:ext cx="2497792" cy="785883"/>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endParaRPr lang="en-US" sz="1200" dirty="0">
                  <a:solidFill>
                    <a:schemeClr val="tx1"/>
                  </a:solidFill>
                  <a:latin typeface="+mj-lt"/>
                </a:endParaRPr>
              </a:p>
            </p:txBody>
          </p:sp>
          <p:sp>
            <p:nvSpPr>
              <p:cNvPr id="36" name="Rectangle 35"/>
              <p:cNvSpPr/>
              <p:nvPr/>
            </p:nvSpPr>
            <p:spPr>
              <a:xfrm>
                <a:off x="1458452" y="2175778"/>
                <a:ext cx="486953" cy="801935"/>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nvGrpSpPr>
            <p:cNvPr id="32" name="Group 31"/>
            <p:cNvGrpSpPr/>
            <p:nvPr/>
          </p:nvGrpSpPr>
          <p:grpSpPr>
            <a:xfrm>
              <a:off x="5965823" y="965014"/>
              <a:ext cx="1382897" cy="1585250"/>
              <a:chOff x="4076718" y="2175778"/>
              <a:chExt cx="1382897" cy="1585250"/>
            </a:xfrm>
            <a:grpFill/>
          </p:grpSpPr>
          <p:sp>
            <p:nvSpPr>
              <p:cNvPr id="33" name="Rectangle 32"/>
              <p:cNvSpPr/>
              <p:nvPr/>
            </p:nvSpPr>
            <p:spPr>
              <a:xfrm>
                <a:off x="4076718" y="2975145"/>
                <a:ext cx="1382896" cy="785883"/>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p>
              <a:p>
                <a:pPr algn="ctr"/>
                <a:r>
                  <a:rPr lang="en-US" sz="1200" dirty="0" smtClean="0">
                    <a:solidFill>
                      <a:schemeClr val="tx1"/>
                    </a:solidFill>
                    <a:latin typeface="+mj-lt"/>
                  </a:rPr>
                  <a:t>VB</a:t>
                </a:r>
              </a:p>
            </p:txBody>
          </p:sp>
          <p:sp>
            <p:nvSpPr>
              <p:cNvPr id="34" name="Rectangle 33"/>
              <p:cNvSpPr/>
              <p:nvPr/>
            </p:nvSpPr>
            <p:spPr>
              <a:xfrm>
                <a:off x="5066885" y="2175778"/>
                <a:ext cx="392730" cy="814442"/>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sp>
        <p:nvSpPr>
          <p:cNvPr id="39" name="Rectangle 38"/>
          <p:cNvSpPr/>
          <p:nvPr/>
        </p:nvSpPr>
        <p:spPr>
          <a:xfrm>
            <a:off x="869235" y="5422731"/>
            <a:ext cx="7414896" cy="576866"/>
          </a:xfrm>
          <a:prstGeom prst="rect">
            <a:avLst/>
          </a:prstGeom>
          <a:solidFill>
            <a:schemeClr val="accent2">
              <a:lumMod val="60000"/>
              <a:lumOff val="40000"/>
            </a:schemeClr>
          </a:solidFill>
          <a:ln>
            <a:noFill/>
          </a:ln>
          <a:effectLst/>
        </p:spPr>
        <p:style>
          <a:lnRef idx="1">
            <a:schemeClr val="accent3"/>
          </a:lnRef>
          <a:fillRef idx="2">
            <a:schemeClr val="accent3"/>
          </a:fillRef>
          <a:effectRef idx="1">
            <a:schemeClr val="accent3"/>
          </a:effectRef>
          <a:fontRef idx="minor">
            <a:schemeClr val="dk1"/>
          </a:fontRef>
        </p:style>
        <p:txBody>
          <a:bodyPr lIns="121725" tIns="60862" rIns="121725" bIns="60862" rtlCol="0" anchor="ctr"/>
          <a:lstStyle/>
          <a:p>
            <a:pPr algn="ctr"/>
            <a:r>
              <a:rPr lang="en-US" sz="1200" dirty="0">
                <a:solidFill>
                  <a:schemeClr val="tx1"/>
                </a:solidFill>
                <a:latin typeface="+mj-lt"/>
              </a:rPr>
              <a:t>Windows Kernel Services</a:t>
            </a:r>
          </a:p>
        </p:txBody>
      </p:sp>
      <p:sp>
        <p:nvSpPr>
          <p:cNvPr id="44" name="Rectangle 43"/>
          <p:cNvSpPr/>
          <p:nvPr/>
        </p:nvSpPr>
        <p:spPr>
          <a:xfrm>
            <a:off x="1291809" y="2162256"/>
            <a:ext cx="882118" cy="627534"/>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1200" dirty="0" err="1" smtClean="0">
                <a:solidFill>
                  <a:schemeClr val="tx1"/>
                </a:solidFill>
                <a:latin typeface="+mj-lt"/>
              </a:rPr>
              <a:t>DirectX</a:t>
            </a:r>
            <a:endParaRPr lang="en-US" sz="1200" dirty="0" smtClean="0">
              <a:solidFill>
                <a:schemeClr val="tx1"/>
              </a:solidFill>
              <a:latin typeface="+mj-lt"/>
            </a:endParaRPr>
          </a:p>
        </p:txBody>
      </p:sp>
    </p:spTree>
    <p:extLst>
      <p:ext uri="{BB962C8B-B14F-4D97-AF65-F5344CB8AC3E}">
        <p14:creationId xmlns:p14="http://schemas.microsoft.com/office/powerpoint/2010/main" val="231869911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hu-HU" dirty="0" smtClean="0"/>
              <a:t>Panel, </a:t>
            </a:r>
            <a:r>
              <a:rPr lang="hu-HU" dirty="0" err="1" smtClean="0"/>
              <a:t>layout</a:t>
            </a:r>
            <a:r>
              <a:rPr lang="hu-HU" dirty="0" smtClean="0"/>
              <a:t> vezérlők</a:t>
            </a:r>
            <a:endParaRPr lang="hu-HU" dirty="0"/>
          </a:p>
        </p:txBody>
      </p:sp>
      <p:sp>
        <p:nvSpPr>
          <p:cNvPr id="8" name="Subtitle 7"/>
          <p:cNvSpPr>
            <a:spLocks noGrp="1"/>
          </p:cNvSpPr>
          <p:nvPr>
            <p:ph type="subTitle" idx="1"/>
          </p:nvPr>
        </p:nvSpPr>
        <p:spPr/>
        <p:txBody>
          <a:bodyPr/>
          <a:lstStyle/>
          <a:p>
            <a:endParaRPr lang="hu-HU"/>
          </a:p>
        </p:txBody>
      </p:sp>
      <p:sp>
        <p:nvSpPr>
          <p:cNvPr id="9" name="Text Placeholder 8"/>
          <p:cNvSpPr>
            <a:spLocks noGrp="1"/>
          </p:cNvSpPr>
          <p:nvPr>
            <p:ph type="body" sz="quarter" idx="10"/>
          </p:nvPr>
        </p:nvSpPr>
        <p:spPr/>
        <p:txBody>
          <a:bodyPr/>
          <a:lstStyle/>
          <a:p>
            <a:endParaRPr lang="hu-HU"/>
          </a:p>
        </p:txBody>
      </p:sp>
    </p:spTree>
    <p:extLst>
      <p:ext uri="{BB962C8B-B14F-4D97-AF65-F5344CB8AC3E}">
        <p14:creationId xmlns:p14="http://schemas.microsoft.com/office/powerpoint/2010/main" val="243795465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„Hagyományos” Panel vezérlők</a:t>
            </a:r>
            <a:endParaRPr lang="hu-HU" dirty="0"/>
          </a:p>
        </p:txBody>
      </p:sp>
      <p:sp>
        <p:nvSpPr>
          <p:cNvPr id="3" name="Text Placeholder 2"/>
          <p:cNvSpPr>
            <a:spLocks noGrp="1"/>
          </p:cNvSpPr>
          <p:nvPr>
            <p:ph type="body" sz="quarter" idx="10"/>
          </p:nvPr>
        </p:nvSpPr>
        <p:spPr>
          <a:xfrm>
            <a:off x="454001" y="1684476"/>
            <a:ext cx="8363938" cy="3662541"/>
          </a:xfrm>
        </p:spPr>
        <p:txBody>
          <a:bodyPr/>
          <a:lstStyle/>
          <a:p>
            <a:pPr marL="460375" lvl="1" indent="-460375"/>
            <a:r>
              <a:rPr lang="hu-HU" dirty="0"/>
              <a:t>Ugyan az, mint </a:t>
            </a:r>
            <a:r>
              <a:rPr lang="hu-HU" dirty="0" smtClean="0"/>
              <a:t>WPF/SL</a:t>
            </a:r>
          </a:p>
          <a:p>
            <a:pPr marL="863600" lvl="2" indent="-460375"/>
            <a:r>
              <a:rPr lang="hu-HU" dirty="0" smtClean="0"/>
              <a:t>StackPanel</a:t>
            </a:r>
          </a:p>
          <a:p>
            <a:pPr marL="863600" lvl="2" indent="-460375"/>
            <a:r>
              <a:rPr lang="hu-HU" dirty="0" smtClean="0"/>
              <a:t>Grid</a:t>
            </a:r>
          </a:p>
          <a:p>
            <a:pPr marL="863600" lvl="2" indent="-460375"/>
            <a:r>
              <a:rPr lang="hu-HU" dirty="0"/>
              <a:t>Canvas</a:t>
            </a:r>
            <a:endParaRPr lang="hu-HU" dirty="0" smtClean="0"/>
          </a:p>
          <a:p>
            <a:pPr marL="863600" lvl="2" indent="-460375"/>
            <a:r>
              <a:rPr lang="hu-HU" dirty="0" smtClean="0"/>
              <a:t>VirtualizingStackPanel</a:t>
            </a:r>
          </a:p>
          <a:p>
            <a:r>
              <a:rPr lang="hu-HU" dirty="0" smtClean="0"/>
              <a:t>Mi nincs?</a:t>
            </a:r>
          </a:p>
          <a:p>
            <a:pPr lvl="1"/>
            <a:r>
              <a:rPr lang="hu-HU" dirty="0"/>
              <a:t>WrapPanel</a:t>
            </a:r>
          </a:p>
          <a:p>
            <a:pPr lvl="1"/>
            <a:r>
              <a:rPr lang="hu-HU" dirty="0"/>
              <a:t>DockPanel</a:t>
            </a:r>
          </a:p>
          <a:p>
            <a:pPr lvl="1"/>
            <a:r>
              <a:rPr lang="hu-HU" dirty="0" smtClean="0"/>
              <a:t>UniformGrid</a:t>
            </a:r>
          </a:p>
          <a:p>
            <a:r>
              <a:rPr lang="hu-HU" dirty="0"/>
              <a:t>De lehet sajátot készíteni:</a:t>
            </a:r>
          </a:p>
          <a:p>
            <a:pPr lvl="1"/>
            <a:r>
              <a:rPr lang="hu-HU" dirty="0"/>
              <a:t>Panel </a:t>
            </a:r>
            <a:r>
              <a:rPr lang="hu-HU" dirty="0" smtClean="0"/>
              <a:t>leszármazott</a:t>
            </a:r>
          </a:p>
        </p:txBody>
      </p:sp>
      <p:sp>
        <p:nvSpPr>
          <p:cNvPr id="4" name="Text Placeholder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58861731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StackPanel</a:t>
            </a:r>
            <a:endParaRPr lang="hu-HU" dirty="0"/>
          </a:p>
        </p:txBody>
      </p:sp>
      <p:sp>
        <p:nvSpPr>
          <p:cNvPr id="3" name="Text Placeholder 2"/>
          <p:cNvSpPr>
            <a:spLocks noGrp="1"/>
          </p:cNvSpPr>
          <p:nvPr>
            <p:ph type="body" sz="quarter" idx="10"/>
          </p:nvPr>
        </p:nvSpPr>
        <p:spPr>
          <a:xfrm>
            <a:off x="454001" y="1684476"/>
            <a:ext cx="4508292" cy="2806922"/>
          </a:xfrm>
        </p:spPr>
        <p:txBody>
          <a:bodyPr/>
          <a:lstStyle/>
          <a:p>
            <a:r>
              <a:rPr lang="hu-HU" sz="2800" dirty="0" smtClean="0"/>
              <a:t>Elemek egymás alatt vagy mellett</a:t>
            </a:r>
          </a:p>
          <a:p>
            <a:r>
              <a:rPr lang="hu-HU" sz="2800" dirty="0" err="1" smtClean="0"/>
              <a:t>Orientation</a:t>
            </a:r>
            <a:endParaRPr lang="hu-HU" sz="2800" dirty="0" smtClean="0"/>
          </a:p>
          <a:p>
            <a:pPr lvl="1"/>
            <a:r>
              <a:rPr lang="hu-HU" dirty="0" err="1" smtClean="0"/>
              <a:t>Horizontal</a:t>
            </a:r>
            <a:endParaRPr lang="hu-HU" dirty="0" smtClean="0"/>
          </a:p>
          <a:p>
            <a:pPr lvl="1"/>
            <a:r>
              <a:rPr lang="hu-HU" dirty="0" err="1" smtClean="0"/>
              <a:t>Vertical</a:t>
            </a:r>
            <a:endParaRPr lang="hu-HU" dirty="0" smtClean="0"/>
          </a:p>
          <a:p>
            <a:r>
              <a:rPr lang="hu-HU" sz="2800" dirty="0" err="1" smtClean="0"/>
              <a:t>Virtualizált</a:t>
            </a:r>
            <a:r>
              <a:rPr lang="hu-HU" sz="2800" dirty="0" smtClean="0"/>
              <a:t> változat:</a:t>
            </a:r>
          </a:p>
          <a:p>
            <a:pPr lvl="1"/>
            <a:r>
              <a:rPr lang="hu-HU" sz="2400" dirty="0" err="1" smtClean="0"/>
              <a:t>VirtualizingStackPanel</a:t>
            </a:r>
            <a:endParaRPr lang="hu-HU" sz="2400" dirty="0"/>
          </a:p>
        </p:txBody>
      </p:sp>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022" y="3177872"/>
            <a:ext cx="1202633" cy="292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5248122"/>
            <a:ext cx="3035903" cy="8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26311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Grid</a:t>
            </a:r>
            <a:endParaRPr lang="hu-HU" dirty="0"/>
          </a:p>
        </p:txBody>
      </p:sp>
      <p:sp>
        <p:nvSpPr>
          <p:cNvPr id="3" name="Text Placeholder 2"/>
          <p:cNvSpPr>
            <a:spLocks noGrp="1"/>
          </p:cNvSpPr>
          <p:nvPr>
            <p:ph type="body" sz="quarter" idx="10"/>
          </p:nvPr>
        </p:nvSpPr>
        <p:spPr>
          <a:xfrm>
            <a:off x="454001" y="1684476"/>
            <a:ext cx="4508292" cy="3514808"/>
          </a:xfrm>
        </p:spPr>
        <p:txBody>
          <a:bodyPr/>
          <a:lstStyle/>
          <a:p>
            <a:r>
              <a:rPr lang="hu-HU" dirty="0" smtClean="0"/>
              <a:t>Táblázatos megjelenítés</a:t>
            </a:r>
          </a:p>
          <a:p>
            <a:r>
              <a:rPr lang="hu-HU" dirty="0" smtClean="0"/>
              <a:t>Sorok/oszlopok megadása:</a:t>
            </a:r>
          </a:p>
          <a:p>
            <a:pPr lvl="1"/>
            <a:r>
              <a:rPr lang="hu-HU" dirty="0" smtClean="0"/>
              <a:t>Fix pixel</a:t>
            </a:r>
          </a:p>
          <a:p>
            <a:pPr lvl="1"/>
            <a:r>
              <a:rPr lang="hu-HU" dirty="0" err="1" smtClean="0"/>
              <a:t>Auto</a:t>
            </a:r>
            <a:endParaRPr lang="hu-HU" dirty="0" smtClean="0"/>
          </a:p>
          <a:p>
            <a:pPr lvl="1"/>
            <a:r>
              <a:rPr lang="hu-HU" dirty="0" smtClean="0"/>
              <a:t>Csillag (*)</a:t>
            </a:r>
          </a:p>
          <a:p>
            <a:r>
              <a:rPr lang="hu-HU" dirty="0" smtClean="0"/>
              <a:t>Gyerekelemek elhelyezése</a:t>
            </a:r>
          </a:p>
          <a:p>
            <a:pPr lvl="1"/>
            <a:r>
              <a:rPr lang="hu-HU" dirty="0" err="1" smtClean="0"/>
              <a:t>Grid.Row</a:t>
            </a:r>
            <a:endParaRPr lang="hu-HU" dirty="0" smtClean="0"/>
          </a:p>
          <a:p>
            <a:pPr lvl="1"/>
            <a:r>
              <a:rPr lang="hu-HU" dirty="0" err="1" smtClean="0"/>
              <a:t>Grid.Column</a:t>
            </a:r>
            <a:endParaRPr lang="hu-HU" dirty="0" smtClean="0"/>
          </a:p>
          <a:p>
            <a:pPr lvl="1"/>
            <a:r>
              <a:rPr lang="hu-HU" dirty="0" err="1" smtClean="0"/>
              <a:t>Grid.RowSpan</a:t>
            </a:r>
            <a:endParaRPr lang="hu-HU" dirty="0" smtClean="0"/>
          </a:p>
          <a:p>
            <a:pPr lvl="1"/>
            <a:r>
              <a:rPr lang="hu-HU" dirty="0" err="1" smtClean="0"/>
              <a:t>Grid.ColumnSpan</a:t>
            </a:r>
            <a:endParaRPr lang="hu-HU"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155" y="4267199"/>
            <a:ext cx="3691078" cy="223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83959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Canvas</a:t>
            </a:r>
            <a:endParaRPr lang="hu-HU" dirty="0"/>
          </a:p>
        </p:txBody>
      </p:sp>
      <p:sp>
        <p:nvSpPr>
          <p:cNvPr id="3" name="Text Placeholder 2"/>
          <p:cNvSpPr>
            <a:spLocks noGrp="1"/>
          </p:cNvSpPr>
          <p:nvPr>
            <p:ph type="body" sz="quarter" idx="10"/>
          </p:nvPr>
        </p:nvSpPr>
        <p:spPr>
          <a:xfrm>
            <a:off x="454001" y="1684476"/>
            <a:ext cx="4508292" cy="2400657"/>
          </a:xfrm>
        </p:spPr>
        <p:txBody>
          <a:bodyPr/>
          <a:lstStyle/>
          <a:p>
            <a:r>
              <a:rPr lang="hu-HU" sz="2800" dirty="0" smtClean="0"/>
              <a:t>Gyerek vezérlők szabadon elhelyezhetők:</a:t>
            </a:r>
          </a:p>
          <a:p>
            <a:pPr lvl="1"/>
            <a:r>
              <a:rPr lang="hu-HU" sz="2400" dirty="0" err="1" smtClean="0"/>
              <a:t>Canvas.Left</a:t>
            </a:r>
            <a:endParaRPr lang="hu-HU" sz="2400" dirty="0" smtClean="0"/>
          </a:p>
          <a:p>
            <a:pPr lvl="1"/>
            <a:r>
              <a:rPr lang="hu-HU" sz="2400" dirty="0" err="1" smtClean="0"/>
              <a:t>Canvas.Right</a:t>
            </a:r>
            <a:endParaRPr lang="hu-HU" sz="2400" dirty="0" smtClean="0"/>
          </a:p>
          <a:p>
            <a:pPr lvl="1"/>
            <a:r>
              <a:rPr lang="hu-HU" sz="2400" dirty="0" err="1" smtClean="0"/>
              <a:t>Canvas.Top</a:t>
            </a:r>
            <a:endParaRPr lang="hu-HU" sz="2400" dirty="0" smtClean="0"/>
          </a:p>
          <a:p>
            <a:pPr lvl="1"/>
            <a:r>
              <a:rPr lang="hu-HU" sz="2400" dirty="0" err="1" smtClean="0"/>
              <a:t>Canvas.Bottom</a:t>
            </a:r>
            <a:endParaRPr lang="hu-HU" sz="2400" dirty="0" smtClean="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514" y="3534962"/>
            <a:ext cx="3402483" cy="2659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0740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WrapGrid</a:t>
            </a:r>
            <a:endParaRPr lang="hu-HU" dirty="0"/>
          </a:p>
        </p:txBody>
      </p:sp>
      <p:sp>
        <p:nvSpPr>
          <p:cNvPr id="3" name="Text Placeholder 2"/>
          <p:cNvSpPr>
            <a:spLocks noGrp="1"/>
          </p:cNvSpPr>
          <p:nvPr>
            <p:ph type="body" sz="quarter" idx="10"/>
          </p:nvPr>
        </p:nvSpPr>
        <p:spPr>
          <a:xfrm>
            <a:off x="454001" y="1684476"/>
            <a:ext cx="4508292" cy="4265783"/>
          </a:xfrm>
        </p:spPr>
        <p:txBody>
          <a:bodyPr/>
          <a:lstStyle/>
          <a:p>
            <a:r>
              <a:rPr lang="hu-HU" dirty="0" smtClean="0"/>
              <a:t>Uniform megjelenítés</a:t>
            </a:r>
          </a:p>
          <a:p>
            <a:pPr lvl="1"/>
            <a:r>
              <a:rPr lang="hu-HU" dirty="0" smtClean="0"/>
              <a:t>Nem WrapPanel!</a:t>
            </a:r>
          </a:p>
          <a:p>
            <a:r>
              <a:rPr lang="hu-HU" dirty="0" smtClean="0"/>
              <a:t>Elemek mérete:</a:t>
            </a:r>
          </a:p>
          <a:p>
            <a:pPr lvl="1"/>
            <a:r>
              <a:rPr lang="hu-HU" dirty="0" smtClean="0"/>
              <a:t>ItemHeight</a:t>
            </a:r>
          </a:p>
          <a:p>
            <a:pPr lvl="1"/>
            <a:r>
              <a:rPr lang="hu-HU" dirty="0" smtClean="0"/>
              <a:t>ItemWidth</a:t>
            </a:r>
          </a:p>
          <a:p>
            <a:pPr lvl="1"/>
            <a:r>
              <a:rPr lang="hu-HU" dirty="0" smtClean="0"/>
              <a:t>Ha nincs beállítva, akkor az első elem mérete alapján</a:t>
            </a:r>
          </a:p>
          <a:p>
            <a:r>
              <a:rPr lang="hu-HU" dirty="0" smtClean="0"/>
              <a:t>Egyéb tulajdonságok:</a:t>
            </a:r>
          </a:p>
          <a:p>
            <a:pPr lvl="1"/>
            <a:r>
              <a:rPr lang="hu-HU" dirty="0" smtClean="0"/>
              <a:t>MaximumRowsOrColumns</a:t>
            </a:r>
          </a:p>
          <a:p>
            <a:pPr lvl="1"/>
            <a:r>
              <a:rPr lang="hu-HU" dirty="0" err="1" smtClean="0"/>
              <a:t>Orientation</a:t>
            </a:r>
            <a:endParaRPr lang="hu-HU" dirty="0" smtClean="0"/>
          </a:p>
          <a:p>
            <a:r>
              <a:rPr lang="hu-HU" dirty="0" smtClean="0"/>
              <a:t>Csak listáknál használható</a:t>
            </a:r>
          </a:p>
          <a:p>
            <a:r>
              <a:rPr lang="hu-HU" dirty="0" err="1" smtClean="0"/>
              <a:t>Virtualizált</a:t>
            </a:r>
            <a:endParaRPr lang="hu-HU"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983" y="1248571"/>
            <a:ext cx="1694800" cy="170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170" y="3632517"/>
            <a:ext cx="3547625" cy="265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51317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VariableSizedWrapGrid</a:t>
            </a:r>
            <a:endParaRPr lang="hu-HU" dirty="0"/>
          </a:p>
        </p:txBody>
      </p:sp>
      <p:sp>
        <p:nvSpPr>
          <p:cNvPr id="3" name="Text Placeholder 2"/>
          <p:cNvSpPr>
            <a:spLocks noGrp="1"/>
          </p:cNvSpPr>
          <p:nvPr>
            <p:ph type="body" sz="quarter" idx="10"/>
          </p:nvPr>
        </p:nvSpPr>
        <p:spPr>
          <a:xfrm>
            <a:off x="454001" y="1684476"/>
            <a:ext cx="7898262" cy="5072158"/>
          </a:xfrm>
        </p:spPr>
        <p:txBody>
          <a:bodyPr/>
          <a:lstStyle/>
          <a:p>
            <a:r>
              <a:rPr lang="hu-HU" dirty="0"/>
              <a:t>Uniform </a:t>
            </a:r>
            <a:r>
              <a:rPr lang="hu-HU" dirty="0" smtClean="0"/>
              <a:t>megjelenítés</a:t>
            </a:r>
            <a:endParaRPr lang="hu-HU" dirty="0"/>
          </a:p>
          <a:p>
            <a:r>
              <a:rPr lang="hu-HU" dirty="0" smtClean="0"/>
              <a:t>Elemek </a:t>
            </a:r>
            <a:r>
              <a:rPr lang="hu-HU" dirty="0"/>
              <a:t>mérete:</a:t>
            </a:r>
          </a:p>
          <a:p>
            <a:pPr lvl="1"/>
            <a:r>
              <a:rPr lang="hu-HU" dirty="0" smtClean="0"/>
              <a:t>ItemHeight, ItemWidth</a:t>
            </a:r>
            <a:endParaRPr lang="hu-HU" dirty="0"/>
          </a:p>
          <a:p>
            <a:pPr lvl="1"/>
            <a:r>
              <a:rPr lang="hu-HU" dirty="0"/>
              <a:t>Ha nincs beállítva, akkor az első </a:t>
            </a:r>
            <a:r>
              <a:rPr lang="hu-HU" dirty="0" smtClean="0"/>
              <a:t/>
            </a:r>
            <a:br>
              <a:rPr lang="hu-HU" dirty="0" smtClean="0"/>
            </a:br>
            <a:r>
              <a:rPr lang="hu-HU" dirty="0" smtClean="0"/>
              <a:t>elem </a:t>
            </a:r>
            <a:r>
              <a:rPr lang="hu-HU" dirty="0"/>
              <a:t>mérete </a:t>
            </a:r>
            <a:r>
              <a:rPr lang="hu-HU" dirty="0" smtClean="0"/>
              <a:t>alapján</a:t>
            </a:r>
          </a:p>
          <a:p>
            <a:r>
              <a:rPr lang="hu-HU" dirty="0" smtClean="0"/>
              <a:t>Különböző elemméretek </a:t>
            </a:r>
            <a:br>
              <a:rPr lang="hu-HU" dirty="0" smtClean="0"/>
            </a:br>
            <a:r>
              <a:rPr lang="hu-HU" dirty="0" smtClean="0"/>
              <a:t>(attached property)</a:t>
            </a:r>
          </a:p>
          <a:p>
            <a:pPr lvl="1"/>
            <a:r>
              <a:rPr lang="hu-HU" dirty="0" err="1" smtClean="0"/>
              <a:t>RowSpan</a:t>
            </a:r>
            <a:r>
              <a:rPr lang="hu-HU" dirty="0" smtClean="0"/>
              <a:t>, </a:t>
            </a:r>
            <a:r>
              <a:rPr lang="hu-HU" dirty="0" err="1" smtClean="0"/>
              <a:t>ColumnSpan</a:t>
            </a:r>
            <a:endParaRPr lang="hu-HU" dirty="0"/>
          </a:p>
          <a:p>
            <a:r>
              <a:rPr lang="hu-HU" dirty="0"/>
              <a:t>Egyén </a:t>
            </a:r>
            <a:r>
              <a:rPr lang="hu-HU" dirty="0" smtClean="0"/>
              <a:t>tulajdonságok</a:t>
            </a:r>
            <a:r>
              <a:rPr lang="hu-HU" dirty="0"/>
              <a:t>:</a:t>
            </a:r>
          </a:p>
          <a:p>
            <a:pPr lvl="1"/>
            <a:r>
              <a:rPr lang="hu-HU" dirty="0"/>
              <a:t>MaximumRowsOrColumns</a:t>
            </a:r>
          </a:p>
          <a:p>
            <a:pPr lvl="1"/>
            <a:r>
              <a:rPr lang="hu-HU" dirty="0" smtClean="0"/>
              <a:t>Orientation</a:t>
            </a:r>
          </a:p>
          <a:p>
            <a:r>
              <a:rPr lang="hu-HU" dirty="0"/>
              <a:t>Csak </a:t>
            </a:r>
            <a:r>
              <a:rPr lang="hu-HU" dirty="0" smtClean="0"/>
              <a:t>listáknál használható</a:t>
            </a:r>
          </a:p>
          <a:p>
            <a:r>
              <a:rPr lang="hu-HU" dirty="0" smtClean="0"/>
              <a:t>Nem virtualizált!</a:t>
            </a:r>
            <a:endParaRPr lang="hu-HU" dirty="0"/>
          </a:p>
          <a:p>
            <a:endParaRPr lang="hu-HU"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579" y="1582057"/>
            <a:ext cx="2846073" cy="191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514" y="4426964"/>
            <a:ext cx="4077137" cy="188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09461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hu-HU" dirty="0" smtClean="0"/>
              <a:t>Lista vezérlők</a:t>
            </a:r>
            <a:endParaRPr lang="hu-HU" dirty="0"/>
          </a:p>
        </p:txBody>
      </p:sp>
      <p:sp>
        <p:nvSpPr>
          <p:cNvPr id="6" name="Subtitle 5"/>
          <p:cNvSpPr>
            <a:spLocks noGrp="1"/>
          </p:cNvSpPr>
          <p:nvPr>
            <p:ph type="subTitle" idx="1"/>
          </p:nvPr>
        </p:nvSpPr>
        <p:spPr/>
        <p:txBody>
          <a:bodyPr/>
          <a:lstStyle/>
          <a:p>
            <a:endParaRPr lang="hu-HU"/>
          </a:p>
        </p:txBody>
      </p:sp>
      <p:sp>
        <p:nvSpPr>
          <p:cNvPr id="7" name="Text Placeholder 6"/>
          <p:cNvSpPr>
            <a:spLocks noGrp="1"/>
          </p:cNvSpPr>
          <p:nvPr>
            <p:ph type="body" sz="quarter" idx="10"/>
          </p:nvPr>
        </p:nvSpPr>
        <p:spPr/>
        <p:txBody>
          <a:bodyPr/>
          <a:lstStyle/>
          <a:p>
            <a:endParaRPr lang="hu-HU"/>
          </a:p>
        </p:txBody>
      </p:sp>
    </p:spTree>
    <p:extLst>
      <p:ext uri="{BB962C8B-B14F-4D97-AF65-F5344CB8AC3E}">
        <p14:creationId xmlns:p14="http://schemas.microsoft.com/office/powerpoint/2010/main" val="107681164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Lista vezérlők hierarchiája</a:t>
            </a:r>
            <a:endParaRPr lang="hu-HU" dirty="0"/>
          </a:p>
        </p:txBody>
      </p:sp>
      <p:sp>
        <p:nvSpPr>
          <p:cNvPr id="3" name="Text Placeholder 2"/>
          <p:cNvSpPr>
            <a:spLocks noGrp="1"/>
          </p:cNvSpPr>
          <p:nvPr>
            <p:ph type="body" sz="quarter" idx="10"/>
          </p:nvPr>
        </p:nvSpPr>
        <p:spPr>
          <a:xfrm>
            <a:off x="454001" y="1684476"/>
            <a:ext cx="8363938" cy="4191917"/>
          </a:xfrm>
        </p:spPr>
        <p:txBody>
          <a:bodyPr/>
          <a:lstStyle/>
          <a:p>
            <a:r>
              <a:rPr lang="hu-HU" dirty="0" smtClean="0"/>
              <a:t>ItemsControl</a:t>
            </a:r>
          </a:p>
          <a:p>
            <a:pPr lvl="1"/>
            <a:r>
              <a:rPr lang="hu-HU" dirty="0" err="1" smtClean="0"/>
              <a:t>ItemsSource</a:t>
            </a:r>
            <a:r>
              <a:rPr lang="hu-HU" dirty="0" smtClean="0"/>
              <a:t> adatkötés</a:t>
            </a:r>
          </a:p>
          <a:p>
            <a:pPr lvl="1"/>
            <a:r>
              <a:rPr lang="hu-HU" dirty="0" smtClean="0"/>
              <a:t>ItemTemplate/ItemTemplateSelector</a:t>
            </a:r>
          </a:p>
          <a:p>
            <a:pPr lvl="1"/>
            <a:r>
              <a:rPr lang="hu-HU" dirty="0" smtClean="0"/>
              <a:t>Csoportosítás (Group)</a:t>
            </a:r>
          </a:p>
          <a:p>
            <a:r>
              <a:rPr lang="hu-HU" dirty="0" smtClean="0"/>
              <a:t>Selector</a:t>
            </a:r>
          </a:p>
          <a:p>
            <a:pPr lvl="1"/>
            <a:r>
              <a:rPr lang="hu-HU" dirty="0" smtClean="0"/>
              <a:t>SelectedItem</a:t>
            </a:r>
          </a:p>
          <a:p>
            <a:r>
              <a:rPr lang="hu-HU" dirty="0" smtClean="0"/>
              <a:t>ListViewBase</a:t>
            </a:r>
          </a:p>
          <a:p>
            <a:pPr lvl="1"/>
            <a:r>
              <a:rPr lang="hu-HU" dirty="0" smtClean="0"/>
              <a:t>Semantic Zoom</a:t>
            </a:r>
          </a:p>
          <a:p>
            <a:pPr lvl="1"/>
            <a:r>
              <a:rPr lang="hu-HU" dirty="0" smtClean="0"/>
              <a:t>Adat virtualizáció</a:t>
            </a:r>
          </a:p>
          <a:p>
            <a:pPr lvl="1"/>
            <a:r>
              <a:rPr lang="hu-HU" dirty="0" smtClean="0"/>
              <a:t>Drag n drop, átrendezés</a:t>
            </a:r>
          </a:p>
          <a:p>
            <a:pPr lvl="1"/>
            <a:r>
              <a:rPr lang="hu-HU" dirty="0" smtClean="0"/>
              <a:t>Gesztusok (swipe kiválasztás)</a:t>
            </a:r>
          </a:p>
          <a:p>
            <a:pPr lvl="1"/>
            <a:r>
              <a:rPr lang="hu-HU" dirty="0" smtClean="0"/>
              <a:t>Animációk</a:t>
            </a:r>
          </a:p>
        </p:txBody>
      </p:sp>
      <p:sp>
        <p:nvSpPr>
          <p:cNvPr id="4" name="Text Placeholder 3"/>
          <p:cNvSpPr>
            <a:spLocks noGrp="1"/>
          </p:cNvSpPr>
          <p:nvPr>
            <p:ph type="body" sz="quarter" idx="11"/>
          </p:nvPr>
        </p:nvSpPr>
        <p:spPr/>
        <p:txBody>
          <a:bodyPr/>
          <a:lstStyle/>
          <a:p>
            <a:endParaRPr lang="hu-H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004" y="4807940"/>
            <a:ext cx="4181869" cy="12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507" y="1684475"/>
            <a:ext cx="1790640" cy="300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72893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ListView/GridView</a:t>
            </a:r>
            <a:endParaRPr lang="hu-HU" dirty="0"/>
          </a:p>
        </p:txBody>
      </p:sp>
      <p:sp>
        <p:nvSpPr>
          <p:cNvPr id="7" name="Text Placeholder 6"/>
          <p:cNvSpPr>
            <a:spLocks noGrp="1"/>
          </p:cNvSpPr>
          <p:nvPr>
            <p:ph type="body" sz="quarter" idx="11"/>
          </p:nvPr>
        </p:nvSpPr>
        <p:spPr/>
        <p:txBody>
          <a:bodyPr/>
          <a:lstStyle/>
          <a:p>
            <a:endParaRPr lang="hu-HU"/>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852" y="2661179"/>
            <a:ext cx="2425573" cy="260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2"/>
          <p:cNvSpPr>
            <a:spLocks noGrp="1"/>
          </p:cNvSpPr>
          <p:nvPr>
            <p:ph type="body" sz="quarter" idx="10"/>
          </p:nvPr>
        </p:nvSpPr>
        <p:spPr>
          <a:xfrm>
            <a:off x="454001" y="1684476"/>
            <a:ext cx="6013706" cy="332399"/>
          </a:xfrm>
        </p:spPr>
        <p:txBody>
          <a:bodyPr/>
          <a:lstStyle/>
          <a:p>
            <a:r>
              <a:rPr lang="hu-HU" dirty="0" err="1" smtClean="0"/>
              <a:t>ListViewBase</a:t>
            </a:r>
            <a:r>
              <a:rPr lang="hu-HU" dirty="0" smtClean="0"/>
              <a:t> szolgáltatásai</a:t>
            </a:r>
            <a:endParaRPr lang="hu-H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355" y="2881625"/>
            <a:ext cx="4187269" cy="216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16758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Desktop</a:t>
            </a:r>
            <a:r>
              <a:rPr lang="hu-HU" dirty="0" smtClean="0"/>
              <a:t> alkalmazások</a:t>
            </a:r>
            <a:endParaRPr lang="hu-HU" dirty="0"/>
          </a:p>
        </p:txBody>
      </p:sp>
      <p:sp>
        <p:nvSpPr>
          <p:cNvPr id="3" name="Text Placeholder 2"/>
          <p:cNvSpPr>
            <a:spLocks noGrp="1"/>
          </p:cNvSpPr>
          <p:nvPr>
            <p:ph type="body" sz="quarter" idx="10"/>
          </p:nvPr>
        </p:nvSpPr>
        <p:spPr>
          <a:xfrm>
            <a:off x="454001" y="1684476"/>
            <a:ext cx="8363938" cy="3582519"/>
          </a:xfrm>
        </p:spPr>
        <p:txBody>
          <a:bodyPr/>
          <a:lstStyle/>
          <a:p>
            <a:r>
              <a:rPr lang="hu-HU" dirty="0" smtClean="0"/>
              <a:t>.NET 4.5 (C#, VB)</a:t>
            </a:r>
          </a:p>
          <a:p>
            <a:pPr lvl="1"/>
            <a:r>
              <a:rPr lang="hu-HU" dirty="0"/>
              <a:t>WPF 4.5</a:t>
            </a:r>
          </a:p>
          <a:p>
            <a:pPr lvl="1"/>
            <a:r>
              <a:rPr lang="hu-HU" dirty="0" err="1"/>
              <a:t>Silverlight</a:t>
            </a:r>
            <a:r>
              <a:rPr lang="hu-HU" dirty="0"/>
              <a:t> </a:t>
            </a:r>
            <a:r>
              <a:rPr lang="hu-HU" dirty="0" smtClean="0"/>
              <a:t>5</a:t>
            </a:r>
          </a:p>
          <a:p>
            <a:pPr lvl="1"/>
            <a:r>
              <a:rPr lang="hu-HU" dirty="0" smtClean="0"/>
              <a:t>XNA</a:t>
            </a:r>
            <a:endParaRPr lang="hu-HU" dirty="0"/>
          </a:p>
          <a:p>
            <a:pPr lvl="1"/>
            <a:r>
              <a:rPr lang="hu-HU" dirty="0" err="1" smtClean="0"/>
              <a:t>WinForms</a:t>
            </a:r>
            <a:endParaRPr lang="hu-HU" dirty="0" smtClean="0"/>
          </a:p>
          <a:p>
            <a:r>
              <a:rPr lang="hu-HU" dirty="0" smtClean="0"/>
              <a:t>C/</a:t>
            </a:r>
            <a:r>
              <a:rPr lang="hu-HU" dirty="0" err="1" smtClean="0"/>
              <a:t>C</a:t>
            </a:r>
            <a:r>
              <a:rPr lang="hu-HU" dirty="0" smtClean="0"/>
              <a:t>++ Win32</a:t>
            </a:r>
          </a:p>
          <a:p>
            <a:r>
              <a:rPr lang="hu-HU" dirty="0" smtClean="0"/>
              <a:t>Web</a:t>
            </a:r>
          </a:p>
          <a:p>
            <a:pPr lvl="1"/>
            <a:r>
              <a:rPr lang="hu-HU" dirty="0" smtClean="0"/>
              <a:t>HTML, JS</a:t>
            </a:r>
          </a:p>
          <a:p>
            <a:pPr lvl="1"/>
            <a:r>
              <a:rPr lang="hu-HU" dirty="0" smtClean="0"/>
              <a:t>IE 10</a:t>
            </a:r>
          </a:p>
          <a:p>
            <a:r>
              <a:rPr lang="hu-HU" dirty="0" smtClean="0"/>
              <a:t>Stb...</a:t>
            </a:r>
            <a:endParaRPr lang="hu-HU" dirty="0"/>
          </a:p>
        </p:txBody>
      </p:sp>
      <p:sp>
        <p:nvSpPr>
          <p:cNvPr id="4" name="Text Placeholder 3"/>
          <p:cNvSpPr>
            <a:spLocks noGrp="1"/>
          </p:cNvSpPr>
          <p:nvPr>
            <p:ph type="body" sz="quarter" idx="11"/>
          </p:nvPr>
        </p:nvSpPr>
        <p:spPr/>
        <p:txBody>
          <a:bodyPr/>
          <a:lstStyle/>
          <a:p>
            <a:endParaRPr lang="hu-HU"/>
          </a:p>
        </p:txBody>
      </p:sp>
      <p:sp>
        <p:nvSpPr>
          <p:cNvPr id="40" name="Rectangle 39"/>
          <p:cNvSpPr/>
          <p:nvPr/>
        </p:nvSpPr>
        <p:spPr>
          <a:xfrm>
            <a:off x="3483069" y="2901923"/>
            <a:ext cx="3366588" cy="1230051"/>
          </a:xfrm>
          <a:prstGeom prst="rect">
            <a:avLst/>
          </a:prstGeom>
          <a:solidFill>
            <a:schemeClr val="bg1">
              <a:lumMod val="95000"/>
            </a:schemeClr>
          </a:solidFill>
          <a:ln w="12700">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smtClean="0">
              <a:solidFill>
                <a:schemeClr val="tx1"/>
              </a:solidFill>
              <a:latin typeface="+mj-lt"/>
            </a:endParaRPr>
          </a:p>
        </p:txBody>
      </p:sp>
      <p:sp>
        <p:nvSpPr>
          <p:cNvPr id="41" name="Rectangle 40"/>
          <p:cNvSpPr/>
          <p:nvPr/>
        </p:nvSpPr>
        <p:spPr>
          <a:xfrm>
            <a:off x="3544177" y="3249367"/>
            <a:ext cx="1079135" cy="414626"/>
          </a:xfrm>
          <a:prstGeom prst="rect">
            <a:avLst/>
          </a:prstGeom>
          <a:solidFill>
            <a:schemeClr val="bg1">
              <a:lumMod val="95000"/>
            </a:schemeClr>
          </a:solidFill>
          <a:ln w="9525">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Communication</a:t>
            </a:r>
          </a:p>
          <a:p>
            <a:pPr algn="ctr"/>
            <a:r>
              <a:rPr lang="en-US" sz="900" dirty="0" smtClean="0">
                <a:solidFill>
                  <a:schemeClr val="tx1"/>
                </a:solidFill>
                <a:latin typeface="+mj-lt"/>
              </a:rPr>
              <a:t> &amp; Data</a:t>
            </a:r>
            <a:endParaRPr lang="en-US" sz="900" dirty="0">
              <a:solidFill>
                <a:schemeClr val="tx1"/>
              </a:solidFill>
              <a:latin typeface="+mj-lt"/>
            </a:endParaRPr>
          </a:p>
        </p:txBody>
      </p:sp>
      <p:sp>
        <p:nvSpPr>
          <p:cNvPr id="42" name="Rectangle 41"/>
          <p:cNvSpPr/>
          <p:nvPr/>
        </p:nvSpPr>
        <p:spPr>
          <a:xfrm>
            <a:off x="5771101" y="3249366"/>
            <a:ext cx="1017670" cy="414627"/>
          </a:xfrm>
          <a:prstGeom prst="rect">
            <a:avLst/>
          </a:prstGeom>
          <a:solidFill>
            <a:schemeClr val="bg1">
              <a:lumMod val="95000"/>
            </a:schemeClr>
          </a:solidFill>
          <a:ln w="9525">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a:solidFill>
                  <a:schemeClr val="tx1"/>
                </a:solidFill>
                <a:latin typeface="+mj-lt"/>
              </a:rPr>
              <a:t>Devices &amp; Printing</a:t>
            </a:r>
          </a:p>
        </p:txBody>
      </p:sp>
      <p:sp>
        <p:nvSpPr>
          <p:cNvPr id="43" name="Rectangle 42"/>
          <p:cNvSpPr/>
          <p:nvPr/>
        </p:nvSpPr>
        <p:spPr>
          <a:xfrm>
            <a:off x="4072602" y="2952513"/>
            <a:ext cx="2090710" cy="206096"/>
          </a:xfrm>
          <a:prstGeom prst="rect">
            <a:avLst/>
          </a:prstGeom>
          <a:solidFill>
            <a:schemeClr val="bg1">
              <a:lumMod val="95000"/>
            </a:schemeClr>
          </a:solidFill>
          <a:ln w="12700">
            <a:noFill/>
          </a:ln>
        </p:spPr>
        <p:txBody>
          <a:bodyPr wrap="square">
            <a:spAutoFit/>
          </a:bodyPr>
          <a:lstStyle/>
          <a:p>
            <a:pPr algn="ctr"/>
            <a:r>
              <a:rPr lang="en-US" sz="1200" dirty="0" err="1" smtClean="0">
                <a:latin typeface="+mj-lt"/>
              </a:rPr>
              <a:t>WinRT</a:t>
            </a:r>
            <a:r>
              <a:rPr lang="en-US" sz="1200" dirty="0" smtClean="0">
                <a:latin typeface="+mj-lt"/>
              </a:rPr>
              <a:t> APIs</a:t>
            </a:r>
            <a:endParaRPr lang="en-US" sz="1200" dirty="0">
              <a:latin typeface="+mj-lt"/>
            </a:endParaRPr>
          </a:p>
        </p:txBody>
      </p:sp>
      <p:sp>
        <p:nvSpPr>
          <p:cNvPr id="44" name="Rectangle 43"/>
          <p:cNvSpPr/>
          <p:nvPr/>
        </p:nvSpPr>
        <p:spPr>
          <a:xfrm>
            <a:off x="4686025" y="3249367"/>
            <a:ext cx="1018933" cy="414626"/>
          </a:xfrm>
          <a:prstGeom prst="rect">
            <a:avLst/>
          </a:prstGeom>
          <a:solidFill>
            <a:schemeClr val="bg1">
              <a:lumMod val="95000"/>
            </a:schemeClr>
          </a:solidFill>
          <a:ln w="9525">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Graphics &amp; Media </a:t>
            </a:r>
            <a:endParaRPr lang="en-US" sz="900" dirty="0">
              <a:solidFill>
                <a:schemeClr val="tx1"/>
              </a:solidFill>
              <a:latin typeface="+mj-lt"/>
            </a:endParaRPr>
          </a:p>
        </p:txBody>
      </p:sp>
      <p:grpSp>
        <p:nvGrpSpPr>
          <p:cNvPr id="45" name="Group 44"/>
          <p:cNvGrpSpPr/>
          <p:nvPr/>
        </p:nvGrpSpPr>
        <p:grpSpPr>
          <a:xfrm>
            <a:off x="7021255" y="1371757"/>
            <a:ext cx="1898551" cy="2760217"/>
            <a:chOff x="8280441" y="1240600"/>
            <a:chExt cx="2921359" cy="4214696"/>
          </a:xfrm>
        </p:grpSpPr>
        <p:sp>
          <p:nvSpPr>
            <p:cNvPr id="46" name="Rectangle 45"/>
            <p:cNvSpPr/>
            <p:nvPr/>
          </p:nvSpPr>
          <p:spPr>
            <a:xfrm>
              <a:off x="8280441" y="1240600"/>
              <a:ext cx="2921359" cy="63177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Desktop Apps</a:t>
              </a:r>
              <a:endParaRPr lang="en-US" sz="2000" dirty="0">
                <a:solidFill>
                  <a:schemeClr val="tx1"/>
                </a:solidFill>
                <a:latin typeface="+mj-lt"/>
              </a:endParaRPr>
            </a:p>
          </p:txBody>
        </p:sp>
        <p:grpSp>
          <p:nvGrpSpPr>
            <p:cNvPr id="47" name="Group 46"/>
            <p:cNvGrpSpPr/>
            <p:nvPr/>
          </p:nvGrpSpPr>
          <p:grpSpPr>
            <a:xfrm>
              <a:off x="9424746" y="1937496"/>
              <a:ext cx="996180" cy="3517800"/>
              <a:chOff x="9027303" y="2171232"/>
              <a:chExt cx="996180" cy="3517800"/>
            </a:xfrm>
          </p:grpSpPr>
          <p:sp>
            <p:nvSpPr>
              <p:cNvPr id="54" name="Rectangle 53"/>
              <p:cNvSpPr/>
              <p:nvPr/>
            </p:nvSpPr>
            <p:spPr>
              <a:xfrm>
                <a:off x="9027303" y="2171232"/>
                <a:ext cx="996180" cy="281402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50" dirty="0">
                    <a:solidFill>
                      <a:schemeClr val="tx1"/>
                    </a:solidFill>
                    <a:latin typeface="+mj-lt"/>
                  </a:rPr>
                  <a:t>C</a:t>
                </a:r>
              </a:p>
              <a:p>
                <a:pPr algn="ctr"/>
                <a:r>
                  <a:rPr lang="en-US" sz="1050" dirty="0">
                    <a:solidFill>
                      <a:schemeClr val="tx1"/>
                    </a:solidFill>
                    <a:latin typeface="+mj-lt"/>
                  </a:rPr>
                  <a:t>C++</a:t>
                </a:r>
                <a:endParaRPr lang="en-US" sz="1050" dirty="0" smtClean="0">
                  <a:solidFill>
                    <a:schemeClr val="tx1"/>
                  </a:solidFill>
                  <a:latin typeface="+mj-lt"/>
                </a:endParaRPr>
              </a:p>
            </p:txBody>
          </p:sp>
          <p:sp>
            <p:nvSpPr>
              <p:cNvPr id="55" name="Rectangle 54"/>
              <p:cNvSpPr/>
              <p:nvPr/>
            </p:nvSpPr>
            <p:spPr>
              <a:xfrm>
                <a:off x="9027303" y="5053654"/>
                <a:ext cx="996179" cy="63537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00" dirty="0">
                    <a:solidFill>
                      <a:schemeClr val="tx1"/>
                    </a:solidFill>
                    <a:latin typeface="+mj-lt"/>
                  </a:rPr>
                  <a:t>Win32</a:t>
                </a:r>
              </a:p>
            </p:txBody>
          </p:sp>
        </p:grpSp>
        <p:grpSp>
          <p:nvGrpSpPr>
            <p:cNvPr id="48" name="Group 47"/>
            <p:cNvGrpSpPr/>
            <p:nvPr/>
          </p:nvGrpSpPr>
          <p:grpSpPr>
            <a:xfrm>
              <a:off x="10489131" y="1937496"/>
              <a:ext cx="707326" cy="3517797"/>
              <a:chOff x="10091688" y="2171232"/>
              <a:chExt cx="707326" cy="3517797"/>
            </a:xfrm>
          </p:grpSpPr>
          <p:sp>
            <p:nvSpPr>
              <p:cNvPr id="52" name="Rectangle 51"/>
              <p:cNvSpPr/>
              <p:nvPr/>
            </p:nvSpPr>
            <p:spPr>
              <a:xfrm>
                <a:off x="10091688" y="2171232"/>
                <a:ext cx="707326" cy="281402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50" dirty="0">
                    <a:solidFill>
                      <a:schemeClr val="tx1"/>
                    </a:solidFill>
                    <a:latin typeface="+mj-lt"/>
                  </a:rPr>
                  <a:t>C#</a:t>
                </a:r>
              </a:p>
              <a:p>
                <a:pPr algn="ctr"/>
                <a:r>
                  <a:rPr lang="en-US" sz="1050" dirty="0" smtClean="0">
                    <a:solidFill>
                      <a:schemeClr val="tx1"/>
                    </a:solidFill>
                    <a:latin typeface="+mj-lt"/>
                  </a:rPr>
                  <a:t>VB</a:t>
                </a:r>
                <a:endParaRPr lang="en-US" sz="1050" dirty="0">
                  <a:solidFill>
                    <a:schemeClr val="tx1"/>
                  </a:solidFill>
                  <a:latin typeface="+mj-lt"/>
                </a:endParaRPr>
              </a:p>
            </p:txBody>
          </p:sp>
          <p:sp>
            <p:nvSpPr>
              <p:cNvPr id="53" name="Rectangle 52"/>
              <p:cNvSpPr/>
              <p:nvPr/>
            </p:nvSpPr>
            <p:spPr>
              <a:xfrm>
                <a:off x="10091688" y="5053651"/>
                <a:ext cx="707326" cy="63537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800" dirty="0">
                    <a:solidFill>
                      <a:schemeClr val="tx1"/>
                    </a:solidFill>
                    <a:latin typeface="+mj-lt"/>
                  </a:rPr>
                  <a:t>.</a:t>
                </a:r>
                <a:r>
                  <a:rPr lang="en-US" sz="800" dirty="0" smtClean="0">
                    <a:solidFill>
                      <a:schemeClr val="tx1"/>
                    </a:solidFill>
                    <a:latin typeface="+mj-lt"/>
                  </a:rPr>
                  <a:t>NE</a:t>
                </a:r>
                <a:r>
                  <a:rPr lang="hu-HU" sz="800" dirty="0" smtClean="0">
                    <a:solidFill>
                      <a:schemeClr val="tx1"/>
                    </a:solidFill>
                    <a:latin typeface="+mj-lt"/>
                  </a:rPr>
                  <a:t>T</a:t>
                </a:r>
                <a:endParaRPr lang="en-US" sz="800" dirty="0">
                  <a:solidFill>
                    <a:schemeClr val="tx1"/>
                  </a:solidFill>
                  <a:latin typeface="+mj-lt"/>
                </a:endParaRPr>
              </a:p>
            </p:txBody>
          </p:sp>
        </p:grpSp>
        <p:grpSp>
          <p:nvGrpSpPr>
            <p:cNvPr id="49" name="Group 48"/>
            <p:cNvGrpSpPr/>
            <p:nvPr/>
          </p:nvGrpSpPr>
          <p:grpSpPr>
            <a:xfrm>
              <a:off x="8280441" y="1937496"/>
              <a:ext cx="1066324" cy="3517800"/>
              <a:chOff x="7882998" y="2171232"/>
              <a:chExt cx="1066324" cy="3517800"/>
            </a:xfrm>
          </p:grpSpPr>
          <p:sp>
            <p:nvSpPr>
              <p:cNvPr id="50" name="Rectangle 49"/>
              <p:cNvSpPr/>
              <p:nvPr/>
            </p:nvSpPr>
            <p:spPr>
              <a:xfrm>
                <a:off x="7882998" y="2171232"/>
                <a:ext cx="1066324" cy="2814029"/>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800" dirty="0" smtClean="0">
                    <a:solidFill>
                      <a:schemeClr val="tx1"/>
                    </a:solidFill>
                    <a:latin typeface="+mj-lt"/>
                  </a:rPr>
                  <a:t>HTML</a:t>
                </a:r>
                <a:endParaRPr lang="en-US" sz="800" dirty="0">
                  <a:solidFill>
                    <a:schemeClr val="tx1"/>
                  </a:solidFill>
                  <a:latin typeface="+mj-lt"/>
                </a:endParaRPr>
              </a:p>
              <a:p>
                <a:pPr algn="ctr"/>
                <a:r>
                  <a:rPr lang="en-US" sz="800" dirty="0" smtClean="0">
                    <a:solidFill>
                      <a:schemeClr val="tx1"/>
                    </a:solidFill>
                    <a:latin typeface="+mj-lt"/>
                  </a:rPr>
                  <a:t>JavaScript</a:t>
                </a:r>
              </a:p>
            </p:txBody>
          </p:sp>
          <p:sp>
            <p:nvSpPr>
              <p:cNvPr id="51" name="Rectangle 50"/>
              <p:cNvSpPr/>
              <p:nvPr/>
            </p:nvSpPr>
            <p:spPr>
              <a:xfrm>
                <a:off x="7882998" y="5053654"/>
                <a:ext cx="1066324" cy="635378"/>
              </a:xfrm>
              <a:prstGeom prst="rect">
                <a:avLst/>
              </a:prstGeom>
              <a:solidFill>
                <a:srgbClr val="00B0F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1000" dirty="0" smtClean="0">
                    <a:solidFill>
                      <a:schemeClr val="tx1"/>
                    </a:solidFill>
                    <a:latin typeface="+mj-lt"/>
                  </a:rPr>
                  <a:t>IE 10</a:t>
                </a:r>
                <a:endParaRPr lang="en-US" sz="1000" dirty="0">
                  <a:solidFill>
                    <a:schemeClr val="tx1"/>
                  </a:solidFill>
                  <a:latin typeface="+mj-lt"/>
                </a:endParaRPr>
              </a:p>
            </p:txBody>
          </p:sp>
        </p:grpSp>
      </p:grpSp>
      <p:sp>
        <p:nvSpPr>
          <p:cNvPr id="56" name="Rectangle 55"/>
          <p:cNvSpPr/>
          <p:nvPr/>
        </p:nvSpPr>
        <p:spPr>
          <a:xfrm>
            <a:off x="3612104" y="1371756"/>
            <a:ext cx="3132513" cy="4137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Metro style Apps</a:t>
            </a:r>
            <a:endParaRPr lang="en-US" sz="2000" dirty="0">
              <a:solidFill>
                <a:schemeClr val="tx1"/>
              </a:solidFill>
              <a:latin typeface="+mj-lt"/>
            </a:endParaRPr>
          </a:p>
        </p:txBody>
      </p:sp>
      <p:sp>
        <p:nvSpPr>
          <p:cNvPr id="57" name="Rectangle 56"/>
          <p:cNvSpPr/>
          <p:nvPr/>
        </p:nvSpPr>
        <p:spPr>
          <a:xfrm>
            <a:off x="3643556" y="3792501"/>
            <a:ext cx="3054829" cy="268296"/>
          </a:xfrm>
          <a:prstGeom prst="rect">
            <a:avLst/>
          </a:prstGeom>
          <a:solidFill>
            <a:schemeClr val="bg1">
              <a:lumMod val="95000"/>
            </a:schemeClr>
          </a:solidFill>
          <a:ln w="12700">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00" dirty="0" smtClean="0">
                <a:solidFill>
                  <a:schemeClr val="tx1"/>
                </a:solidFill>
                <a:latin typeface="+mj-lt"/>
              </a:rPr>
              <a:t>Application Model</a:t>
            </a:r>
            <a:endParaRPr lang="en-US" sz="1000" dirty="0">
              <a:solidFill>
                <a:schemeClr val="tx1"/>
              </a:solidFill>
              <a:latin typeface="+mj-lt"/>
            </a:endParaRPr>
          </a:p>
        </p:txBody>
      </p:sp>
      <p:grpSp>
        <p:nvGrpSpPr>
          <p:cNvPr id="58" name="Group 57"/>
          <p:cNvGrpSpPr/>
          <p:nvPr/>
        </p:nvGrpSpPr>
        <p:grpSpPr>
          <a:xfrm>
            <a:off x="3483069" y="1831132"/>
            <a:ext cx="3366588" cy="1013591"/>
            <a:chOff x="3347557" y="965013"/>
            <a:chExt cx="6352413" cy="1585251"/>
          </a:xfrm>
          <a:solidFill>
            <a:schemeClr val="bg1">
              <a:lumMod val="95000"/>
            </a:schemeClr>
          </a:solidFill>
        </p:grpSpPr>
        <p:sp>
          <p:nvSpPr>
            <p:cNvPr id="59" name="Rectangle 58"/>
            <p:cNvSpPr/>
            <p:nvPr/>
          </p:nvSpPr>
          <p:spPr>
            <a:xfrm>
              <a:off x="5274865" y="965014"/>
              <a:ext cx="1597776" cy="719190"/>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XAML</a:t>
              </a:r>
            </a:p>
          </p:txBody>
        </p:sp>
        <p:grpSp>
          <p:nvGrpSpPr>
            <p:cNvPr id="60" name="Group 59"/>
            <p:cNvGrpSpPr/>
            <p:nvPr/>
          </p:nvGrpSpPr>
          <p:grpSpPr>
            <a:xfrm>
              <a:off x="7455686" y="965013"/>
              <a:ext cx="2244284" cy="1583989"/>
              <a:chOff x="5566581" y="2175777"/>
              <a:chExt cx="2244284" cy="1583989"/>
            </a:xfrm>
            <a:grpFill/>
          </p:grpSpPr>
          <p:sp>
            <p:nvSpPr>
              <p:cNvPr id="67" name="Rectangle 66"/>
              <p:cNvSpPr/>
              <p:nvPr/>
            </p:nvSpPr>
            <p:spPr>
              <a:xfrm>
                <a:off x="5566581" y="2975039"/>
                <a:ext cx="2244283" cy="784727"/>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JavaScript</a:t>
                </a:r>
              </a:p>
            </p:txBody>
          </p:sp>
          <p:sp>
            <p:nvSpPr>
              <p:cNvPr id="68" name="Rectangle 67"/>
              <p:cNvSpPr/>
              <p:nvPr/>
            </p:nvSpPr>
            <p:spPr>
              <a:xfrm>
                <a:off x="5566710" y="2175777"/>
                <a:ext cx="2244155" cy="719191"/>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HTML / CSS</a:t>
                </a:r>
              </a:p>
            </p:txBody>
          </p:sp>
        </p:grpSp>
        <p:grpSp>
          <p:nvGrpSpPr>
            <p:cNvPr id="61" name="Group 60"/>
            <p:cNvGrpSpPr/>
            <p:nvPr/>
          </p:nvGrpSpPr>
          <p:grpSpPr>
            <a:xfrm>
              <a:off x="3347557" y="965014"/>
              <a:ext cx="2497792" cy="1585249"/>
              <a:chOff x="1458452" y="2175778"/>
              <a:chExt cx="2497792" cy="1585249"/>
            </a:xfrm>
            <a:grpFill/>
          </p:grpSpPr>
          <p:sp>
            <p:nvSpPr>
              <p:cNvPr id="65" name="Rectangle 64"/>
              <p:cNvSpPr/>
              <p:nvPr/>
            </p:nvSpPr>
            <p:spPr>
              <a:xfrm>
                <a:off x="1458452" y="2975145"/>
                <a:ext cx="2497792" cy="785882"/>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endParaRPr lang="en-US" sz="1200" dirty="0">
                  <a:solidFill>
                    <a:schemeClr val="tx1"/>
                  </a:solidFill>
                  <a:latin typeface="+mj-lt"/>
                </a:endParaRPr>
              </a:p>
            </p:txBody>
          </p:sp>
          <p:sp>
            <p:nvSpPr>
              <p:cNvPr id="66" name="Rectangle 65"/>
              <p:cNvSpPr/>
              <p:nvPr/>
            </p:nvSpPr>
            <p:spPr>
              <a:xfrm>
                <a:off x="1458452" y="2175778"/>
                <a:ext cx="486953" cy="801935"/>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nvGrpSpPr>
            <p:cNvPr id="62" name="Group 61"/>
            <p:cNvGrpSpPr/>
            <p:nvPr/>
          </p:nvGrpSpPr>
          <p:grpSpPr>
            <a:xfrm>
              <a:off x="5965823" y="965014"/>
              <a:ext cx="1382897" cy="1585250"/>
              <a:chOff x="4076718" y="2175778"/>
              <a:chExt cx="1382897" cy="1585250"/>
            </a:xfrm>
            <a:grpFill/>
          </p:grpSpPr>
          <p:sp>
            <p:nvSpPr>
              <p:cNvPr id="63" name="Rectangle 62"/>
              <p:cNvSpPr/>
              <p:nvPr/>
            </p:nvSpPr>
            <p:spPr>
              <a:xfrm>
                <a:off x="4076718" y="2975145"/>
                <a:ext cx="1382896" cy="785883"/>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p>
              <a:p>
                <a:pPr algn="ctr"/>
                <a:r>
                  <a:rPr lang="en-US" sz="1200" dirty="0" smtClean="0">
                    <a:solidFill>
                      <a:schemeClr val="tx1"/>
                    </a:solidFill>
                    <a:latin typeface="+mj-lt"/>
                  </a:rPr>
                  <a:t>VB</a:t>
                </a:r>
              </a:p>
            </p:txBody>
          </p:sp>
          <p:sp>
            <p:nvSpPr>
              <p:cNvPr id="64" name="Rectangle 63"/>
              <p:cNvSpPr/>
              <p:nvPr/>
            </p:nvSpPr>
            <p:spPr>
              <a:xfrm>
                <a:off x="5066885" y="2175778"/>
                <a:ext cx="392730" cy="814442"/>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sp>
        <p:nvSpPr>
          <p:cNvPr id="69" name="Rectangle 68"/>
          <p:cNvSpPr/>
          <p:nvPr/>
        </p:nvSpPr>
        <p:spPr>
          <a:xfrm>
            <a:off x="3483069" y="4223579"/>
            <a:ext cx="5433448" cy="422713"/>
          </a:xfrm>
          <a:prstGeom prst="rect">
            <a:avLst/>
          </a:prstGeom>
          <a:solidFill>
            <a:schemeClr val="bg1">
              <a:lumMod val="95000"/>
            </a:schemeClr>
          </a:solidFill>
          <a:ln>
            <a:noFill/>
          </a:ln>
          <a:effectLst/>
        </p:spPr>
        <p:style>
          <a:lnRef idx="1">
            <a:schemeClr val="accent3"/>
          </a:lnRef>
          <a:fillRef idx="2">
            <a:schemeClr val="accent3"/>
          </a:fillRef>
          <a:effectRef idx="1">
            <a:schemeClr val="accent3"/>
          </a:effectRef>
          <a:fontRef idx="minor">
            <a:schemeClr val="dk1"/>
          </a:fontRef>
        </p:style>
        <p:txBody>
          <a:bodyPr lIns="121725" tIns="60862" rIns="121725" bIns="60862" rtlCol="0" anchor="ctr"/>
          <a:lstStyle/>
          <a:p>
            <a:pPr algn="ctr"/>
            <a:r>
              <a:rPr lang="en-US" sz="1200" dirty="0">
                <a:solidFill>
                  <a:schemeClr val="tx1"/>
                </a:solidFill>
                <a:latin typeface="+mj-lt"/>
              </a:rPr>
              <a:t>Windows Kernel Services</a:t>
            </a:r>
          </a:p>
        </p:txBody>
      </p:sp>
      <p:sp>
        <p:nvSpPr>
          <p:cNvPr id="70" name="Rectangle 69"/>
          <p:cNvSpPr/>
          <p:nvPr/>
        </p:nvSpPr>
        <p:spPr>
          <a:xfrm>
            <a:off x="3792721" y="1834382"/>
            <a:ext cx="646394" cy="459842"/>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900" dirty="0" err="1" smtClean="0">
                <a:solidFill>
                  <a:schemeClr val="tx1"/>
                </a:solidFill>
                <a:latin typeface="+mj-lt"/>
              </a:rPr>
              <a:t>DirectX</a:t>
            </a:r>
            <a:endParaRPr lang="en-US" sz="900" dirty="0" smtClean="0">
              <a:solidFill>
                <a:schemeClr val="tx1"/>
              </a:solidFill>
              <a:latin typeface="+mj-lt"/>
            </a:endParaRPr>
          </a:p>
        </p:txBody>
      </p:sp>
    </p:spTree>
    <p:extLst>
      <p:ext uri="{BB962C8B-B14F-4D97-AF65-F5344CB8AC3E}">
        <p14:creationId xmlns:p14="http://schemas.microsoft.com/office/powerpoint/2010/main" val="225213563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FlipView</a:t>
            </a:r>
            <a:endParaRPr lang="hu-HU" dirty="0"/>
          </a:p>
        </p:txBody>
      </p:sp>
      <p:sp>
        <p:nvSpPr>
          <p:cNvPr id="3" name="Text Placeholder 2"/>
          <p:cNvSpPr>
            <a:spLocks noGrp="1"/>
          </p:cNvSpPr>
          <p:nvPr>
            <p:ph type="body" sz="quarter" idx="10"/>
          </p:nvPr>
        </p:nvSpPr>
        <p:spPr>
          <a:xfrm>
            <a:off x="454001" y="1684476"/>
            <a:ext cx="4129150" cy="3243965"/>
          </a:xfrm>
        </p:spPr>
        <p:txBody>
          <a:bodyPr/>
          <a:lstStyle/>
          <a:p>
            <a:r>
              <a:rPr lang="hu-HU" dirty="0" smtClean="0"/>
              <a:t>Oldalra lapozható</a:t>
            </a:r>
          </a:p>
          <a:p>
            <a:pPr lvl="1"/>
            <a:r>
              <a:rPr lang="hu-HU" dirty="0" smtClean="0"/>
              <a:t>Jobbra és balra</a:t>
            </a:r>
          </a:p>
          <a:p>
            <a:pPr lvl="1"/>
            <a:r>
              <a:rPr lang="hu-HU" dirty="0" smtClean="0"/>
              <a:t>Fel és le</a:t>
            </a:r>
          </a:p>
          <a:p>
            <a:r>
              <a:rPr lang="hu-HU" dirty="0" smtClean="0"/>
              <a:t>Touch</a:t>
            </a:r>
          </a:p>
          <a:p>
            <a:pPr lvl="1"/>
            <a:r>
              <a:rPr lang="hu-HU" dirty="0" smtClean="0"/>
              <a:t>Slide gesztus</a:t>
            </a:r>
          </a:p>
          <a:p>
            <a:r>
              <a:rPr lang="hu-HU" dirty="0" smtClean="0"/>
              <a:t>Egér</a:t>
            </a:r>
          </a:p>
          <a:p>
            <a:pPr lvl="1"/>
            <a:r>
              <a:rPr lang="hu-HU" dirty="0" smtClean="0"/>
              <a:t>gomb</a:t>
            </a:r>
          </a:p>
          <a:p>
            <a:r>
              <a:rPr lang="hu-HU" dirty="0" smtClean="0"/>
              <a:t>Ideális:</a:t>
            </a:r>
          </a:p>
          <a:p>
            <a:pPr lvl="1"/>
            <a:r>
              <a:rPr lang="hu-HU" dirty="0" smtClean="0"/>
              <a:t>Képgaléria</a:t>
            </a:r>
          </a:p>
        </p:txBody>
      </p:sp>
      <p:sp>
        <p:nvSpPr>
          <p:cNvPr id="4" name="Text Placeholder 3"/>
          <p:cNvSpPr>
            <a:spLocks noGrp="1"/>
          </p:cNvSpPr>
          <p:nvPr>
            <p:ph type="body" sz="quarter" idx="11"/>
          </p:nvPr>
        </p:nvSpPr>
        <p:spPr/>
        <p:txBody>
          <a:bodyPr/>
          <a:lstStyle/>
          <a:p>
            <a:endParaRPr lang="hu-H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689" y="2902857"/>
            <a:ext cx="5318108" cy="300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91119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Semantic Zoom</a:t>
            </a:r>
            <a:endParaRPr lang="hu-HU" dirty="0"/>
          </a:p>
        </p:txBody>
      </p:sp>
      <p:sp>
        <p:nvSpPr>
          <p:cNvPr id="4" name="Text Placeholder 3"/>
          <p:cNvSpPr>
            <a:spLocks noGrp="1"/>
          </p:cNvSpPr>
          <p:nvPr>
            <p:ph type="body" sz="quarter" idx="11"/>
          </p:nvPr>
        </p:nvSpPr>
        <p:spPr/>
        <p:txBody>
          <a:bodyPr/>
          <a:lstStyle/>
          <a:p>
            <a:endParaRPr lang="hu-HU"/>
          </a:p>
        </p:txBody>
      </p:sp>
      <p:sp>
        <p:nvSpPr>
          <p:cNvPr id="10" name="Text Placeholder 2"/>
          <p:cNvSpPr>
            <a:spLocks noGrp="1"/>
          </p:cNvSpPr>
          <p:nvPr>
            <p:ph type="body" sz="quarter" idx="10"/>
          </p:nvPr>
        </p:nvSpPr>
        <p:spPr>
          <a:xfrm>
            <a:off x="454000" y="1684476"/>
            <a:ext cx="7753297" cy="1809726"/>
          </a:xfrm>
        </p:spPr>
        <p:txBody>
          <a:bodyPr/>
          <a:lstStyle/>
          <a:p>
            <a:r>
              <a:rPr lang="hu-HU" sz="2800" dirty="0" smtClean="0"/>
              <a:t>„Szemantikus nagyítás”</a:t>
            </a:r>
          </a:p>
          <a:p>
            <a:r>
              <a:rPr lang="hu-HU" sz="2800" dirty="0" smtClean="0"/>
              <a:t>Csoportosított kollekción</a:t>
            </a:r>
          </a:p>
          <a:p>
            <a:r>
              <a:rPr lang="hu-HU" sz="2800" dirty="0" smtClean="0"/>
              <a:t>2 szint</a:t>
            </a:r>
          </a:p>
          <a:p>
            <a:r>
              <a:rPr lang="hu-HU" sz="2800" dirty="0" smtClean="0"/>
              <a:t>Alapból: </a:t>
            </a:r>
            <a:r>
              <a:rPr lang="hu-HU" sz="2800" dirty="0" err="1" smtClean="0"/>
              <a:t>ListViewBase</a:t>
            </a:r>
            <a:r>
              <a:rPr lang="hu-HU" sz="2800" dirty="0" smtClean="0"/>
              <a:t>, de kiterjeszthető</a:t>
            </a:r>
            <a:endParaRPr lang="hu-HU" sz="2800" dirty="0"/>
          </a:p>
        </p:txBody>
      </p:sp>
      <p:pic>
        <p:nvPicPr>
          <p:cNvPr id="1026" name="Picture 2" descr="Semantic zoom contr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371" y="3893210"/>
            <a:ext cx="8283265" cy="201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7444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hu-HU" dirty="0" smtClean="0"/>
              <a:t>C# 5 újdonságok</a:t>
            </a:r>
            <a:endParaRPr lang="hu-HU" dirty="0"/>
          </a:p>
        </p:txBody>
      </p:sp>
      <p:sp>
        <p:nvSpPr>
          <p:cNvPr id="2" name="Subtitle 1"/>
          <p:cNvSpPr>
            <a:spLocks noGrp="1"/>
          </p:cNvSpPr>
          <p:nvPr>
            <p:ph type="subTitle" idx="1"/>
          </p:nvPr>
        </p:nvSpPr>
        <p:spPr/>
        <p:txBody>
          <a:bodyPr/>
          <a:lstStyle/>
          <a:p>
            <a:endParaRPr lang="hu-HU"/>
          </a:p>
        </p:txBody>
      </p:sp>
      <p:sp>
        <p:nvSpPr>
          <p:cNvPr id="3" name="Text Placeholder 2"/>
          <p:cNvSpPr>
            <a:spLocks noGrp="1"/>
          </p:cNvSpPr>
          <p:nvPr>
            <p:ph type="body" sz="quarter" idx="10"/>
          </p:nvPr>
        </p:nvSpPr>
        <p:spPr/>
        <p:txBody>
          <a:bodyPr/>
          <a:lstStyle/>
          <a:p>
            <a:endParaRPr lang="hu-HU"/>
          </a:p>
        </p:txBody>
      </p:sp>
    </p:spTree>
    <p:extLst>
      <p:ext uri="{BB962C8B-B14F-4D97-AF65-F5344CB8AC3E}">
        <p14:creationId xmlns:p14="http://schemas.microsoft.com/office/powerpoint/2010/main" val="28551081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smtClean="0"/>
              <a:t>Nyelvi szintű </a:t>
            </a:r>
            <a:r>
              <a:rPr lang="hu-HU" dirty="0" err="1" smtClean="0"/>
              <a:t>aszinkronitás</a:t>
            </a:r>
            <a:endParaRPr lang="hu-HU" dirty="0"/>
          </a:p>
        </p:txBody>
      </p:sp>
      <p:sp>
        <p:nvSpPr>
          <p:cNvPr id="3" name="Subtitle 2"/>
          <p:cNvSpPr>
            <a:spLocks noGrp="1"/>
          </p:cNvSpPr>
          <p:nvPr>
            <p:ph type="subTitle" idx="1"/>
          </p:nvPr>
        </p:nvSpPr>
        <p:spPr/>
        <p:txBody>
          <a:bodyPr/>
          <a:lstStyle/>
          <a:p>
            <a:r>
              <a:rPr lang="hu-HU" dirty="0" err="1" smtClean="0"/>
              <a:t>Async-await</a:t>
            </a:r>
            <a:endParaRPr lang="hu-HU" dirty="0"/>
          </a:p>
        </p:txBody>
      </p:sp>
      <p:sp>
        <p:nvSpPr>
          <p:cNvPr id="4" name="Text Placeholder 3"/>
          <p:cNvSpPr>
            <a:spLocks noGrp="1"/>
          </p:cNvSpPr>
          <p:nvPr>
            <p:ph type="body" sz="quarter" idx="10"/>
          </p:nvPr>
        </p:nvSpPr>
        <p:spPr/>
        <p:txBody>
          <a:bodyPr/>
          <a:lstStyle/>
          <a:p>
            <a:r>
              <a:rPr lang="hu-HU" dirty="0" smtClean="0"/>
              <a:t>C# 5 újdonságok</a:t>
            </a:r>
            <a:endParaRPr lang="hu-HU" dirty="0"/>
          </a:p>
        </p:txBody>
      </p:sp>
    </p:spTree>
    <p:extLst>
      <p:ext uri="{BB962C8B-B14F-4D97-AF65-F5344CB8AC3E}">
        <p14:creationId xmlns:p14="http://schemas.microsoft.com/office/powerpoint/2010/main" val="200516827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Hogyan csináltuk eddig?</a:t>
            </a:r>
            <a:endParaRPr lang="hu-HU" dirty="0"/>
          </a:p>
        </p:txBody>
      </p:sp>
      <p:sp>
        <p:nvSpPr>
          <p:cNvPr id="11" name="Text Placeholder 5"/>
          <p:cNvSpPr>
            <a:spLocks noGrp="1"/>
          </p:cNvSpPr>
          <p:nvPr>
            <p:ph type="body" sz="quarter" idx="10"/>
          </p:nvPr>
        </p:nvSpPr>
        <p:spPr>
          <a:xfrm>
            <a:off x="454001" y="1931909"/>
            <a:ext cx="8363938" cy="4146305"/>
          </a:xfrm>
        </p:spPr>
        <p:txBody>
          <a:bodyPr/>
          <a:lstStyle/>
          <a:p>
            <a:pPr marL="0" indent="0">
              <a:lnSpc>
                <a:spcPct val="115000"/>
              </a:lnSpc>
              <a:spcAft>
                <a:spcPts val="0"/>
              </a:spcAft>
              <a:buNone/>
            </a:pPr>
            <a:r>
              <a:rPr lang="hu-HU" sz="1400" dirty="0" err="1" smtClean="0">
                <a:solidFill>
                  <a:srgbClr val="0000FF"/>
                </a:solidFill>
                <a:latin typeface="Consolas"/>
                <a:ea typeface="Times New Roman"/>
                <a:cs typeface="Times New Roman"/>
              </a:rPr>
              <a:t>public</a:t>
            </a:r>
            <a:r>
              <a:rPr lang="hu-HU" sz="1400" dirty="0" smtClean="0">
                <a:solidFill>
                  <a:srgbClr val="0000FF"/>
                </a:solidFill>
                <a:latin typeface="Consolas"/>
                <a:ea typeface="Times New Roman"/>
                <a:cs typeface="Times New Roman"/>
              </a:rPr>
              <a:t> </a:t>
            </a:r>
            <a:r>
              <a:rPr lang="hu-HU" sz="1400" dirty="0" err="1" smtClean="0">
                <a:solidFill>
                  <a:srgbClr val="0000FF"/>
                </a:solidFill>
                <a:latin typeface="Consolas"/>
                <a:ea typeface="Times New Roman"/>
                <a:cs typeface="Times New Roman"/>
              </a:rPr>
              <a:t>void</a:t>
            </a:r>
            <a:r>
              <a:rPr lang="hu-HU" sz="1400" dirty="0" smtClean="0">
                <a:solidFill>
                  <a:srgbClr val="0000FF"/>
                </a:solidFill>
                <a:latin typeface="Consolas"/>
                <a:ea typeface="Times New Roman"/>
                <a:cs typeface="Times New Roman"/>
              </a:rPr>
              <a:t> </a:t>
            </a:r>
            <a:r>
              <a:rPr lang="hu-HU" sz="1400" dirty="0" err="1" smtClean="0">
                <a:solidFill>
                  <a:srgbClr val="4C4C4C"/>
                </a:solidFill>
                <a:latin typeface="Consolas"/>
                <a:ea typeface="Times New Roman"/>
                <a:cs typeface="Times New Roman"/>
              </a:rPr>
              <a:t>GetData</a:t>
            </a:r>
            <a:r>
              <a:rPr lang="hu-HU" sz="1400" dirty="0" smtClean="0">
                <a:solidFill>
                  <a:srgbClr val="4C4C4C"/>
                </a:solidFill>
                <a:latin typeface="Consolas"/>
                <a:ea typeface="Times New Roman"/>
                <a:cs typeface="Times New Roman"/>
              </a:rPr>
              <a:t>()</a:t>
            </a:r>
          </a:p>
          <a:p>
            <a:pPr marL="0" indent="0">
              <a:lnSpc>
                <a:spcPct val="115000"/>
              </a:lnSpc>
              <a:spcAft>
                <a:spcPts val="0"/>
              </a:spcAft>
              <a:buNone/>
            </a:pPr>
            <a:r>
              <a:rPr lang="hu-HU" sz="1400" dirty="0" smtClean="0">
                <a:solidFill>
                  <a:srgbClr val="4C4C4C"/>
                </a:solidFill>
                <a:latin typeface="Consolas"/>
                <a:ea typeface="Times New Roman"/>
                <a:cs typeface="Times New Roman"/>
              </a:rPr>
              <a:t>{</a:t>
            </a:r>
            <a:endParaRPr lang="hu-HU" sz="1400" dirty="0" smtClean="0">
              <a:solidFill>
                <a:schemeClr val="tx1"/>
              </a:solidFill>
              <a:latin typeface="Consolas"/>
              <a:ea typeface="Times New Roman"/>
              <a:cs typeface="Times New Roman"/>
            </a:endParaRPr>
          </a:p>
          <a:p>
            <a:pPr marL="0" indent="0">
              <a:lnSpc>
                <a:spcPct val="115000"/>
              </a:lnSpc>
              <a:spcAft>
                <a:spcPts val="0"/>
              </a:spcAft>
              <a:buNone/>
            </a:pPr>
            <a:r>
              <a:rPr lang="hu-HU" sz="1400" dirty="0" smtClean="0">
                <a:solidFill>
                  <a:srgbClr val="2B91AF"/>
                </a:solidFill>
                <a:latin typeface="Consolas"/>
                <a:ea typeface="Times New Roman"/>
                <a:cs typeface="Times New Roman"/>
              </a:rPr>
              <a:t>	</a:t>
            </a:r>
            <a:r>
              <a:rPr lang="hu-HU" sz="1400" dirty="0" err="1" smtClean="0">
                <a:solidFill>
                  <a:srgbClr val="2B91AF"/>
                </a:solidFill>
                <a:latin typeface="Consolas"/>
                <a:ea typeface="Times New Roman"/>
                <a:cs typeface="Times New Roman"/>
              </a:rPr>
              <a:t>MyServiceClient</a:t>
            </a:r>
            <a:r>
              <a:rPr lang="hu-HU" sz="1400" dirty="0">
                <a:solidFill>
                  <a:srgbClr val="4C4C4C"/>
                </a:solidFill>
                <a:latin typeface="Consolas"/>
                <a:ea typeface="Times New Roman"/>
                <a:cs typeface="Times New Roman"/>
              </a:rPr>
              <a:t> </a:t>
            </a:r>
            <a:r>
              <a:rPr lang="hu-HU" sz="1400" dirty="0" err="1">
                <a:solidFill>
                  <a:srgbClr val="4C4C4C"/>
                </a:solidFill>
                <a:latin typeface="Consolas"/>
                <a:ea typeface="Times New Roman"/>
                <a:cs typeface="Times New Roman"/>
              </a:rPr>
              <a:t>client</a:t>
            </a:r>
            <a:r>
              <a:rPr lang="hu-HU" sz="1400" dirty="0">
                <a:solidFill>
                  <a:srgbClr val="4C4C4C"/>
                </a:solidFill>
                <a:latin typeface="Consolas"/>
                <a:ea typeface="Times New Roman"/>
                <a:cs typeface="Times New Roman"/>
              </a:rPr>
              <a:t> = </a:t>
            </a:r>
            <a:r>
              <a:rPr lang="hu-HU" sz="1400" dirty="0" err="1">
                <a:solidFill>
                  <a:srgbClr val="0000FF"/>
                </a:solidFill>
                <a:latin typeface="Consolas"/>
                <a:ea typeface="Times New Roman"/>
                <a:cs typeface="Times New Roman"/>
              </a:rPr>
              <a:t>new</a:t>
            </a:r>
            <a:r>
              <a:rPr lang="hu-HU" sz="1400" dirty="0">
                <a:solidFill>
                  <a:srgbClr val="4C4C4C"/>
                </a:solidFill>
                <a:latin typeface="Consolas"/>
                <a:ea typeface="Times New Roman"/>
                <a:cs typeface="Times New Roman"/>
              </a:rPr>
              <a:t> </a:t>
            </a:r>
            <a:r>
              <a:rPr lang="hu-HU" sz="1400" dirty="0" err="1">
                <a:solidFill>
                  <a:srgbClr val="2B91AF"/>
                </a:solidFill>
                <a:latin typeface="Consolas"/>
                <a:ea typeface="Times New Roman"/>
                <a:cs typeface="Times New Roman"/>
              </a:rPr>
              <a:t>MyServiceClient</a:t>
            </a:r>
            <a:r>
              <a:rPr lang="hu-HU" sz="1400" dirty="0">
                <a:solidFill>
                  <a:srgbClr val="4C4C4C"/>
                </a:solidFill>
                <a:latin typeface="Consolas"/>
                <a:ea typeface="Times New Roman"/>
                <a:cs typeface="Times New Roman"/>
              </a:rPr>
              <a:t>();</a:t>
            </a:r>
            <a:endParaRPr lang="hu-HU" sz="1400" dirty="0">
              <a:latin typeface="Calibri"/>
              <a:ea typeface="Calibri"/>
              <a:cs typeface="Times New Roman"/>
            </a:endParaRPr>
          </a:p>
          <a:p>
            <a:pPr marL="0" indent="0">
              <a:lnSpc>
                <a:spcPct val="115000"/>
              </a:lnSpc>
              <a:spcAft>
                <a:spcPts val="0"/>
              </a:spcAft>
              <a:buNone/>
            </a:pPr>
            <a:r>
              <a:rPr lang="hu-HU" sz="1400" dirty="0" smtClean="0">
                <a:solidFill>
                  <a:srgbClr val="4C4C4C"/>
                </a:solidFill>
                <a:latin typeface="Consolas"/>
                <a:ea typeface="Times New Roman"/>
                <a:cs typeface="Times New Roman"/>
              </a:rPr>
              <a:t>	</a:t>
            </a:r>
            <a:r>
              <a:rPr lang="hu-HU" sz="1400" dirty="0" err="1" smtClean="0">
                <a:solidFill>
                  <a:srgbClr val="4C4C4C"/>
                </a:solidFill>
                <a:latin typeface="Consolas"/>
                <a:ea typeface="Times New Roman"/>
                <a:cs typeface="Times New Roman"/>
              </a:rPr>
              <a:t>client.DoWorkCompleted</a:t>
            </a:r>
            <a:r>
              <a:rPr lang="hu-HU" sz="1400" dirty="0">
                <a:solidFill>
                  <a:srgbClr val="4C4C4C"/>
                </a:solidFill>
                <a:latin typeface="Consolas"/>
                <a:ea typeface="Times New Roman"/>
                <a:cs typeface="Times New Roman"/>
              </a:rPr>
              <a:t> </a:t>
            </a:r>
            <a:r>
              <a:rPr lang="hu-HU" sz="1400" dirty="0" smtClean="0">
                <a:solidFill>
                  <a:srgbClr val="4C4C4C"/>
                </a:solidFill>
                <a:latin typeface="Consolas"/>
                <a:ea typeface="Times New Roman"/>
                <a:cs typeface="Times New Roman"/>
              </a:rPr>
              <a:t>+= </a:t>
            </a:r>
            <a:r>
              <a:rPr lang="hu-HU" sz="1400" dirty="0" err="1" smtClean="0">
                <a:solidFill>
                  <a:srgbClr val="4C4C4C"/>
                </a:solidFill>
                <a:latin typeface="Consolas"/>
                <a:ea typeface="Times New Roman"/>
                <a:cs typeface="Times New Roman"/>
              </a:rPr>
              <a:t>client</a:t>
            </a:r>
            <a:r>
              <a:rPr lang="hu-HU" sz="1400" dirty="0" smtClean="0">
                <a:solidFill>
                  <a:srgbClr val="4C4C4C"/>
                </a:solidFill>
                <a:latin typeface="Consolas"/>
                <a:ea typeface="Times New Roman"/>
                <a:cs typeface="Times New Roman"/>
              </a:rPr>
              <a:t>_</a:t>
            </a:r>
            <a:r>
              <a:rPr lang="hu-HU" sz="1400" dirty="0" err="1" smtClean="0">
                <a:solidFill>
                  <a:srgbClr val="4C4C4C"/>
                </a:solidFill>
                <a:latin typeface="Consolas"/>
                <a:ea typeface="Times New Roman"/>
                <a:cs typeface="Times New Roman"/>
              </a:rPr>
              <a:t>DoWorkCompleted</a:t>
            </a:r>
            <a:r>
              <a:rPr lang="hu-HU" sz="1400" dirty="0" smtClean="0">
                <a:solidFill>
                  <a:srgbClr val="4C4C4C"/>
                </a:solidFill>
                <a:latin typeface="Consolas"/>
                <a:ea typeface="Times New Roman"/>
                <a:cs typeface="Times New Roman"/>
              </a:rPr>
              <a:t>;</a:t>
            </a:r>
            <a:endParaRPr lang="hu-HU" sz="1400" dirty="0">
              <a:latin typeface="Calibri"/>
              <a:ea typeface="Calibri"/>
              <a:cs typeface="Times New Roman"/>
            </a:endParaRPr>
          </a:p>
          <a:p>
            <a:pPr marL="0" indent="0">
              <a:lnSpc>
                <a:spcPct val="115000"/>
              </a:lnSpc>
              <a:spcAft>
                <a:spcPts val="0"/>
              </a:spcAft>
              <a:buNone/>
            </a:pPr>
            <a:r>
              <a:rPr lang="hu-HU" sz="1400" dirty="0" smtClean="0">
                <a:solidFill>
                  <a:srgbClr val="4C4C4C"/>
                </a:solidFill>
                <a:latin typeface="Consolas"/>
                <a:ea typeface="Times New Roman"/>
                <a:cs typeface="Times New Roman"/>
              </a:rPr>
              <a:t>	</a:t>
            </a:r>
            <a:r>
              <a:rPr lang="hu-HU" sz="1400" dirty="0" err="1" smtClean="0">
                <a:solidFill>
                  <a:srgbClr val="4C4C4C"/>
                </a:solidFill>
                <a:latin typeface="Consolas"/>
                <a:ea typeface="Times New Roman"/>
                <a:cs typeface="Times New Roman"/>
              </a:rPr>
              <a:t>client.DoWorkAsync</a:t>
            </a:r>
            <a:r>
              <a:rPr lang="hu-HU" sz="1400" dirty="0">
                <a:solidFill>
                  <a:srgbClr val="4C4C4C"/>
                </a:solidFill>
                <a:latin typeface="Consolas"/>
                <a:ea typeface="Times New Roman"/>
                <a:cs typeface="Times New Roman"/>
              </a:rPr>
              <a:t>(</a:t>
            </a:r>
            <a:r>
              <a:rPr lang="hu-HU" sz="1400" dirty="0">
                <a:solidFill>
                  <a:srgbClr val="A31515"/>
                </a:solidFill>
                <a:latin typeface="Consolas"/>
                <a:ea typeface="Times New Roman"/>
                <a:cs typeface="Times New Roman"/>
              </a:rPr>
              <a:t>"Paraméter"</a:t>
            </a:r>
            <a:r>
              <a:rPr lang="hu-HU" sz="1400" dirty="0">
                <a:solidFill>
                  <a:srgbClr val="4C4C4C"/>
                </a:solidFill>
                <a:latin typeface="Consolas"/>
                <a:ea typeface="Times New Roman"/>
                <a:cs typeface="Times New Roman"/>
              </a:rPr>
              <a:t>);</a:t>
            </a:r>
            <a:endParaRPr lang="hu-HU" sz="1400" dirty="0">
              <a:latin typeface="Calibri"/>
              <a:ea typeface="Calibri"/>
              <a:cs typeface="Times New Roman"/>
            </a:endParaRPr>
          </a:p>
          <a:p>
            <a:pPr marL="0" indent="0">
              <a:lnSpc>
                <a:spcPct val="115000"/>
              </a:lnSpc>
              <a:spcAft>
                <a:spcPts val="0"/>
              </a:spcAft>
              <a:buNone/>
            </a:pPr>
            <a:r>
              <a:rPr lang="hu-HU" sz="1400" dirty="0" smtClean="0">
                <a:solidFill>
                  <a:srgbClr val="4C4C4C"/>
                </a:solidFill>
                <a:latin typeface="Consolas" pitchFamily="49" charset="0"/>
                <a:ea typeface="Times New Roman"/>
                <a:cs typeface="Consolas" pitchFamily="49" charset="0"/>
              </a:rPr>
              <a:t>}</a:t>
            </a:r>
          </a:p>
          <a:p>
            <a:pPr marL="0" indent="0">
              <a:lnSpc>
                <a:spcPct val="115000"/>
              </a:lnSpc>
              <a:spcAft>
                <a:spcPts val="0"/>
              </a:spcAft>
              <a:buNone/>
            </a:pPr>
            <a:endParaRPr lang="hu-HU" sz="1400" dirty="0">
              <a:latin typeface="Calibri"/>
              <a:ea typeface="Calibri"/>
              <a:cs typeface="Times New Roman"/>
            </a:endParaRPr>
          </a:p>
          <a:p>
            <a:pPr marL="0" indent="0">
              <a:lnSpc>
                <a:spcPct val="115000"/>
              </a:lnSpc>
              <a:spcAft>
                <a:spcPts val="0"/>
              </a:spcAft>
              <a:buNone/>
            </a:pPr>
            <a:r>
              <a:rPr lang="hu-HU" sz="1400" dirty="0" err="1">
                <a:solidFill>
                  <a:srgbClr val="0000FF"/>
                </a:solidFill>
                <a:latin typeface="Consolas"/>
                <a:ea typeface="Times New Roman"/>
                <a:cs typeface="Times New Roman"/>
              </a:rPr>
              <a:t>void</a:t>
            </a:r>
            <a:r>
              <a:rPr lang="hu-HU" sz="1400" dirty="0">
                <a:solidFill>
                  <a:srgbClr val="4C4C4C"/>
                </a:solidFill>
                <a:latin typeface="Consolas"/>
                <a:ea typeface="Times New Roman"/>
                <a:cs typeface="Times New Roman"/>
              </a:rPr>
              <a:t> </a:t>
            </a:r>
            <a:r>
              <a:rPr lang="hu-HU" sz="1400" dirty="0" err="1">
                <a:solidFill>
                  <a:srgbClr val="4C4C4C"/>
                </a:solidFill>
                <a:latin typeface="Consolas"/>
                <a:ea typeface="Times New Roman"/>
                <a:cs typeface="Times New Roman"/>
              </a:rPr>
              <a:t>client</a:t>
            </a:r>
            <a:r>
              <a:rPr lang="hu-HU" sz="1400" dirty="0">
                <a:solidFill>
                  <a:srgbClr val="4C4C4C"/>
                </a:solidFill>
                <a:latin typeface="Consolas"/>
                <a:ea typeface="Times New Roman"/>
                <a:cs typeface="Times New Roman"/>
              </a:rPr>
              <a:t>_</a:t>
            </a:r>
            <a:r>
              <a:rPr lang="hu-HU" sz="1400" dirty="0" err="1">
                <a:solidFill>
                  <a:srgbClr val="4C4C4C"/>
                </a:solidFill>
                <a:latin typeface="Consolas"/>
                <a:ea typeface="Times New Roman"/>
                <a:cs typeface="Times New Roman"/>
              </a:rPr>
              <a:t>DoWorkCompleted</a:t>
            </a:r>
            <a:r>
              <a:rPr lang="hu-HU" sz="1400" dirty="0">
                <a:solidFill>
                  <a:srgbClr val="4C4C4C"/>
                </a:solidFill>
                <a:latin typeface="Consolas"/>
                <a:ea typeface="Times New Roman"/>
                <a:cs typeface="Times New Roman"/>
              </a:rPr>
              <a:t>(</a:t>
            </a:r>
            <a:r>
              <a:rPr lang="hu-HU" sz="1400" dirty="0" err="1">
                <a:solidFill>
                  <a:srgbClr val="0000FF"/>
                </a:solidFill>
                <a:latin typeface="Consolas"/>
                <a:ea typeface="Times New Roman"/>
                <a:cs typeface="Times New Roman"/>
              </a:rPr>
              <a:t>object</a:t>
            </a:r>
            <a:r>
              <a:rPr lang="hu-HU" sz="1400" dirty="0">
                <a:solidFill>
                  <a:srgbClr val="4C4C4C"/>
                </a:solidFill>
                <a:latin typeface="Consolas"/>
                <a:ea typeface="Times New Roman"/>
                <a:cs typeface="Times New Roman"/>
              </a:rPr>
              <a:t> </a:t>
            </a:r>
            <a:r>
              <a:rPr lang="hu-HU" sz="1400" dirty="0" err="1">
                <a:solidFill>
                  <a:srgbClr val="4C4C4C"/>
                </a:solidFill>
                <a:latin typeface="Consolas"/>
                <a:ea typeface="Times New Roman"/>
                <a:cs typeface="Times New Roman"/>
              </a:rPr>
              <a:t>sender</a:t>
            </a:r>
            <a:r>
              <a:rPr lang="hu-HU" sz="1400" dirty="0">
                <a:solidFill>
                  <a:srgbClr val="4C4C4C"/>
                </a:solidFill>
                <a:latin typeface="Consolas"/>
                <a:ea typeface="Times New Roman"/>
                <a:cs typeface="Times New Roman"/>
              </a:rPr>
              <a:t>, </a:t>
            </a:r>
            <a:r>
              <a:rPr lang="hu-HU" sz="1400" dirty="0" err="1">
                <a:solidFill>
                  <a:srgbClr val="2B91AF"/>
                </a:solidFill>
                <a:latin typeface="Consolas"/>
                <a:ea typeface="Times New Roman"/>
                <a:cs typeface="Times New Roman"/>
              </a:rPr>
              <a:t>DoWorkCompletedEventArgs</a:t>
            </a:r>
            <a:r>
              <a:rPr lang="hu-HU" sz="1400" dirty="0">
                <a:solidFill>
                  <a:srgbClr val="4C4C4C"/>
                </a:solidFill>
                <a:latin typeface="Consolas"/>
                <a:ea typeface="Times New Roman"/>
                <a:cs typeface="Times New Roman"/>
              </a:rPr>
              <a:t> e</a:t>
            </a:r>
            <a:r>
              <a:rPr lang="hu-HU" sz="1400" dirty="0" smtClean="0">
                <a:solidFill>
                  <a:srgbClr val="4C4C4C"/>
                </a:solidFill>
                <a:latin typeface="Consolas"/>
                <a:ea typeface="Times New Roman"/>
                <a:cs typeface="Times New Roman"/>
              </a:rPr>
              <a:t>)</a:t>
            </a:r>
            <a:endParaRPr lang="hu-HU" sz="1400" dirty="0">
              <a:latin typeface="Calibri"/>
              <a:ea typeface="Times New Roman"/>
              <a:cs typeface="Times New Roman"/>
            </a:endParaRPr>
          </a:p>
          <a:p>
            <a:pPr marL="0" indent="0">
              <a:lnSpc>
                <a:spcPct val="115000"/>
              </a:lnSpc>
              <a:spcAft>
                <a:spcPts val="0"/>
              </a:spcAft>
              <a:buNone/>
            </a:pPr>
            <a:r>
              <a:rPr lang="hu-HU" sz="1400" dirty="0" smtClean="0">
                <a:solidFill>
                  <a:srgbClr val="4C4C4C"/>
                </a:solidFill>
                <a:latin typeface="Consolas"/>
                <a:ea typeface="Times New Roman"/>
                <a:cs typeface="Times New Roman"/>
              </a:rPr>
              <a:t>{</a:t>
            </a:r>
            <a:endParaRPr lang="hu-HU" sz="1400" dirty="0" smtClean="0">
              <a:latin typeface="Calibri"/>
              <a:ea typeface="Times New Roman"/>
              <a:cs typeface="Times New Roman"/>
            </a:endParaRPr>
          </a:p>
          <a:p>
            <a:pPr marL="0" indent="0">
              <a:lnSpc>
                <a:spcPct val="115000"/>
              </a:lnSpc>
              <a:spcAft>
                <a:spcPts val="0"/>
              </a:spcAft>
              <a:buNone/>
            </a:pPr>
            <a:r>
              <a:rPr lang="hu-HU" sz="1400" dirty="0">
                <a:solidFill>
                  <a:srgbClr val="0000FF"/>
                </a:solidFill>
                <a:latin typeface="Calibri"/>
                <a:ea typeface="Times New Roman"/>
                <a:cs typeface="Times New Roman"/>
              </a:rPr>
              <a:t>	</a:t>
            </a:r>
            <a:r>
              <a:rPr lang="hu-HU" sz="1400" dirty="0" err="1" smtClean="0">
                <a:solidFill>
                  <a:srgbClr val="0000FF"/>
                </a:solidFill>
                <a:latin typeface="Consolas"/>
                <a:ea typeface="Times New Roman"/>
                <a:cs typeface="Times New Roman"/>
              </a:rPr>
              <a:t>if</a:t>
            </a:r>
            <a:r>
              <a:rPr lang="hu-HU" sz="1400" dirty="0">
                <a:solidFill>
                  <a:srgbClr val="4C4C4C"/>
                </a:solidFill>
                <a:latin typeface="Consolas"/>
                <a:ea typeface="Times New Roman"/>
                <a:cs typeface="Times New Roman"/>
              </a:rPr>
              <a:t> (</a:t>
            </a:r>
            <a:r>
              <a:rPr lang="hu-HU" sz="1400" dirty="0" err="1">
                <a:solidFill>
                  <a:srgbClr val="4C4C4C"/>
                </a:solidFill>
                <a:latin typeface="Consolas"/>
                <a:ea typeface="Times New Roman"/>
                <a:cs typeface="Times New Roman"/>
              </a:rPr>
              <a:t>e.Error</a:t>
            </a:r>
            <a:r>
              <a:rPr lang="hu-HU" sz="1400" dirty="0">
                <a:solidFill>
                  <a:srgbClr val="4C4C4C"/>
                </a:solidFill>
                <a:latin typeface="Consolas"/>
                <a:ea typeface="Times New Roman"/>
                <a:cs typeface="Times New Roman"/>
              </a:rPr>
              <a:t> == </a:t>
            </a:r>
            <a:r>
              <a:rPr lang="hu-HU" sz="1400" dirty="0">
                <a:solidFill>
                  <a:srgbClr val="0000FF"/>
                </a:solidFill>
                <a:latin typeface="Consolas"/>
                <a:ea typeface="Times New Roman"/>
                <a:cs typeface="Times New Roman"/>
              </a:rPr>
              <a:t>null</a:t>
            </a:r>
            <a:r>
              <a:rPr lang="hu-HU" sz="1400" dirty="0" smtClean="0">
                <a:solidFill>
                  <a:srgbClr val="4C4C4C"/>
                </a:solidFill>
                <a:latin typeface="Consolas"/>
                <a:ea typeface="Times New Roman"/>
                <a:cs typeface="Times New Roman"/>
              </a:rPr>
              <a:t>)</a:t>
            </a:r>
            <a:r>
              <a:rPr lang="hu-HU" sz="1400" dirty="0" smtClean="0">
                <a:latin typeface="Calibri"/>
                <a:ea typeface="Times New Roman"/>
                <a:cs typeface="Times New Roman"/>
              </a:rPr>
              <a:t>  </a:t>
            </a:r>
            <a:r>
              <a:rPr lang="hu-HU" sz="1400" dirty="0" smtClean="0">
                <a:solidFill>
                  <a:srgbClr val="4C4C4C"/>
                </a:solidFill>
                <a:latin typeface="Consolas"/>
                <a:ea typeface="Times New Roman"/>
                <a:cs typeface="Times New Roman"/>
              </a:rPr>
              <a:t>{</a:t>
            </a:r>
            <a:endParaRPr lang="hu-HU" sz="1400" dirty="0">
              <a:latin typeface="Calibri"/>
              <a:ea typeface="Calibri"/>
              <a:cs typeface="Times New Roman"/>
            </a:endParaRPr>
          </a:p>
          <a:p>
            <a:pPr marL="438785" indent="0">
              <a:lnSpc>
                <a:spcPct val="115000"/>
              </a:lnSpc>
              <a:spcAft>
                <a:spcPts val="0"/>
              </a:spcAft>
              <a:buNone/>
            </a:pPr>
            <a:r>
              <a:rPr lang="hu-HU" sz="1400" dirty="0">
                <a:solidFill>
                  <a:srgbClr val="4C4C4C"/>
                </a:solidFill>
                <a:latin typeface="Consolas"/>
                <a:ea typeface="Times New Roman"/>
                <a:cs typeface="Times New Roman"/>
              </a:rPr>
              <a:t>              </a:t>
            </a:r>
            <a:r>
              <a:rPr lang="hu-HU" sz="1400" dirty="0" smtClean="0">
                <a:solidFill>
                  <a:srgbClr val="4C4C4C"/>
                </a:solidFill>
                <a:latin typeface="Consolas"/>
                <a:ea typeface="Times New Roman"/>
                <a:cs typeface="Times New Roman"/>
              </a:rPr>
              <a:t>	</a:t>
            </a:r>
            <a:r>
              <a:rPr lang="hu-HU" sz="1400" dirty="0" smtClean="0">
                <a:solidFill>
                  <a:srgbClr val="0000FF"/>
                </a:solidFill>
                <a:latin typeface="Consolas"/>
                <a:ea typeface="Times New Roman"/>
                <a:cs typeface="Times New Roman"/>
              </a:rPr>
              <a:t>var</a:t>
            </a:r>
            <a:r>
              <a:rPr lang="hu-HU" sz="1400" dirty="0">
                <a:solidFill>
                  <a:srgbClr val="4C4C4C"/>
                </a:solidFill>
                <a:latin typeface="Consolas"/>
                <a:ea typeface="Times New Roman"/>
                <a:cs typeface="Times New Roman"/>
              </a:rPr>
              <a:t> </a:t>
            </a:r>
            <a:r>
              <a:rPr lang="hu-HU" sz="1400" dirty="0" err="1">
                <a:solidFill>
                  <a:srgbClr val="4C4C4C"/>
                </a:solidFill>
                <a:latin typeface="Consolas"/>
                <a:ea typeface="Times New Roman"/>
                <a:cs typeface="Times New Roman"/>
              </a:rPr>
              <a:t>result</a:t>
            </a:r>
            <a:r>
              <a:rPr lang="hu-HU" sz="1400" dirty="0">
                <a:solidFill>
                  <a:srgbClr val="4C4C4C"/>
                </a:solidFill>
                <a:latin typeface="Consolas"/>
                <a:ea typeface="Times New Roman"/>
                <a:cs typeface="Times New Roman"/>
              </a:rPr>
              <a:t> = </a:t>
            </a:r>
            <a:r>
              <a:rPr lang="hu-HU" sz="1400" dirty="0" err="1">
                <a:solidFill>
                  <a:srgbClr val="4C4C4C"/>
                </a:solidFill>
                <a:latin typeface="Consolas"/>
                <a:ea typeface="Times New Roman"/>
                <a:cs typeface="Times New Roman"/>
              </a:rPr>
              <a:t>e.Result</a:t>
            </a:r>
            <a:r>
              <a:rPr lang="hu-HU" sz="1400" dirty="0" smtClean="0">
                <a:solidFill>
                  <a:srgbClr val="4C4C4C"/>
                </a:solidFill>
                <a:latin typeface="Consolas"/>
                <a:ea typeface="Times New Roman"/>
                <a:cs typeface="Times New Roman"/>
              </a:rPr>
              <a:t>;</a:t>
            </a:r>
          </a:p>
          <a:p>
            <a:pPr marL="0" indent="0">
              <a:lnSpc>
                <a:spcPct val="115000"/>
              </a:lnSpc>
              <a:buNone/>
            </a:pPr>
            <a:r>
              <a:rPr lang="hu-HU" sz="1400" dirty="0" smtClean="0">
                <a:solidFill>
                  <a:srgbClr val="008000"/>
                </a:solidFill>
                <a:latin typeface="Consolas"/>
                <a:ea typeface="Times New Roman"/>
                <a:cs typeface="Times New Roman"/>
              </a:rPr>
              <a:t>		// </a:t>
            </a:r>
            <a:r>
              <a:rPr lang="hu-HU" sz="1400" dirty="0">
                <a:solidFill>
                  <a:srgbClr val="008000"/>
                </a:solidFill>
                <a:latin typeface="Consolas"/>
                <a:ea typeface="Times New Roman"/>
                <a:cs typeface="Times New Roman"/>
              </a:rPr>
              <a:t>A felület frissítése</a:t>
            </a:r>
            <a:r>
              <a:rPr lang="hu-HU" sz="1400" dirty="0" smtClean="0">
                <a:solidFill>
                  <a:srgbClr val="008000"/>
                </a:solidFill>
                <a:latin typeface="Consolas"/>
                <a:ea typeface="Times New Roman"/>
                <a:cs typeface="Times New Roman"/>
              </a:rPr>
              <a:t>…</a:t>
            </a:r>
            <a:endParaRPr lang="hu-HU" sz="1400" dirty="0" smtClean="0">
              <a:solidFill>
                <a:srgbClr val="4C4C4C"/>
              </a:solidFill>
              <a:latin typeface="Consolas"/>
              <a:ea typeface="Times New Roman"/>
              <a:cs typeface="Times New Roman"/>
            </a:endParaRPr>
          </a:p>
          <a:p>
            <a:pPr marL="0" indent="0">
              <a:lnSpc>
                <a:spcPct val="115000"/>
              </a:lnSpc>
              <a:spcAft>
                <a:spcPts val="0"/>
              </a:spcAft>
              <a:buNone/>
            </a:pPr>
            <a:r>
              <a:rPr lang="hu-HU" sz="1400" dirty="0">
                <a:solidFill>
                  <a:srgbClr val="4C4C4C"/>
                </a:solidFill>
                <a:latin typeface="Consolas"/>
                <a:ea typeface="Times New Roman"/>
                <a:cs typeface="Times New Roman"/>
              </a:rPr>
              <a:t>       </a:t>
            </a:r>
            <a:r>
              <a:rPr lang="hu-HU" sz="1400" dirty="0" smtClean="0">
                <a:solidFill>
                  <a:srgbClr val="4C4C4C"/>
                </a:solidFill>
                <a:latin typeface="Consolas"/>
                <a:ea typeface="Times New Roman"/>
                <a:cs typeface="Times New Roman"/>
              </a:rPr>
              <a:t>	}</a:t>
            </a:r>
            <a:r>
              <a:rPr lang="hu-HU" sz="1400" dirty="0" smtClean="0">
                <a:latin typeface="Calibri"/>
                <a:ea typeface="Times New Roman"/>
                <a:cs typeface="Times New Roman"/>
              </a:rPr>
              <a:t>  </a:t>
            </a:r>
            <a:r>
              <a:rPr lang="hu-HU" sz="1400" dirty="0" err="1" smtClean="0">
                <a:solidFill>
                  <a:srgbClr val="0000FF"/>
                </a:solidFill>
                <a:latin typeface="Consolas"/>
                <a:ea typeface="Times New Roman"/>
                <a:cs typeface="Times New Roman"/>
              </a:rPr>
              <a:t>else</a:t>
            </a:r>
            <a:r>
              <a:rPr lang="hu-HU" sz="1400" dirty="0" smtClean="0">
                <a:latin typeface="Calibri"/>
                <a:ea typeface="Times New Roman"/>
                <a:cs typeface="Times New Roman"/>
              </a:rPr>
              <a:t>  </a:t>
            </a:r>
            <a:r>
              <a:rPr lang="hu-HU" sz="1400" dirty="0" smtClean="0">
                <a:solidFill>
                  <a:srgbClr val="4C4C4C"/>
                </a:solidFill>
                <a:latin typeface="Consolas"/>
                <a:ea typeface="Times New Roman"/>
                <a:cs typeface="Times New Roman"/>
              </a:rPr>
              <a:t>{</a:t>
            </a:r>
            <a:r>
              <a:rPr lang="hu-HU" sz="1400" dirty="0" smtClean="0">
                <a:latin typeface="Calibri"/>
                <a:ea typeface="Times New Roman"/>
                <a:cs typeface="Times New Roman"/>
              </a:rPr>
              <a:t>  </a:t>
            </a:r>
            <a:r>
              <a:rPr lang="hu-HU" sz="1400" dirty="0" smtClean="0">
                <a:solidFill>
                  <a:srgbClr val="008000"/>
                </a:solidFill>
                <a:latin typeface="Consolas"/>
                <a:ea typeface="Times New Roman"/>
                <a:cs typeface="Times New Roman"/>
              </a:rPr>
              <a:t>// </a:t>
            </a:r>
            <a:r>
              <a:rPr lang="hu-HU" sz="1400" dirty="0">
                <a:solidFill>
                  <a:srgbClr val="008000"/>
                </a:solidFill>
                <a:latin typeface="Consolas"/>
                <a:ea typeface="Times New Roman"/>
                <a:cs typeface="Times New Roman"/>
              </a:rPr>
              <a:t>Hiba történt, kezeljük </a:t>
            </a:r>
            <a:r>
              <a:rPr lang="hu-HU" sz="1400" dirty="0" smtClean="0">
                <a:solidFill>
                  <a:srgbClr val="008000"/>
                </a:solidFill>
                <a:latin typeface="Consolas"/>
                <a:ea typeface="Times New Roman"/>
                <a:cs typeface="Times New Roman"/>
              </a:rPr>
              <a:t>le…</a:t>
            </a:r>
            <a:r>
              <a:rPr lang="hu-HU" sz="1400" dirty="0" smtClean="0">
                <a:latin typeface="Calibri"/>
                <a:ea typeface="Times New Roman"/>
                <a:cs typeface="Times New Roman"/>
              </a:rPr>
              <a:t>  </a:t>
            </a:r>
            <a:r>
              <a:rPr lang="hu-HU" sz="1400" dirty="0" smtClean="0">
                <a:solidFill>
                  <a:srgbClr val="4C4C4C"/>
                </a:solidFill>
                <a:latin typeface="Consolas"/>
                <a:ea typeface="Times New Roman"/>
                <a:cs typeface="Times New Roman"/>
              </a:rPr>
              <a:t>}</a:t>
            </a:r>
            <a:endParaRPr lang="hu-HU" sz="1400" dirty="0">
              <a:latin typeface="Calibri"/>
              <a:ea typeface="Calibri"/>
              <a:cs typeface="Times New Roman"/>
            </a:endParaRPr>
          </a:p>
          <a:p>
            <a:pPr marL="0" indent="0">
              <a:lnSpc>
                <a:spcPct val="115000"/>
              </a:lnSpc>
              <a:spcAft>
                <a:spcPts val="0"/>
              </a:spcAft>
              <a:buNone/>
            </a:pPr>
            <a:r>
              <a:rPr lang="hu-HU" sz="1400" dirty="0" smtClean="0">
                <a:solidFill>
                  <a:srgbClr val="4C4C4C"/>
                </a:solidFill>
                <a:latin typeface="Consolas"/>
                <a:ea typeface="Times New Roman"/>
                <a:cs typeface="Times New Roman"/>
              </a:rPr>
              <a:t>}</a:t>
            </a:r>
          </a:p>
        </p:txBody>
      </p:sp>
      <p:sp>
        <p:nvSpPr>
          <p:cNvPr id="8" name="Text Placeholder 7"/>
          <p:cNvSpPr>
            <a:spLocks noGrp="1"/>
          </p:cNvSpPr>
          <p:nvPr>
            <p:ph type="body" sz="quarter" idx="11"/>
          </p:nvPr>
        </p:nvSpPr>
        <p:spPr/>
        <p:txBody>
          <a:bodyPr/>
          <a:lstStyle/>
          <a:p>
            <a:r>
              <a:rPr lang="hu-HU" dirty="0" smtClean="0"/>
              <a:t>WCF szolgáltatás hívása</a:t>
            </a:r>
            <a:endParaRPr lang="hu-HU" dirty="0"/>
          </a:p>
        </p:txBody>
      </p:sp>
      <p:sp>
        <p:nvSpPr>
          <p:cNvPr id="2" name="Text Placeholder 1"/>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284764588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Hogyan csináljuk C# 5-ben?</a:t>
            </a:r>
            <a:endParaRPr lang="hu-HU" dirty="0"/>
          </a:p>
        </p:txBody>
      </p:sp>
      <p:sp>
        <p:nvSpPr>
          <p:cNvPr id="6" name="Text Placeholder 5"/>
          <p:cNvSpPr>
            <a:spLocks noGrp="1"/>
          </p:cNvSpPr>
          <p:nvPr>
            <p:ph type="body" sz="quarter" idx="10"/>
          </p:nvPr>
        </p:nvSpPr>
        <p:spPr>
          <a:xfrm>
            <a:off x="481865" y="1840856"/>
            <a:ext cx="8572925" cy="3737946"/>
          </a:xfrm>
        </p:spPr>
        <p:txBody>
          <a:bodyPr/>
          <a:lstStyle/>
          <a:p>
            <a:pPr marL="0" indent="0">
              <a:lnSpc>
                <a:spcPct val="115000"/>
              </a:lnSpc>
              <a:spcAft>
                <a:spcPts val="0"/>
              </a:spcAft>
              <a:buNone/>
            </a:pPr>
            <a:r>
              <a:rPr lang="hu-HU" sz="1400" dirty="0" err="1">
                <a:solidFill>
                  <a:srgbClr val="0000FF"/>
                </a:solidFill>
                <a:latin typeface="Consolas"/>
                <a:ea typeface="Times New Roman"/>
                <a:cs typeface="Times New Roman"/>
              </a:rPr>
              <a:t>p</a:t>
            </a:r>
            <a:r>
              <a:rPr lang="hu-HU" sz="1400" dirty="0" err="1" smtClean="0">
                <a:solidFill>
                  <a:srgbClr val="0000FF"/>
                </a:solidFill>
                <a:latin typeface="Consolas"/>
                <a:ea typeface="Times New Roman"/>
                <a:cs typeface="Times New Roman"/>
              </a:rPr>
              <a:t>ublic</a:t>
            </a:r>
            <a:r>
              <a:rPr lang="hu-HU" sz="1400" dirty="0" smtClean="0">
                <a:solidFill>
                  <a:srgbClr val="0000FF"/>
                </a:solidFill>
                <a:latin typeface="Consolas"/>
                <a:ea typeface="Times New Roman"/>
                <a:cs typeface="Times New Roman"/>
              </a:rPr>
              <a:t> </a:t>
            </a:r>
            <a:r>
              <a:rPr lang="hu-HU" sz="1400" b="1" dirty="0" err="1" smtClean="0">
                <a:solidFill>
                  <a:srgbClr val="0000FF"/>
                </a:solidFill>
                <a:latin typeface="Consolas"/>
                <a:ea typeface="Times New Roman"/>
                <a:cs typeface="Times New Roman"/>
              </a:rPr>
              <a:t>async</a:t>
            </a:r>
            <a:r>
              <a:rPr lang="hu-HU" sz="1400" dirty="0" smtClean="0">
                <a:solidFill>
                  <a:srgbClr val="0000FF"/>
                </a:solidFill>
                <a:latin typeface="Consolas"/>
                <a:ea typeface="Times New Roman"/>
                <a:cs typeface="Times New Roman"/>
              </a:rPr>
              <a:t> </a:t>
            </a:r>
            <a:r>
              <a:rPr lang="hu-HU" sz="1400" dirty="0" err="1" smtClean="0">
                <a:solidFill>
                  <a:srgbClr val="0000FF"/>
                </a:solidFill>
                <a:latin typeface="Consolas"/>
                <a:ea typeface="Times New Roman"/>
                <a:cs typeface="Times New Roman"/>
              </a:rPr>
              <a:t>void</a:t>
            </a:r>
            <a:r>
              <a:rPr lang="hu-HU" sz="1400" dirty="0" smtClean="0">
                <a:solidFill>
                  <a:srgbClr val="0000FF"/>
                </a:solidFill>
                <a:latin typeface="Consolas"/>
                <a:ea typeface="Times New Roman"/>
                <a:cs typeface="Times New Roman"/>
              </a:rPr>
              <a:t> </a:t>
            </a:r>
            <a:r>
              <a:rPr lang="hu-HU" sz="1400" dirty="0" err="1" smtClean="0">
                <a:solidFill>
                  <a:srgbClr val="4C4C4C"/>
                </a:solidFill>
                <a:latin typeface="Consolas"/>
                <a:ea typeface="Times New Roman"/>
                <a:cs typeface="Times New Roman"/>
              </a:rPr>
              <a:t>GetDataAsync</a:t>
            </a:r>
            <a:r>
              <a:rPr lang="hu-HU" sz="1400" dirty="0" smtClean="0">
                <a:solidFill>
                  <a:srgbClr val="4C4C4C"/>
                </a:solidFill>
                <a:latin typeface="Consolas"/>
                <a:ea typeface="Times New Roman"/>
                <a:cs typeface="Times New Roman"/>
              </a:rPr>
              <a:t>()</a:t>
            </a:r>
          </a:p>
          <a:p>
            <a:pPr marL="0" indent="0">
              <a:lnSpc>
                <a:spcPct val="115000"/>
              </a:lnSpc>
              <a:spcAft>
                <a:spcPts val="0"/>
              </a:spcAft>
              <a:buNone/>
            </a:pPr>
            <a:r>
              <a:rPr lang="hu-HU" sz="1400" dirty="0" smtClean="0">
                <a:solidFill>
                  <a:srgbClr val="4C4C4C"/>
                </a:solidFill>
                <a:latin typeface="Consolas"/>
                <a:ea typeface="Times New Roman"/>
                <a:cs typeface="Times New Roman"/>
              </a:rPr>
              <a:t>{</a:t>
            </a:r>
          </a:p>
          <a:p>
            <a:pPr marL="0" indent="0">
              <a:lnSpc>
                <a:spcPct val="115000"/>
              </a:lnSpc>
              <a:spcAft>
                <a:spcPts val="0"/>
              </a:spcAft>
              <a:buNone/>
            </a:pPr>
            <a:r>
              <a:rPr lang="hu-HU" sz="1400" dirty="0">
                <a:solidFill>
                  <a:srgbClr val="4C4C4C"/>
                </a:solidFill>
                <a:latin typeface="Consolas"/>
                <a:ea typeface="Times New Roman"/>
                <a:cs typeface="Times New Roman"/>
              </a:rPr>
              <a:t>	</a:t>
            </a:r>
            <a:r>
              <a:rPr lang="hu-HU" sz="1400" dirty="0" err="1" smtClean="0">
                <a:solidFill>
                  <a:srgbClr val="0000FF"/>
                </a:solidFill>
                <a:latin typeface="Consolas"/>
                <a:ea typeface="Times New Roman"/>
                <a:cs typeface="Times New Roman"/>
              </a:rPr>
              <a:t>try</a:t>
            </a:r>
            <a:endParaRPr lang="hu-HU" sz="1400" dirty="0" smtClean="0">
              <a:solidFill>
                <a:srgbClr val="0000FF"/>
              </a:solidFill>
              <a:latin typeface="Consolas"/>
              <a:ea typeface="Times New Roman"/>
              <a:cs typeface="Times New Roman"/>
            </a:endParaRPr>
          </a:p>
          <a:p>
            <a:pPr marL="0" indent="0">
              <a:lnSpc>
                <a:spcPct val="115000"/>
              </a:lnSpc>
              <a:spcAft>
                <a:spcPts val="0"/>
              </a:spcAft>
              <a:buNone/>
            </a:pPr>
            <a:r>
              <a:rPr lang="hu-HU" sz="1400" dirty="0" smtClean="0">
                <a:solidFill>
                  <a:srgbClr val="0000FF"/>
                </a:solidFill>
                <a:latin typeface="Consolas"/>
                <a:ea typeface="Times New Roman"/>
                <a:cs typeface="Times New Roman"/>
              </a:rPr>
              <a:t>	</a:t>
            </a:r>
            <a:r>
              <a:rPr lang="hu-HU" sz="1400" dirty="0" smtClean="0">
                <a:solidFill>
                  <a:srgbClr val="4C4C4C"/>
                </a:solidFill>
                <a:latin typeface="Consolas"/>
                <a:ea typeface="Times New Roman"/>
                <a:cs typeface="Times New Roman"/>
              </a:rPr>
              <a:t>{ </a:t>
            </a:r>
            <a:r>
              <a:rPr lang="hu-HU" sz="1400" dirty="0">
                <a:solidFill>
                  <a:srgbClr val="0000FF"/>
                </a:solidFill>
                <a:latin typeface="Consolas"/>
                <a:ea typeface="Times New Roman"/>
                <a:cs typeface="Times New Roman"/>
              </a:rPr>
              <a:t>	</a:t>
            </a:r>
            <a:r>
              <a:rPr lang="hu-HU" sz="1400" dirty="0" smtClean="0">
                <a:solidFill>
                  <a:srgbClr val="0000FF"/>
                </a:solidFill>
                <a:latin typeface="Consolas"/>
                <a:ea typeface="Times New Roman"/>
                <a:cs typeface="Times New Roman"/>
              </a:rPr>
              <a:t> </a:t>
            </a:r>
            <a:endParaRPr lang="hu-HU" sz="1400" dirty="0" smtClean="0">
              <a:solidFill>
                <a:schemeClr val="tx1"/>
              </a:solidFill>
              <a:latin typeface="Consolas"/>
              <a:ea typeface="Times New Roman"/>
              <a:cs typeface="Times New Roman"/>
            </a:endParaRPr>
          </a:p>
          <a:p>
            <a:pPr marL="0" indent="0">
              <a:lnSpc>
                <a:spcPct val="115000"/>
              </a:lnSpc>
              <a:spcAft>
                <a:spcPts val="0"/>
              </a:spcAft>
              <a:buNone/>
            </a:pPr>
            <a:r>
              <a:rPr lang="hu-HU" sz="1400" dirty="0" smtClean="0">
                <a:solidFill>
                  <a:srgbClr val="2B91AF"/>
                </a:solidFill>
                <a:latin typeface="Consolas"/>
                <a:ea typeface="Times New Roman"/>
                <a:cs typeface="Times New Roman"/>
              </a:rPr>
              <a:t>		</a:t>
            </a:r>
            <a:r>
              <a:rPr lang="hu-HU" sz="1400" dirty="0" err="1" smtClean="0">
                <a:solidFill>
                  <a:srgbClr val="2B91AF"/>
                </a:solidFill>
                <a:latin typeface="Consolas"/>
                <a:ea typeface="Times New Roman"/>
                <a:cs typeface="Times New Roman"/>
              </a:rPr>
              <a:t>MyServiceClient</a:t>
            </a:r>
            <a:r>
              <a:rPr lang="hu-HU" sz="1400" dirty="0">
                <a:solidFill>
                  <a:srgbClr val="4C4C4C"/>
                </a:solidFill>
                <a:latin typeface="Consolas"/>
                <a:ea typeface="Times New Roman"/>
                <a:cs typeface="Times New Roman"/>
              </a:rPr>
              <a:t> </a:t>
            </a:r>
            <a:r>
              <a:rPr lang="hu-HU" sz="1400" dirty="0" err="1">
                <a:solidFill>
                  <a:srgbClr val="4C4C4C"/>
                </a:solidFill>
                <a:latin typeface="Consolas"/>
                <a:ea typeface="Times New Roman"/>
                <a:cs typeface="Times New Roman"/>
              </a:rPr>
              <a:t>client</a:t>
            </a:r>
            <a:r>
              <a:rPr lang="hu-HU" sz="1400" dirty="0">
                <a:solidFill>
                  <a:srgbClr val="4C4C4C"/>
                </a:solidFill>
                <a:latin typeface="Consolas"/>
                <a:ea typeface="Times New Roman"/>
                <a:cs typeface="Times New Roman"/>
              </a:rPr>
              <a:t> = </a:t>
            </a:r>
            <a:r>
              <a:rPr lang="hu-HU" sz="1400" dirty="0" err="1">
                <a:solidFill>
                  <a:srgbClr val="0000FF"/>
                </a:solidFill>
                <a:latin typeface="Consolas"/>
                <a:ea typeface="Times New Roman"/>
                <a:cs typeface="Times New Roman"/>
              </a:rPr>
              <a:t>new</a:t>
            </a:r>
            <a:r>
              <a:rPr lang="hu-HU" sz="1400" dirty="0">
                <a:solidFill>
                  <a:srgbClr val="4C4C4C"/>
                </a:solidFill>
                <a:latin typeface="Consolas"/>
                <a:ea typeface="Times New Roman"/>
                <a:cs typeface="Times New Roman"/>
              </a:rPr>
              <a:t> </a:t>
            </a:r>
            <a:r>
              <a:rPr lang="hu-HU" sz="1400" dirty="0" err="1">
                <a:solidFill>
                  <a:srgbClr val="2B91AF"/>
                </a:solidFill>
                <a:latin typeface="Consolas"/>
                <a:ea typeface="Times New Roman"/>
                <a:cs typeface="Times New Roman"/>
              </a:rPr>
              <a:t>MyServiceClient</a:t>
            </a:r>
            <a:r>
              <a:rPr lang="hu-HU" sz="1400" dirty="0">
                <a:solidFill>
                  <a:srgbClr val="4C4C4C"/>
                </a:solidFill>
                <a:latin typeface="Consolas"/>
                <a:ea typeface="Times New Roman"/>
                <a:cs typeface="Times New Roman"/>
              </a:rPr>
              <a:t>();</a:t>
            </a:r>
            <a:endParaRPr lang="hu-HU" sz="1400" dirty="0">
              <a:latin typeface="Calibri"/>
              <a:ea typeface="Calibri"/>
              <a:cs typeface="Times New Roman"/>
            </a:endParaRPr>
          </a:p>
          <a:p>
            <a:pPr marL="0" indent="0">
              <a:lnSpc>
                <a:spcPct val="115000"/>
              </a:lnSpc>
              <a:spcAft>
                <a:spcPts val="0"/>
              </a:spcAft>
              <a:buNone/>
            </a:pPr>
            <a:r>
              <a:rPr lang="hu-HU" sz="1400" dirty="0">
                <a:solidFill>
                  <a:srgbClr val="4C4C4C"/>
                </a:solidFill>
                <a:latin typeface="Consolas"/>
                <a:ea typeface="Times New Roman"/>
                <a:cs typeface="Times New Roman"/>
              </a:rPr>
              <a:t>	</a:t>
            </a:r>
            <a:r>
              <a:rPr lang="hu-HU" sz="1400" dirty="0" smtClean="0">
                <a:solidFill>
                  <a:srgbClr val="4C4C4C"/>
                </a:solidFill>
                <a:latin typeface="Consolas"/>
                <a:ea typeface="Times New Roman"/>
                <a:cs typeface="Times New Roman"/>
              </a:rPr>
              <a:t>	</a:t>
            </a:r>
            <a:r>
              <a:rPr lang="hu-HU" sz="1400" dirty="0" smtClean="0">
                <a:solidFill>
                  <a:srgbClr val="0000FF"/>
                </a:solidFill>
                <a:latin typeface="Consolas"/>
                <a:ea typeface="Times New Roman"/>
                <a:cs typeface="Times New Roman"/>
              </a:rPr>
              <a:t>var </a:t>
            </a:r>
            <a:r>
              <a:rPr lang="hu-HU" sz="1400" dirty="0" err="1" smtClean="0">
                <a:solidFill>
                  <a:srgbClr val="4C4C4C"/>
                </a:solidFill>
                <a:latin typeface="Consolas"/>
                <a:ea typeface="Times New Roman"/>
                <a:cs typeface="Times New Roman"/>
              </a:rPr>
              <a:t>result</a:t>
            </a:r>
            <a:r>
              <a:rPr lang="hu-HU" sz="1400" dirty="0" smtClean="0">
                <a:solidFill>
                  <a:srgbClr val="4C4C4C"/>
                </a:solidFill>
                <a:latin typeface="Consolas"/>
                <a:ea typeface="Times New Roman"/>
                <a:cs typeface="Times New Roman"/>
              </a:rPr>
              <a:t> = </a:t>
            </a:r>
            <a:r>
              <a:rPr lang="hu-HU" sz="1400" b="1" dirty="0" err="1" smtClean="0">
                <a:solidFill>
                  <a:srgbClr val="0000FF"/>
                </a:solidFill>
                <a:latin typeface="Consolas"/>
                <a:ea typeface="Times New Roman"/>
                <a:cs typeface="Times New Roman"/>
              </a:rPr>
              <a:t>await</a:t>
            </a:r>
            <a:r>
              <a:rPr lang="hu-HU" sz="1400" dirty="0" smtClean="0">
                <a:solidFill>
                  <a:srgbClr val="0000FF"/>
                </a:solidFill>
                <a:latin typeface="Consolas"/>
                <a:ea typeface="Times New Roman"/>
                <a:cs typeface="Times New Roman"/>
              </a:rPr>
              <a:t> </a:t>
            </a:r>
            <a:r>
              <a:rPr lang="hu-HU" sz="1400" dirty="0" err="1" smtClean="0">
                <a:solidFill>
                  <a:srgbClr val="4C4C4C"/>
                </a:solidFill>
                <a:latin typeface="Consolas"/>
                <a:ea typeface="Times New Roman"/>
                <a:cs typeface="Times New Roman"/>
              </a:rPr>
              <a:t>client.DoWorkAsync</a:t>
            </a:r>
            <a:r>
              <a:rPr lang="hu-HU" sz="1400" dirty="0">
                <a:solidFill>
                  <a:srgbClr val="4C4C4C"/>
                </a:solidFill>
                <a:latin typeface="Consolas"/>
                <a:ea typeface="Times New Roman"/>
                <a:cs typeface="Times New Roman"/>
              </a:rPr>
              <a:t>(</a:t>
            </a:r>
            <a:r>
              <a:rPr lang="hu-HU" sz="1400" dirty="0">
                <a:solidFill>
                  <a:srgbClr val="A31515"/>
                </a:solidFill>
                <a:latin typeface="Consolas"/>
                <a:ea typeface="Times New Roman"/>
                <a:cs typeface="Times New Roman"/>
              </a:rPr>
              <a:t>"Paraméter</a:t>
            </a:r>
            <a:r>
              <a:rPr lang="hu-HU" sz="1400" dirty="0" smtClean="0">
                <a:solidFill>
                  <a:srgbClr val="A31515"/>
                </a:solidFill>
                <a:latin typeface="Consolas"/>
                <a:ea typeface="Times New Roman"/>
                <a:cs typeface="Times New Roman"/>
              </a:rPr>
              <a:t>"</a:t>
            </a:r>
            <a:r>
              <a:rPr lang="hu-HU" sz="1400" dirty="0" smtClean="0">
                <a:solidFill>
                  <a:srgbClr val="4C4C4C"/>
                </a:solidFill>
                <a:latin typeface="Consolas"/>
                <a:ea typeface="Times New Roman"/>
                <a:cs typeface="Times New Roman"/>
              </a:rPr>
              <a:t>);</a:t>
            </a:r>
          </a:p>
          <a:p>
            <a:pPr marL="0" indent="0">
              <a:lnSpc>
                <a:spcPct val="115000"/>
              </a:lnSpc>
              <a:buNone/>
            </a:pPr>
            <a:r>
              <a:rPr lang="hu-HU" sz="1400" dirty="0">
                <a:solidFill>
                  <a:srgbClr val="4C4C4C"/>
                </a:solidFill>
                <a:latin typeface="Consolas"/>
                <a:ea typeface="Times New Roman"/>
                <a:cs typeface="Times New Roman"/>
              </a:rPr>
              <a:t>	</a:t>
            </a:r>
            <a:r>
              <a:rPr lang="hu-HU" sz="1400" dirty="0" smtClean="0">
                <a:solidFill>
                  <a:srgbClr val="4C4C4C"/>
                </a:solidFill>
                <a:latin typeface="Consolas"/>
                <a:ea typeface="Times New Roman"/>
                <a:cs typeface="Times New Roman"/>
              </a:rPr>
              <a:t>	</a:t>
            </a:r>
            <a:r>
              <a:rPr lang="hu-HU" sz="1400" dirty="0">
                <a:solidFill>
                  <a:srgbClr val="008000"/>
                </a:solidFill>
                <a:latin typeface="Consolas"/>
                <a:ea typeface="Times New Roman"/>
                <a:cs typeface="Times New Roman"/>
              </a:rPr>
              <a:t>// A felület </a:t>
            </a:r>
            <a:r>
              <a:rPr lang="hu-HU" sz="1400" dirty="0" smtClean="0">
                <a:solidFill>
                  <a:srgbClr val="008000"/>
                </a:solidFill>
                <a:latin typeface="Consolas"/>
                <a:ea typeface="Times New Roman"/>
                <a:cs typeface="Times New Roman"/>
              </a:rPr>
              <a:t>frissítése…</a:t>
            </a:r>
            <a:endParaRPr lang="hu-HU" sz="1400" dirty="0" smtClean="0">
              <a:solidFill>
                <a:srgbClr val="4C4C4C"/>
              </a:solidFill>
              <a:latin typeface="Consolas"/>
              <a:ea typeface="Times New Roman"/>
              <a:cs typeface="Times New Roman"/>
            </a:endParaRPr>
          </a:p>
          <a:p>
            <a:pPr marL="0" indent="0">
              <a:lnSpc>
                <a:spcPct val="115000"/>
              </a:lnSpc>
              <a:spcAft>
                <a:spcPts val="0"/>
              </a:spcAft>
              <a:buNone/>
            </a:pPr>
            <a:r>
              <a:rPr lang="hu-HU" sz="1400" dirty="0" smtClean="0">
                <a:solidFill>
                  <a:srgbClr val="4C4C4C"/>
                </a:solidFill>
                <a:latin typeface="Consolas" pitchFamily="49" charset="0"/>
                <a:ea typeface="Times New Roman"/>
                <a:cs typeface="Consolas" pitchFamily="49" charset="0"/>
              </a:rPr>
              <a:t>	}</a:t>
            </a:r>
          </a:p>
          <a:p>
            <a:pPr marL="0" indent="0">
              <a:lnSpc>
                <a:spcPct val="115000"/>
              </a:lnSpc>
              <a:spcAft>
                <a:spcPts val="0"/>
              </a:spcAft>
              <a:buNone/>
            </a:pPr>
            <a:r>
              <a:rPr lang="hu-HU" sz="1400" dirty="0">
                <a:solidFill>
                  <a:srgbClr val="4C4C4C"/>
                </a:solidFill>
                <a:latin typeface="Consolas" pitchFamily="49" charset="0"/>
                <a:ea typeface="Calibri"/>
                <a:cs typeface="Consolas" pitchFamily="49" charset="0"/>
              </a:rPr>
              <a:t>	</a:t>
            </a:r>
            <a:r>
              <a:rPr lang="hu-HU" sz="1400" dirty="0" err="1" smtClean="0">
                <a:solidFill>
                  <a:srgbClr val="0000FF"/>
                </a:solidFill>
                <a:latin typeface="Consolas"/>
                <a:ea typeface="Times New Roman"/>
                <a:cs typeface="Times New Roman"/>
              </a:rPr>
              <a:t>catch</a:t>
            </a:r>
            <a:r>
              <a:rPr lang="hu-HU" sz="1400" dirty="0">
                <a:solidFill>
                  <a:srgbClr val="4C4C4C"/>
                </a:solidFill>
                <a:latin typeface="Consolas"/>
                <a:ea typeface="Times New Roman"/>
                <a:cs typeface="Times New Roman"/>
              </a:rPr>
              <a:t> </a:t>
            </a:r>
            <a:r>
              <a:rPr lang="hu-HU" sz="1400" dirty="0" smtClean="0">
                <a:solidFill>
                  <a:srgbClr val="4C4C4C"/>
                </a:solidFill>
                <a:latin typeface="Consolas"/>
                <a:ea typeface="Times New Roman"/>
                <a:cs typeface="Times New Roman"/>
              </a:rPr>
              <a:t>(</a:t>
            </a:r>
            <a:r>
              <a:rPr lang="hu-HU" sz="1400" dirty="0" err="1">
                <a:solidFill>
                  <a:srgbClr val="2B91AF"/>
                </a:solidFill>
                <a:latin typeface="Consolas"/>
                <a:ea typeface="Times New Roman"/>
                <a:cs typeface="Times New Roman"/>
              </a:rPr>
              <a:t>Exception</a:t>
            </a:r>
            <a:r>
              <a:rPr lang="hu-HU" sz="1400" dirty="0" smtClean="0">
                <a:solidFill>
                  <a:srgbClr val="4C4C4C"/>
                </a:solidFill>
                <a:latin typeface="Consolas"/>
                <a:ea typeface="Times New Roman"/>
                <a:cs typeface="Times New Roman"/>
              </a:rPr>
              <a:t> ex)</a:t>
            </a:r>
          </a:p>
          <a:p>
            <a:pPr marL="0" indent="0">
              <a:lnSpc>
                <a:spcPct val="115000"/>
              </a:lnSpc>
              <a:spcAft>
                <a:spcPts val="0"/>
              </a:spcAft>
              <a:buNone/>
            </a:pPr>
            <a:r>
              <a:rPr lang="hu-HU" sz="1400" dirty="0" smtClean="0">
                <a:latin typeface="Calibri"/>
                <a:ea typeface="Calibri"/>
                <a:cs typeface="Times New Roman"/>
              </a:rPr>
              <a:t>	</a:t>
            </a:r>
            <a:r>
              <a:rPr lang="hu-HU" sz="1400" dirty="0" smtClean="0">
                <a:solidFill>
                  <a:srgbClr val="4C4C4C"/>
                </a:solidFill>
                <a:latin typeface="Consolas"/>
                <a:ea typeface="Times New Roman"/>
                <a:cs typeface="Times New Roman"/>
              </a:rPr>
              <a:t>{</a:t>
            </a:r>
          </a:p>
          <a:p>
            <a:pPr marL="0" indent="0">
              <a:lnSpc>
                <a:spcPct val="115000"/>
              </a:lnSpc>
              <a:spcAft>
                <a:spcPts val="0"/>
              </a:spcAft>
              <a:buNone/>
            </a:pPr>
            <a:r>
              <a:rPr lang="hu-HU" sz="1400" dirty="0" smtClean="0">
                <a:solidFill>
                  <a:srgbClr val="4C4C4C"/>
                </a:solidFill>
                <a:latin typeface="Consolas"/>
                <a:ea typeface="Calibri"/>
                <a:cs typeface="Times New Roman"/>
              </a:rPr>
              <a:t>		</a:t>
            </a:r>
            <a:r>
              <a:rPr lang="hu-HU" sz="1400" dirty="0">
                <a:solidFill>
                  <a:srgbClr val="008000"/>
                </a:solidFill>
                <a:latin typeface="Consolas"/>
                <a:ea typeface="Times New Roman"/>
                <a:cs typeface="Times New Roman"/>
              </a:rPr>
              <a:t> // Hiba történt, kezeljük </a:t>
            </a:r>
            <a:r>
              <a:rPr lang="hu-HU" sz="1400" dirty="0" smtClean="0">
                <a:solidFill>
                  <a:srgbClr val="008000"/>
                </a:solidFill>
                <a:latin typeface="Consolas"/>
                <a:ea typeface="Times New Roman"/>
                <a:cs typeface="Times New Roman"/>
              </a:rPr>
              <a:t>le…</a:t>
            </a:r>
            <a:r>
              <a:rPr lang="hu-HU" sz="1400" dirty="0" smtClean="0">
                <a:latin typeface="Calibri"/>
                <a:ea typeface="Times New Roman"/>
                <a:cs typeface="Times New Roman"/>
              </a:rPr>
              <a:t> </a:t>
            </a:r>
            <a:endParaRPr lang="hu-HU" sz="1400" dirty="0">
              <a:solidFill>
                <a:srgbClr val="4C4C4C"/>
              </a:solidFill>
              <a:latin typeface="Consolas"/>
              <a:ea typeface="Calibri"/>
              <a:cs typeface="Times New Roman"/>
            </a:endParaRPr>
          </a:p>
          <a:p>
            <a:pPr marL="0" indent="0">
              <a:lnSpc>
                <a:spcPct val="115000"/>
              </a:lnSpc>
              <a:spcAft>
                <a:spcPts val="0"/>
              </a:spcAft>
              <a:buNone/>
            </a:pPr>
            <a:r>
              <a:rPr lang="hu-HU" sz="1400" dirty="0" smtClean="0">
                <a:latin typeface="Calibri"/>
                <a:ea typeface="Calibri"/>
                <a:cs typeface="Times New Roman"/>
              </a:rPr>
              <a:t>	</a:t>
            </a:r>
            <a:r>
              <a:rPr lang="hu-HU" sz="1400" dirty="0" smtClean="0">
                <a:solidFill>
                  <a:srgbClr val="4C4C4C"/>
                </a:solidFill>
                <a:latin typeface="Consolas" pitchFamily="49" charset="0"/>
                <a:ea typeface="Times New Roman"/>
                <a:cs typeface="Consolas" pitchFamily="49" charset="0"/>
              </a:rPr>
              <a:t>}</a:t>
            </a:r>
            <a:endParaRPr lang="hu-HU" sz="1400" dirty="0">
              <a:latin typeface="Calibri"/>
              <a:ea typeface="Calibri"/>
              <a:cs typeface="Times New Roman"/>
            </a:endParaRPr>
          </a:p>
          <a:p>
            <a:pPr marL="0" indent="0">
              <a:lnSpc>
                <a:spcPct val="115000"/>
              </a:lnSpc>
              <a:spcAft>
                <a:spcPts val="0"/>
              </a:spcAft>
              <a:buNone/>
            </a:pPr>
            <a:r>
              <a:rPr lang="hu-HU" sz="1400" dirty="0" smtClean="0">
                <a:solidFill>
                  <a:srgbClr val="4C4C4C"/>
                </a:solidFill>
                <a:latin typeface="Consolas" pitchFamily="49" charset="0"/>
                <a:ea typeface="Times New Roman"/>
                <a:cs typeface="Consolas" pitchFamily="49" charset="0"/>
              </a:rPr>
              <a:t>}</a:t>
            </a:r>
          </a:p>
        </p:txBody>
      </p:sp>
      <p:sp>
        <p:nvSpPr>
          <p:cNvPr id="8" name="Text Placeholder 7"/>
          <p:cNvSpPr>
            <a:spLocks noGrp="1"/>
          </p:cNvSpPr>
          <p:nvPr>
            <p:ph type="body" sz="quarter" idx="11"/>
          </p:nvPr>
        </p:nvSpPr>
        <p:spPr/>
        <p:txBody>
          <a:bodyPr/>
          <a:lstStyle/>
          <a:p>
            <a:r>
              <a:rPr lang="hu-HU" dirty="0" smtClean="0"/>
              <a:t>WCF szolgáltatás hívása</a:t>
            </a:r>
            <a:endParaRPr lang="hu-HU" dirty="0"/>
          </a:p>
        </p:txBody>
      </p:sp>
    </p:spTree>
    <p:extLst>
      <p:ext uri="{BB962C8B-B14F-4D97-AF65-F5344CB8AC3E}">
        <p14:creationId xmlns:p14="http://schemas.microsoft.com/office/powerpoint/2010/main" val="116805059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hu-HU" dirty="0" err="1" smtClean="0"/>
              <a:t>Caller</a:t>
            </a:r>
            <a:r>
              <a:rPr lang="hu-HU" dirty="0" smtClean="0"/>
              <a:t> </a:t>
            </a:r>
            <a:r>
              <a:rPr lang="hu-HU" dirty="0" err="1" smtClean="0"/>
              <a:t>Info</a:t>
            </a:r>
            <a:r>
              <a:rPr lang="hu-HU" dirty="0" smtClean="0"/>
              <a:t> attribútumok</a:t>
            </a:r>
            <a:endParaRPr lang="hu-HU" dirty="0"/>
          </a:p>
        </p:txBody>
      </p:sp>
      <p:sp>
        <p:nvSpPr>
          <p:cNvPr id="5" name="Subtitle 4"/>
          <p:cNvSpPr>
            <a:spLocks noGrp="1"/>
          </p:cNvSpPr>
          <p:nvPr>
            <p:ph type="subTitle" idx="1"/>
          </p:nvPr>
        </p:nvSpPr>
        <p:spPr/>
        <p:txBody>
          <a:bodyPr/>
          <a:lstStyle/>
          <a:p>
            <a:endParaRPr lang="hu-HU"/>
          </a:p>
        </p:txBody>
      </p:sp>
      <p:sp>
        <p:nvSpPr>
          <p:cNvPr id="8" name="Text Placeholder 7"/>
          <p:cNvSpPr>
            <a:spLocks noGrp="1"/>
          </p:cNvSpPr>
          <p:nvPr>
            <p:ph type="body" sz="quarter" idx="10"/>
          </p:nvPr>
        </p:nvSpPr>
        <p:spPr/>
        <p:txBody>
          <a:bodyPr/>
          <a:lstStyle/>
          <a:p>
            <a:r>
              <a:rPr lang="hu-HU" dirty="0" smtClean="0"/>
              <a:t>C# 5 újdonságok</a:t>
            </a:r>
            <a:endParaRPr lang="hu-HU" dirty="0"/>
          </a:p>
        </p:txBody>
      </p:sp>
    </p:spTree>
    <p:extLst>
      <p:ext uri="{BB962C8B-B14F-4D97-AF65-F5344CB8AC3E}">
        <p14:creationId xmlns:p14="http://schemas.microsoft.com/office/powerpoint/2010/main" val="102304985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smtClean="0"/>
              <a:t>Caller Info attriútumok</a:t>
            </a:r>
            <a:endParaRPr lang="hu-HU" dirty="0"/>
          </a:p>
        </p:txBody>
      </p:sp>
      <p:sp>
        <p:nvSpPr>
          <p:cNvPr id="6" name="Text Placeholder 5"/>
          <p:cNvSpPr>
            <a:spLocks noGrp="1"/>
          </p:cNvSpPr>
          <p:nvPr>
            <p:ph type="body" sz="quarter" idx="10"/>
          </p:nvPr>
        </p:nvSpPr>
        <p:spPr>
          <a:xfrm>
            <a:off x="454001" y="1931910"/>
            <a:ext cx="8363938" cy="1889748"/>
          </a:xfrm>
        </p:spPr>
        <p:txBody>
          <a:bodyPr/>
          <a:lstStyle/>
          <a:p>
            <a:r>
              <a:rPr lang="hu-HU" dirty="0" smtClean="0"/>
              <a:t>Metódus paraméterre rakhatjuk</a:t>
            </a:r>
          </a:p>
          <a:p>
            <a:r>
              <a:rPr lang="hu-HU" dirty="0" smtClean="0"/>
              <a:t>A hívó metódus paramétereit kaphatjuk meg</a:t>
            </a:r>
          </a:p>
          <a:p>
            <a:r>
              <a:rPr lang="hu-HU" dirty="0" smtClean="0"/>
              <a:t>3 attribútum</a:t>
            </a:r>
          </a:p>
          <a:p>
            <a:pPr lvl="1"/>
            <a:r>
              <a:rPr lang="hu-HU" dirty="0" err="1" smtClean="0"/>
              <a:t>CallerMember</a:t>
            </a:r>
            <a:r>
              <a:rPr lang="hu-HU" dirty="0" smtClean="0"/>
              <a:t>, </a:t>
            </a:r>
            <a:r>
              <a:rPr lang="hu-HU" dirty="0" err="1" smtClean="0"/>
              <a:t>CallerFilePath</a:t>
            </a:r>
            <a:r>
              <a:rPr lang="hu-HU" dirty="0" smtClean="0"/>
              <a:t>, </a:t>
            </a:r>
            <a:r>
              <a:rPr lang="hu-HU" dirty="0" err="1" smtClean="0"/>
              <a:t>CallerLineNumber</a:t>
            </a:r>
            <a:endParaRPr lang="hu-HU" dirty="0" smtClean="0"/>
          </a:p>
          <a:p>
            <a:r>
              <a:rPr lang="hu-HU" dirty="0" smtClean="0"/>
              <a:t>Példa:</a:t>
            </a:r>
          </a:p>
        </p:txBody>
      </p:sp>
      <p:sp>
        <p:nvSpPr>
          <p:cNvPr id="14" name="Text Placeholder 13"/>
          <p:cNvSpPr>
            <a:spLocks noGrp="1"/>
          </p:cNvSpPr>
          <p:nvPr>
            <p:ph type="body" sz="quarter" idx="11"/>
          </p:nvPr>
        </p:nvSpPr>
        <p:spPr/>
        <p:txBody>
          <a:bodyPr/>
          <a:lstStyle/>
          <a:p>
            <a:r>
              <a:rPr lang="hu-HU" dirty="0" smtClean="0"/>
              <a:t>Céljuk</a:t>
            </a:r>
            <a:endParaRPr lang="hu-HU" dirty="0"/>
          </a:p>
        </p:txBody>
      </p:sp>
      <p:sp>
        <p:nvSpPr>
          <p:cNvPr id="10" name="Text Placeholder 5"/>
          <p:cNvSpPr txBox="1">
            <a:spLocks/>
          </p:cNvSpPr>
          <p:nvPr/>
        </p:nvSpPr>
        <p:spPr>
          <a:xfrm>
            <a:off x="941567" y="3845067"/>
            <a:ext cx="7610763" cy="2574551"/>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buNone/>
            </a:pPr>
            <a:r>
              <a:rPr lang="hu-HU" sz="1400" dirty="0" err="1">
                <a:solidFill>
                  <a:srgbClr val="0000FF"/>
                </a:solidFill>
                <a:latin typeface="Consolas" pitchFamily="49" charset="0"/>
                <a:cs typeface="Consolas" pitchFamily="49" charset="0"/>
              </a:rPr>
              <a:t>public</a:t>
            </a:r>
            <a:r>
              <a:rPr lang="hu-HU" sz="1400" dirty="0">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void</a:t>
            </a:r>
            <a:r>
              <a:rPr lang="hu-HU" sz="1400" dirty="0">
                <a:latin typeface="Consolas" pitchFamily="49" charset="0"/>
                <a:cs typeface="Consolas" pitchFamily="49" charset="0"/>
              </a:rPr>
              <a:t> </a:t>
            </a:r>
            <a:r>
              <a:rPr lang="hu-HU" sz="1400" dirty="0" err="1">
                <a:latin typeface="Consolas" pitchFamily="49" charset="0"/>
                <a:cs typeface="Consolas" pitchFamily="49" charset="0"/>
              </a:rPr>
              <a:t>TraceMessage</a:t>
            </a:r>
            <a:r>
              <a:rPr lang="hu-HU" sz="1400" dirty="0">
                <a:latin typeface="Consolas" pitchFamily="49" charset="0"/>
                <a:cs typeface="Consolas" pitchFamily="49" charset="0"/>
              </a:rPr>
              <a:t>(</a:t>
            </a:r>
            <a:r>
              <a:rPr lang="hu-HU" sz="1400" dirty="0" err="1">
                <a:solidFill>
                  <a:srgbClr val="0000FF"/>
                </a:solidFill>
                <a:latin typeface="Consolas" pitchFamily="49" charset="0"/>
                <a:cs typeface="Consolas" pitchFamily="49" charset="0"/>
              </a:rPr>
              <a:t>string</a:t>
            </a:r>
            <a:r>
              <a:rPr lang="hu-HU" sz="1400" dirty="0">
                <a:latin typeface="Consolas" pitchFamily="49" charset="0"/>
                <a:cs typeface="Consolas" pitchFamily="49" charset="0"/>
              </a:rPr>
              <a:t> </a:t>
            </a:r>
            <a:r>
              <a:rPr lang="hu-HU" sz="1400" dirty="0" err="1">
                <a:latin typeface="Consolas" pitchFamily="49" charset="0"/>
                <a:cs typeface="Consolas" pitchFamily="49" charset="0"/>
              </a:rPr>
              <a:t>message</a:t>
            </a:r>
            <a:r>
              <a:rPr lang="hu-HU" sz="1400" dirty="0" smtClean="0">
                <a:latin typeface="Consolas" pitchFamily="49" charset="0"/>
                <a:cs typeface="Consolas" pitchFamily="49" charset="0"/>
              </a:rPr>
              <a:t>,</a:t>
            </a:r>
          </a:p>
          <a:p>
            <a:pPr marL="0" indent="0">
              <a:lnSpc>
                <a:spcPct val="115000"/>
              </a:lnSpc>
              <a:buNone/>
            </a:pPr>
            <a:r>
              <a:rPr lang="hu-HU" sz="1400" dirty="0" smtClean="0">
                <a:latin typeface="Consolas" pitchFamily="49" charset="0"/>
                <a:cs typeface="Consolas" pitchFamily="49" charset="0"/>
              </a:rPr>
              <a:t>		[</a:t>
            </a:r>
            <a:r>
              <a:rPr lang="hu-HU" sz="1400" dirty="0" err="1">
                <a:solidFill>
                  <a:srgbClr val="2B91AF"/>
                </a:solidFill>
                <a:latin typeface="Consolas"/>
                <a:ea typeface="Times New Roman"/>
                <a:cs typeface="Times New Roman"/>
              </a:rPr>
              <a:t>CallerMemberName</a:t>
            </a:r>
            <a:r>
              <a:rPr lang="hu-HU" sz="1400" dirty="0">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string</a:t>
            </a:r>
            <a:r>
              <a:rPr lang="hu-HU" sz="1400" dirty="0">
                <a:latin typeface="Consolas" pitchFamily="49" charset="0"/>
                <a:cs typeface="Consolas" pitchFamily="49" charset="0"/>
              </a:rPr>
              <a:t> </a:t>
            </a:r>
            <a:r>
              <a:rPr lang="hu-HU" sz="1400" dirty="0" err="1">
                <a:latin typeface="Consolas" pitchFamily="49" charset="0"/>
                <a:cs typeface="Consolas" pitchFamily="49" charset="0"/>
              </a:rPr>
              <a:t>memberName</a:t>
            </a:r>
            <a:r>
              <a:rPr lang="hu-HU" sz="1400" dirty="0">
                <a:latin typeface="Consolas" pitchFamily="49" charset="0"/>
                <a:cs typeface="Consolas" pitchFamily="49" charset="0"/>
              </a:rPr>
              <a:t> = </a:t>
            </a:r>
            <a:r>
              <a:rPr lang="hu-HU" sz="1400" dirty="0" smtClean="0">
                <a:solidFill>
                  <a:srgbClr val="A31515"/>
                </a:solidFill>
                <a:latin typeface="Consolas" pitchFamily="49" charset="0"/>
                <a:cs typeface="Consolas" pitchFamily="49" charset="0"/>
              </a:rPr>
              <a:t>""</a:t>
            </a:r>
            <a:r>
              <a:rPr lang="hu-HU" sz="1400" dirty="0" smtClean="0">
                <a:latin typeface="Consolas" pitchFamily="49" charset="0"/>
                <a:cs typeface="Consolas" pitchFamily="49" charset="0"/>
              </a:rPr>
              <a:t>,</a:t>
            </a:r>
          </a:p>
          <a:p>
            <a:pPr marL="0" indent="0">
              <a:lnSpc>
                <a:spcPct val="115000"/>
              </a:lnSpc>
              <a:buNone/>
            </a:pPr>
            <a:r>
              <a:rPr lang="hu-HU" sz="1400" dirty="0" smtClean="0">
                <a:latin typeface="Consolas" pitchFamily="49" charset="0"/>
                <a:cs typeface="Consolas" pitchFamily="49" charset="0"/>
              </a:rPr>
              <a:t>		[</a:t>
            </a:r>
            <a:r>
              <a:rPr lang="hu-HU" sz="1400" dirty="0" err="1">
                <a:solidFill>
                  <a:srgbClr val="2B91AF"/>
                </a:solidFill>
                <a:latin typeface="Consolas"/>
                <a:ea typeface="Times New Roman"/>
                <a:cs typeface="Times New Roman"/>
              </a:rPr>
              <a:t>CallerFilePath</a:t>
            </a:r>
            <a:r>
              <a:rPr lang="hu-HU" sz="1400" dirty="0">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string</a:t>
            </a:r>
            <a:r>
              <a:rPr lang="hu-HU" sz="1400" dirty="0">
                <a:latin typeface="Consolas" pitchFamily="49" charset="0"/>
                <a:cs typeface="Consolas" pitchFamily="49" charset="0"/>
              </a:rPr>
              <a:t> </a:t>
            </a:r>
            <a:r>
              <a:rPr lang="hu-HU" sz="1400" dirty="0" err="1">
                <a:latin typeface="Consolas" pitchFamily="49" charset="0"/>
                <a:cs typeface="Consolas" pitchFamily="49" charset="0"/>
              </a:rPr>
              <a:t>sourceFilePath</a:t>
            </a:r>
            <a:r>
              <a:rPr lang="hu-HU" sz="1400" dirty="0">
                <a:latin typeface="Consolas" pitchFamily="49" charset="0"/>
                <a:cs typeface="Consolas" pitchFamily="49" charset="0"/>
              </a:rPr>
              <a:t> = </a:t>
            </a:r>
            <a:r>
              <a:rPr lang="hu-HU" sz="1400" dirty="0" smtClean="0">
                <a:solidFill>
                  <a:srgbClr val="A31515"/>
                </a:solidFill>
                <a:latin typeface="Consolas" pitchFamily="49" charset="0"/>
                <a:cs typeface="Consolas" pitchFamily="49" charset="0"/>
              </a:rPr>
              <a:t>""</a:t>
            </a:r>
            <a:r>
              <a:rPr lang="hu-HU" sz="1400" dirty="0" smtClean="0">
                <a:latin typeface="Consolas" pitchFamily="49" charset="0"/>
                <a:cs typeface="Consolas" pitchFamily="49" charset="0"/>
              </a:rPr>
              <a:t>,</a:t>
            </a:r>
          </a:p>
          <a:p>
            <a:pPr marL="0" indent="0">
              <a:lnSpc>
                <a:spcPct val="115000"/>
              </a:lnSpc>
              <a:buNone/>
            </a:pPr>
            <a:r>
              <a:rPr lang="hu-HU" sz="1400" dirty="0" smtClean="0">
                <a:latin typeface="Consolas" pitchFamily="49" charset="0"/>
                <a:cs typeface="Consolas" pitchFamily="49" charset="0"/>
              </a:rPr>
              <a:t>		[</a:t>
            </a:r>
            <a:r>
              <a:rPr lang="hu-HU" sz="1400" dirty="0" err="1">
                <a:solidFill>
                  <a:srgbClr val="2B91AF"/>
                </a:solidFill>
                <a:latin typeface="Consolas"/>
                <a:ea typeface="Times New Roman"/>
                <a:cs typeface="Times New Roman"/>
              </a:rPr>
              <a:t>CallerLineNumber</a:t>
            </a:r>
            <a:r>
              <a:rPr lang="hu-HU" sz="1400" dirty="0">
                <a:latin typeface="Consolas" pitchFamily="49" charset="0"/>
                <a:cs typeface="Consolas" pitchFamily="49" charset="0"/>
              </a:rPr>
              <a:t>] </a:t>
            </a:r>
            <a:r>
              <a:rPr lang="hu-HU" sz="1400" dirty="0">
                <a:solidFill>
                  <a:srgbClr val="0000FF"/>
                </a:solidFill>
                <a:latin typeface="Consolas" pitchFamily="49" charset="0"/>
                <a:cs typeface="Consolas" pitchFamily="49" charset="0"/>
              </a:rPr>
              <a:t>int</a:t>
            </a:r>
            <a:r>
              <a:rPr lang="hu-HU" sz="1400" dirty="0">
                <a:latin typeface="Consolas" pitchFamily="49" charset="0"/>
                <a:cs typeface="Consolas" pitchFamily="49" charset="0"/>
              </a:rPr>
              <a:t> </a:t>
            </a:r>
            <a:r>
              <a:rPr lang="hu-HU" sz="1400" dirty="0" err="1">
                <a:latin typeface="Consolas" pitchFamily="49" charset="0"/>
                <a:cs typeface="Consolas" pitchFamily="49" charset="0"/>
              </a:rPr>
              <a:t>sourceLineNumber</a:t>
            </a:r>
            <a:r>
              <a:rPr lang="hu-HU" sz="1400" dirty="0">
                <a:latin typeface="Consolas" pitchFamily="49" charset="0"/>
                <a:cs typeface="Consolas" pitchFamily="49" charset="0"/>
              </a:rPr>
              <a:t> = 0</a:t>
            </a:r>
            <a:r>
              <a:rPr lang="hu-HU" sz="1400" dirty="0" smtClean="0">
                <a:latin typeface="Consolas" pitchFamily="49" charset="0"/>
                <a:cs typeface="Consolas" pitchFamily="49" charset="0"/>
              </a:rPr>
              <a:t>) {</a:t>
            </a:r>
          </a:p>
          <a:p>
            <a:pPr marL="0" indent="0">
              <a:lnSpc>
                <a:spcPct val="115000"/>
              </a:lnSpc>
              <a:buNone/>
            </a:pPr>
            <a:r>
              <a:rPr lang="hu-HU" sz="1400" dirty="0" smtClean="0">
                <a:latin typeface="Consolas" pitchFamily="49" charset="0"/>
                <a:cs typeface="Consolas" pitchFamily="49" charset="0"/>
              </a:rPr>
              <a:t>	</a:t>
            </a:r>
            <a:r>
              <a:rPr lang="hu-HU" sz="1400" dirty="0" err="1">
                <a:solidFill>
                  <a:srgbClr val="2B91AF"/>
                </a:solidFill>
                <a:latin typeface="Consolas"/>
                <a:ea typeface="Times New Roman"/>
                <a:cs typeface="Times New Roman"/>
              </a:rPr>
              <a:t>Trace</a:t>
            </a:r>
            <a:r>
              <a:rPr lang="hu-HU" sz="1400" dirty="0" err="1">
                <a:latin typeface="Consolas" pitchFamily="49" charset="0"/>
                <a:cs typeface="Consolas" pitchFamily="49" charset="0"/>
              </a:rPr>
              <a:t>.WriteLine</a:t>
            </a:r>
            <a:r>
              <a:rPr lang="hu-HU" sz="1400" dirty="0">
                <a:latin typeface="Consolas" pitchFamily="49" charset="0"/>
                <a:cs typeface="Consolas" pitchFamily="49" charset="0"/>
              </a:rPr>
              <a:t>(</a:t>
            </a:r>
            <a:r>
              <a:rPr lang="hu-HU" sz="1400" dirty="0">
                <a:solidFill>
                  <a:srgbClr val="A31515"/>
                </a:solidFill>
                <a:latin typeface="Consolas" pitchFamily="49" charset="0"/>
                <a:cs typeface="Consolas" pitchFamily="49" charset="0"/>
              </a:rPr>
              <a:t>"</a:t>
            </a:r>
            <a:r>
              <a:rPr lang="hu-HU" sz="1400" dirty="0" err="1">
                <a:solidFill>
                  <a:srgbClr val="A31515"/>
                </a:solidFill>
                <a:latin typeface="Consolas" pitchFamily="49" charset="0"/>
                <a:cs typeface="Consolas" pitchFamily="49" charset="0"/>
              </a:rPr>
              <a:t>message</a:t>
            </a:r>
            <a:r>
              <a:rPr lang="hu-HU" sz="1400" dirty="0">
                <a:solidFill>
                  <a:srgbClr val="A31515"/>
                </a:solidFill>
                <a:latin typeface="Consolas" pitchFamily="49" charset="0"/>
                <a:cs typeface="Consolas" pitchFamily="49" charset="0"/>
              </a:rPr>
              <a:t>: "</a:t>
            </a:r>
            <a:r>
              <a:rPr lang="hu-HU" sz="1400" dirty="0">
                <a:latin typeface="Consolas" pitchFamily="49" charset="0"/>
                <a:cs typeface="Consolas" pitchFamily="49" charset="0"/>
              </a:rPr>
              <a:t> + </a:t>
            </a:r>
            <a:r>
              <a:rPr lang="hu-HU" sz="1400" dirty="0" err="1">
                <a:latin typeface="Consolas" pitchFamily="49" charset="0"/>
                <a:cs typeface="Consolas" pitchFamily="49" charset="0"/>
              </a:rPr>
              <a:t>message</a:t>
            </a:r>
            <a:r>
              <a:rPr lang="hu-HU" sz="1400" dirty="0" smtClean="0">
                <a:latin typeface="Consolas" pitchFamily="49" charset="0"/>
                <a:cs typeface="Consolas" pitchFamily="49" charset="0"/>
              </a:rPr>
              <a:t>);</a:t>
            </a:r>
          </a:p>
          <a:p>
            <a:pPr marL="0" indent="0">
              <a:lnSpc>
                <a:spcPct val="115000"/>
              </a:lnSpc>
              <a:buNone/>
            </a:pPr>
            <a:r>
              <a:rPr lang="hu-HU" sz="1400" dirty="0" smtClean="0">
                <a:latin typeface="Consolas" pitchFamily="49" charset="0"/>
                <a:cs typeface="Consolas" pitchFamily="49" charset="0"/>
              </a:rPr>
              <a:t>	</a:t>
            </a:r>
            <a:r>
              <a:rPr lang="hu-HU" sz="1400" dirty="0" err="1">
                <a:solidFill>
                  <a:srgbClr val="2B91AF"/>
                </a:solidFill>
                <a:latin typeface="Consolas"/>
                <a:ea typeface="Times New Roman"/>
                <a:cs typeface="Times New Roman"/>
              </a:rPr>
              <a:t>Trace</a:t>
            </a:r>
            <a:r>
              <a:rPr lang="hu-HU" sz="1400" dirty="0" err="1">
                <a:latin typeface="Consolas" pitchFamily="49" charset="0"/>
                <a:cs typeface="Consolas" pitchFamily="49" charset="0"/>
              </a:rPr>
              <a:t>.WriteLine</a:t>
            </a:r>
            <a:r>
              <a:rPr lang="hu-HU" sz="1400" dirty="0">
                <a:latin typeface="Consolas" pitchFamily="49" charset="0"/>
                <a:cs typeface="Consolas" pitchFamily="49" charset="0"/>
              </a:rPr>
              <a:t>(</a:t>
            </a:r>
            <a:r>
              <a:rPr lang="hu-HU" sz="1400" dirty="0">
                <a:solidFill>
                  <a:srgbClr val="A31515"/>
                </a:solidFill>
                <a:latin typeface="Consolas" pitchFamily="49" charset="0"/>
                <a:cs typeface="Consolas" pitchFamily="49" charset="0"/>
              </a:rPr>
              <a:t>"</a:t>
            </a:r>
            <a:r>
              <a:rPr lang="hu-HU" sz="1400" dirty="0" err="1">
                <a:solidFill>
                  <a:srgbClr val="A31515"/>
                </a:solidFill>
                <a:latin typeface="Consolas" pitchFamily="49" charset="0"/>
                <a:cs typeface="Consolas" pitchFamily="49" charset="0"/>
              </a:rPr>
              <a:t>member</a:t>
            </a:r>
            <a:r>
              <a:rPr lang="hu-HU" sz="1400" dirty="0">
                <a:solidFill>
                  <a:srgbClr val="A31515"/>
                </a:solidFill>
                <a:latin typeface="Consolas" pitchFamily="49" charset="0"/>
                <a:cs typeface="Consolas" pitchFamily="49" charset="0"/>
              </a:rPr>
              <a:t> </a:t>
            </a:r>
            <a:r>
              <a:rPr lang="hu-HU" sz="1400" dirty="0" err="1">
                <a:solidFill>
                  <a:srgbClr val="A31515"/>
                </a:solidFill>
                <a:latin typeface="Consolas" pitchFamily="49" charset="0"/>
                <a:cs typeface="Consolas" pitchFamily="49" charset="0"/>
              </a:rPr>
              <a:t>name</a:t>
            </a:r>
            <a:r>
              <a:rPr lang="hu-HU" sz="1400" dirty="0">
                <a:solidFill>
                  <a:srgbClr val="A31515"/>
                </a:solidFill>
                <a:latin typeface="Consolas" pitchFamily="49" charset="0"/>
                <a:cs typeface="Consolas" pitchFamily="49" charset="0"/>
              </a:rPr>
              <a:t>: "</a:t>
            </a:r>
            <a:r>
              <a:rPr lang="hu-HU" sz="1400" dirty="0">
                <a:latin typeface="Consolas" pitchFamily="49" charset="0"/>
                <a:cs typeface="Consolas" pitchFamily="49" charset="0"/>
              </a:rPr>
              <a:t> + </a:t>
            </a:r>
            <a:r>
              <a:rPr lang="hu-HU" sz="1400" dirty="0" err="1">
                <a:latin typeface="Consolas" pitchFamily="49" charset="0"/>
                <a:cs typeface="Consolas" pitchFamily="49" charset="0"/>
              </a:rPr>
              <a:t>memberName</a:t>
            </a:r>
            <a:r>
              <a:rPr lang="hu-HU" sz="1400" dirty="0" smtClean="0">
                <a:latin typeface="Consolas" pitchFamily="49" charset="0"/>
                <a:cs typeface="Consolas" pitchFamily="49" charset="0"/>
              </a:rPr>
              <a:t>);</a:t>
            </a:r>
          </a:p>
          <a:p>
            <a:pPr marL="0" indent="0">
              <a:lnSpc>
                <a:spcPct val="115000"/>
              </a:lnSpc>
              <a:buNone/>
            </a:pPr>
            <a:r>
              <a:rPr lang="hu-HU" sz="1400" dirty="0" smtClean="0">
                <a:latin typeface="Consolas" pitchFamily="49" charset="0"/>
                <a:cs typeface="Consolas" pitchFamily="49" charset="0"/>
              </a:rPr>
              <a:t>	</a:t>
            </a:r>
            <a:r>
              <a:rPr lang="hu-HU" sz="1400" dirty="0" err="1">
                <a:solidFill>
                  <a:srgbClr val="2B91AF"/>
                </a:solidFill>
                <a:latin typeface="Consolas"/>
                <a:ea typeface="Times New Roman"/>
                <a:cs typeface="Times New Roman"/>
              </a:rPr>
              <a:t>Trace</a:t>
            </a:r>
            <a:r>
              <a:rPr lang="hu-HU" sz="1400" dirty="0" err="1" smtClean="0">
                <a:latin typeface="Consolas" pitchFamily="49" charset="0"/>
                <a:cs typeface="Consolas" pitchFamily="49" charset="0"/>
              </a:rPr>
              <a:t>.WriteLine</a:t>
            </a:r>
            <a:r>
              <a:rPr lang="hu-HU" sz="1400" dirty="0">
                <a:latin typeface="Consolas" pitchFamily="49" charset="0"/>
                <a:cs typeface="Consolas" pitchFamily="49" charset="0"/>
              </a:rPr>
              <a:t>(</a:t>
            </a:r>
            <a:r>
              <a:rPr lang="hu-HU" sz="1400" dirty="0">
                <a:solidFill>
                  <a:srgbClr val="A31515"/>
                </a:solidFill>
                <a:latin typeface="Consolas" pitchFamily="49" charset="0"/>
                <a:cs typeface="Consolas" pitchFamily="49" charset="0"/>
              </a:rPr>
              <a:t>"</a:t>
            </a:r>
            <a:r>
              <a:rPr lang="hu-HU" sz="1400" dirty="0" err="1">
                <a:solidFill>
                  <a:srgbClr val="A31515"/>
                </a:solidFill>
                <a:latin typeface="Consolas" pitchFamily="49" charset="0"/>
                <a:cs typeface="Consolas" pitchFamily="49" charset="0"/>
              </a:rPr>
              <a:t>source</a:t>
            </a:r>
            <a:r>
              <a:rPr lang="hu-HU" sz="1400" dirty="0">
                <a:solidFill>
                  <a:srgbClr val="A31515"/>
                </a:solidFill>
                <a:latin typeface="Consolas" pitchFamily="49" charset="0"/>
                <a:cs typeface="Consolas" pitchFamily="49" charset="0"/>
              </a:rPr>
              <a:t> file </a:t>
            </a:r>
            <a:r>
              <a:rPr lang="hu-HU" sz="1400" dirty="0" err="1">
                <a:solidFill>
                  <a:srgbClr val="A31515"/>
                </a:solidFill>
                <a:latin typeface="Consolas" pitchFamily="49" charset="0"/>
                <a:cs typeface="Consolas" pitchFamily="49" charset="0"/>
              </a:rPr>
              <a:t>path</a:t>
            </a:r>
            <a:r>
              <a:rPr lang="hu-HU" sz="1400" dirty="0">
                <a:solidFill>
                  <a:srgbClr val="A31515"/>
                </a:solidFill>
                <a:latin typeface="Consolas" pitchFamily="49" charset="0"/>
                <a:cs typeface="Consolas" pitchFamily="49" charset="0"/>
              </a:rPr>
              <a:t>: "</a:t>
            </a:r>
            <a:r>
              <a:rPr lang="hu-HU" sz="1400" dirty="0">
                <a:latin typeface="Consolas" pitchFamily="49" charset="0"/>
                <a:cs typeface="Consolas" pitchFamily="49" charset="0"/>
              </a:rPr>
              <a:t> + </a:t>
            </a:r>
            <a:r>
              <a:rPr lang="hu-HU" sz="1400" dirty="0" err="1">
                <a:latin typeface="Consolas" pitchFamily="49" charset="0"/>
                <a:cs typeface="Consolas" pitchFamily="49" charset="0"/>
              </a:rPr>
              <a:t>sourceFilePath</a:t>
            </a:r>
            <a:r>
              <a:rPr lang="hu-HU" sz="1400" dirty="0" smtClean="0">
                <a:latin typeface="Consolas" pitchFamily="49" charset="0"/>
                <a:cs typeface="Consolas" pitchFamily="49" charset="0"/>
              </a:rPr>
              <a:t>);</a:t>
            </a:r>
          </a:p>
          <a:p>
            <a:pPr marL="0" indent="0">
              <a:lnSpc>
                <a:spcPct val="115000"/>
              </a:lnSpc>
              <a:buNone/>
            </a:pPr>
            <a:r>
              <a:rPr lang="hu-HU" sz="1400" dirty="0" smtClean="0">
                <a:latin typeface="Consolas" pitchFamily="49" charset="0"/>
                <a:cs typeface="Consolas" pitchFamily="49" charset="0"/>
              </a:rPr>
              <a:t>	</a:t>
            </a:r>
            <a:r>
              <a:rPr lang="hu-HU" sz="1400" dirty="0" err="1">
                <a:solidFill>
                  <a:srgbClr val="2B91AF"/>
                </a:solidFill>
                <a:latin typeface="Consolas"/>
                <a:ea typeface="Times New Roman"/>
                <a:cs typeface="Times New Roman"/>
              </a:rPr>
              <a:t>Trace</a:t>
            </a:r>
            <a:r>
              <a:rPr lang="hu-HU" sz="1400" dirty="0" err="1" smtClean="0">
                <a:latin typeface="Consolas" pitchFamily="49" charset="0"/>
                <a:cs typeface="Consolas" pitchFamily="49" charset="0"/>
              </a:rPr>
              <a:t>.WriteLine</a:t>
            </a:r>
            <a:r>
              <a:rPr lang="hu-HU" sz="1400" dirty="0">
                <a:latin typeface="Consolas" pitchFamily="49" charset="0"/>
                <a:cs typeface="Consolas" pitchFamily="49" charset="0"/>
              </a:rPr>
              <a:t>(</a:t>
            </a:r>
            <a:r>
              <a:rPr lang="hu-HU" sz="1400" dirty="0">
                <a:solidFill>
                  <a:srgbClr val="A31515"/>
                </a:solidFill>
                <a:latin typeface="Consolas" pitchFamily="49" charset="0"/>
                <a:cs typeface="Consolas" pitchFamily="49" charset="0"/>
              </a:rPr>
              <a:t>"</a:t>
            </a:r>
            <a:r>
              <a:rPr lang="hu-HU" sz="1400" dirty="0" err="1">
                <a:solidFill>
                  <a:srgbClr val="A31515"/>
                </a:solidFill>
                <a:latin typeface="Consolas" pitchFamily="49" charset="0"/>
                <a:cs typeface="Consolas" pitchFamily="49" charset="0"/>
              </a:rPr>
              <a:t>source</a:t>
            </a:r>
            <a:r>
              <a:rPr lang="hu-HU" sz="1400" dirty="0">
                <a:solidFill>
                  <a:srgbClr val="A31515"/>
                </a:solidFill>
                <a:latin typeface="Consolas" pitchFamily="49" charset="0"/>
                <a:cs typeface="Consolas" pitchFamily="49" charset="0"/>
              </a:rPr>
              <a:t> line </a:t>
            </a:r>
            <a:r>
              <a:rPr lang="hu-HU" sz="1400" dirty="0" err="1">
                <a:solidFill>
                  <a:srgbClr val="A31515"/>
                </a:solidFill>
                <a:latin typeface="Consolas" pitchFamily="49" charset="0"/>
                <a:cs typeface="Consolas" pitchFamily="49" charset="0"/>
              </a:rPr>
              <a:t>number</a:t>
            </a:r>
            <a:r>
              <a:rPr lang="hu-HU" sz="1400" dirty="0">
                <a:solidFill>
                  <a:srgbClr val="A31515"/>
                </a:solidFill>
                <a:latin typeface="Consolas" pitchFamily="49" charset="0"/>
                <a:cs typeface="Consolas" pitchFamily="49" charset="0"/>
              </a:rPr>
              <a:t>: "</a:t>
            </a:r>
            <a:r>
              <a:rPr lang="hu-HU" sz="1400" dirty="0">
                <a:latin typeface="Consolas" pitchFamily="49" charset="0"/>
                <a:cs typeface="Consolas" pitchFamily="49" charset="0"/>
              </a:rPr>
              <a:t> + </a:t>
            </a:r>
            <a:r>
              <a:rPr lang="hu-HU" sz="1400" dirty="0" err="1">
                <a:latin typeface="Consolas" pitchFamily="49" charset="0"/>
                <a:cs typeface="Consolas" pitchFamily="49" charset="0"/>
              </a:rPr>
              <a:t>sourceLineNumber</a:t>
            </a:r>
            <a:r>
              <a:rPr lang="hu-HU" sz="1400" dirty="0">
                <a:latin typeface="Consolas" pitchFamily="49" charset="0"/>
                <a:cs typeface="Consolas" pitchFamily="49" charset="0"/>
              </a:rPr>
              <a:t>); </a:t>
            </a:r>
            <a:r>
              <a:rPr lang="hu-HU" sz="1400" dirty="0" smtClean="0">
                <a:latin typeface="Consolas" pitchFamily="49" charset="0"/>
                <a:cs typeface="Consolas" pitchFamily="49" charset="0"/>
              </a:rPr>
              <a:t>}</a:t>
            </a:r>
          </a:p>
          <a:p>
            <a:pPr marL="0" indent="0">
              <a:lnSpc>
                <a:spcPct val="115000"/>
              </a:lnSpc>
              <a:buNone/>
            </a:pPr>
            <a:endParaRPr lang="hu-HU" sz="1400" dirty="0" smtClean="0">
              <a:solidFill>
                <a:srgbClr val="4C4C4C"/>
              </a:solidFill>
              <a:latin typeface="Consolas" pitchFamily="49" charset="0"/>
              <a:ea typeface="Times New Roman"/>
              <a:cs typeface="Consolas" pitchFamily="49" charset="0"/>
            </a:endParaRPr>
          </a:p>
        </p:txBody>
      </p:sp>
    </p:spTree>
    <p:extLst>
      <p:ext uri="{BB962C8B-B14F-4D97-AF65-F5344CB8AC3E}">
        <p14:creationId xmlns:p14="http://schemas.microsoft.com/office/powerpoint/2010/main" val="46279497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smtClean="0"/>
              <a:t>Caller Info attriútumok</a:t>
            </a:r>
            <a:endParaRPr lang="hu-HU" dirty="0"/>
          </a:p>
        </p:txBody>
      </p:sp>
      <p:sp>
        <p:nvSpPr>
          <p:cNvPr id="6" name="Text Placeholder 5"/>
          <p:cNvSpPr>
            <a:spLocks noGrp="1"/>
          </p:cNvSpPr>
          <p:nvPr>
            <p:ph type="body" sz="quarter" idx="10"/>
          </p:nvPr>
        </p:nvSpPr>
        <p:spPr>
          <a:xfrm>
            <a:off x="454001" y="1931910"/>
            <a:ext cx="8363938" cy="332399"/>
          </a:xfrm>
        </p:spPr>
        <p:txBody>
          <a:bodyPr/>
          <a:lstStyle/>
          <a:p>
            <a:r>
              <a:rPr lang="hu-HU" dirty="0" err="1" smtClean="0"/>
              <a:t>INotifyPropertyChanged</a:t>
            </a:r>
            <a:r>
              <a:rPr lang="hu-HU" dirty="0" smtClean="0"/>
              <a:t> implementáció:</a:t>
            </a:r>
          </a:p>
        </p:txBody>
      </p:sp>
      <p:sp>
        <p:nvSpPr>
          <p:cNvPr id="14" name="Text Placeholder 13"/>
          <p:cNvSpPr>
            <a:spLocks noGrp="1"/>
          </p:cNvSpPr>
          <p:nvPr>
            <p:ph type="body" sz="quarter" idx="11"/>
          </p:nvPr>
        </p:nvSpPr>
        <p:spPr/>
        <p:txBody>
          <a:bodyPr/>
          <a:lstStyle/>
          <a:p>
            <a:r>
              <a:rPr lang="hu-HU" dirty="0" smtClean="0"/>
              <a:t>Másik példa</a:t>
            </a:r>
            <a:endParaRPr lang="hu-HU" dirty="0"/>
          </a:p>
        </p:txBody>
      </p:sp>
      <p:sp>
        <p:nvSpPr>
          <p:cNvPr id="10" name="Text Placeholder 5"/>
          <p:cNvSpPr txBox="1">
            <a:spLocks/>
          </p:cNvSpPr>
          <p:nvPr/>
        </p:nvSpPr>
        <p:spPr>
          <a:xfrm>
            <a:off x="901226" y="2438328"/>
            <a:ext cx="8041068" cy="3813352"/>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u-HU" sz="1400" dirty="0" err="1">
                <a:solidFill>
                  <a:srgbClr val="0000FF"/>
                </a:solidFill>
                <a:latin typeface="Consolas" pitchFamily="49" charset="0"/>
                <a:cs typeface="Consolas" pitchFamily="49" charset="0"/>
              </a:rPr>
              <a:t>public</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class</a:t>
            </a:r>
            <a:r>
              <a:rPr lang="hu-HU" sz="1400" dirty="0">
                <a:solidFill>
                  <a:srgbClr val="000000"/>
                </a:solidFill>
                <a:latin typeface="Consolas" pitchFamily="49" charset="0"/>
                <a:cs typeface="Consolas" pitchFamily="49" charset="0"/>
              </a:rPr>
              <a:t> </a:t>
            </a:r>
            <a:r>
              <a:rPr lang="hu-HU" sz="1400" dirty="0" err="1">
                <a:solidFill>
                  <a:srgbClr val="2B91AF"/>
                </a:solidFill>
                <a:latin typeface="Consolas"/>
                <a:ea typeface="Times New Roman"/>
                <a:cs typeface="Times New Roman"/>
              </a:rPr>
              <a:t>MyClass</a:t>
            </a:r>
            <a:r>
              <a:rPr lang="hu-HU" sz="1400" dirty="0">
                <a:solidFill>
                  <a:srgbClr val="000000"/>
                </a:solidFill>
                <a:latin typeface="Consolas" pitchFamily="49" charset="0"/>
                <a:cs typeface="Consolas" pitchFamily="49" charset="0"/>
              </a:rPr>
              <a:t> : </a:t>
            </a:r>
            <a:r>
              <a:rPr lang="hu-HU" sz="1400" dirty="0" err="1">
                <a:solidFill>
                  <a:srgbClr val="2B91AF"/>
                </a:solidFill>
                <a:latin typeface="Consolas"/>
                <a:ea typeface="Times New Roman"/>
                <a:cs typeface="Times New Roman"/>
              </a:rPr>
              <a:t>INotifyPropertyChanged</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private</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string</a:t>
            </a:r>
            <a:r>
              <a:rPr lang="hu-HU" sz="1400" dirty="0">
                <a:solidFill>
                  <a:srgbClr val="000000"/>
                </a:solidFill>
                <a:latin typeface="Consolas" pitchFamily="49" charset="0"/>
                <a:cs typeface="Consolas" pitchFamily="49" charset="0"/>
              </a:rPr>
              <a:t> </a:t>
            </a:r>
            <a:r>
              <a:rPr lang="hu-HU" sz="1400" dirty="0" err="1" smtClean="0">
                <a:solidFill>
                  <a:srgbClr val="000000"/>
                </a:solidFill>
                <a:latin typeface="Consolas" pitchFamily="49" charset="0"/>
                <a:cs typeface="Consolas" pitchFamily="49" charset="0"/>
              </a:rPr>
              <a:t>myText</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public</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string</a:t>
            </a:r>
            <a:r>
              <a:rPr lang="hu-HU" sz="1400" dirty="0">
                <a:solidFill>
                  <a:srgbClr val="000000"/>
                </a:solidFill>
                <a:latin typeface="Consolas" pitchFamily="49" charset="0"/>
                <a:cs typeface="Consolas" pitchFamily="49" charset="0"/>
              </a:rPr>
              <a:t> </a:t>
            </a:r>
            <a:r>
              <a:rPr lang="hu-HU" sz="1400" dirty="0" err="1" smtClean="0">
                <a:solidFill>
                  <a:srgbClr val="000000"/>
                </a:solidFill>
                <a:latin typeface="Consolas" pitchFamily="49" charset="0"/>
                <a:cs typeface="Consolas" pitchFamily="49" charset="0"/>
              </a:rPr>
              <a:t>MyText</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get</a:t>
            </a:r>
            <a:r>
              <a:rPr lang="hu-HU" sz="1400" dirty="0">
                <a:solidFill>
                  <a:srgbClr val="000000"/>
                </a:solidFill>
                <a:latin typeface="Consolas" pitchFamily="49" charset="0"/>
                <a:cs typeface="Consolas" pitchFamily="49" charset="0"/>
              </a:rPr>
              <a:t> { </a:t>
            </a:r>
            <a:r>
              <a:rPr lang="hu-HU" sz="1400" dirty="0" err="1">
                <a:solidFill>
                  <a:srgbClr val="0000FF"/>
                </a:solidFill>
                <a:latin typeface="Consolas" pitchFamily="49" charset="0"/>
                <a:cs typeface="Consolas" pitchFamily="49" charset="0"/>
              </a:rPr>
              <a:t>return</a:t>
            </a:r>
            <a:r>
              <a:rPr lang="hu-HU" sz="1400" dirty="0">
                <a:solidFill>
                  <a:srgbClr val="000000"/>
                </a:solidFill>
                <a:latin typeface="Consolas" pitchFamily="49" charset="0"/>
                <a:cs typeface="Consolas" pitchFamily="49" charset="0"/>
              </a:rPr>
              <a:t>  </a:t>
            </a:r>
            <a:r>
              <a:rPr lang="hu-HU" sz="1400" dirty="0" err="1">
                <a:solidFill>
                  <a:srgbClr val="000000"/>
                </a:solidFill>
                <a:latin typeface="Consolas" pitchFamily="49" charset="0"/>
                <a:cs typeface="Consolas" pitchFamily="49" charset="0"/>
              </a:rPr>
              <a:t>myText</a:t>
            </a:r>
            <a:r>
              <a:rPr lang="hu-HU" sz="1400" dirty="0" smtClean="0">
                <a:solidFill>
                  <a:srgbClr val="000000"/>
                </a:solidFill>
                <a:latin typeface="Consolas" pitchFamily="49" charset="0"/>
                <a:cs typeface="Consolas" pitchFamily="49" charset="0"/>
              </a:rPr>
              <a:t>; </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set</a:t>
            </a:r>
            <a:r>
              <a:rPr lang="hu-HU" sz="1400" dirty="0">
                <a:solidFill>
                  <a:srgbClr val="000000"/>
                </a:solidFill>
                <a:latin typeface="Consolas" pitchFamily="49" charset="0"/>
                <a:cs typeface="Consolas" pitchFamily="49" charset="0"/>
              </a:rPr>
              <a:t> </a:t>
            </a:r>
            <a:r>
              <a:rPr lang="hu-HU" sz="1400" dirty="0" smtClean="0">
                <a:solidFill>
                  <a:srgbClr val="000000"/>
                </a:solidFill>
                <a:latin typeface="Consolas" pitchFamily="49" charset="0"/>
                <a:cs typeface="Consolas" pitchFamily="49" charset="0"/>
              </a:rPr>
              <a:t>{ </a:t>
            </a:r>
            <a:r>
              <a:rPr lang="hu-HU" sz="1400" dirty="0" err="1" smtClean="0">
                <a:solidFill>
                  <a:srgbClr val="000000"/>
                </a:solidFill>
                <a:latin typeface="Consolas" pitchFamily="49" charset="0"/>
                <a:cs typeface="Consolas" pitchFamily="49" charset="0"/>
              </a:rPr>
              <a:t>myText</a:t>
            </a:r>
            <a:r>
              <a:rPr lang="hu-HU" sz="1400" dirty="0" smtClean="0">
                <a:solidFill>
                  <a:srgbClr val="000000"/>
                </a:solidFill>
                <a:latin typeface="Consolas" pitchFamily="49" charset="0"/>
                <a:cs typeface="Consolas" pitchFamily="49" charset="0"/>
              </a:rPr>
              <a:t> =</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value</a:t>
            </a:r>
            <a:r>
              <a:rPr lang="hu-HU" sz="1400" dirty="0">
                <a:solidFill>
                  <a:srgbClr val="000000"/>
                </a:solidFill>
                <a:latin typeface="Consolas" pitchFamily="49" charset="0"/>
                <a:cs typeface="Consolas" pitchFamily="49" charset="0"/>
              </a:rPr>
              <a:t>; </a:t>
            </a:r>
            <a:r>
              <a:rPr lang="hu-HU" sz="1400" dirty="0" err="1">
                <a:solidFill>
                  <a:srgbClr val="000000"/>
                </a:solidFill>
                <a:latin typeface="Consolas" pitchFamily="49" charset="0"/>
                <a:cs typeface="Consolas" pitchFamily="49" charset="0"/>
              </a:rPr>
              <a:t>NotifyPropertyChanged</a:t>
            </a:r>
            <a:r>
              <a:rPr lang="hu-HU" sz="1400" dirty="0">
                <a:solidFill>
                  <a:srgbClr val="000000"/>
                </a:solidFill>
                <a:latin typeface="Consolas" pitchFamily="49" charset="0"/>
                <a:cs typeface="Consolas" pitchFamily="49" charset="0"/>
              </a:rPr>
              <a:t>(); }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smtClean="0">
                <a:solidFill>
                  <a:srgbClr val="000000"/>
                </a:solidFill>
                <a:latin typeface="Consolas" pitchFamily="49" charset="0"/>
                <a:cs typeface="Consolas" pitchFamily="49" charset="0"/>
              </a:rPr>
              <a:t>}</a:t>
            </a:r>
          </a:p>
          <a:p>
            <a:pPr marL="0" indent="0">
              <a:buNone/>
            </a:pPr>
            <a:endParaRPr lang="hu-HU" sz="1400" dirty="0">
              <a:solidFill>
                <a:srgbClr val="000000"/>
              </a:solidFill>
              <a:latin typeface="Consolas" pitchFamily="49" charset="0"/>
              <a:cs typeface="Consolas" pitchFamily="49" charset="0"/>
            </a:endParaRPr>
          </a:p>
          <a:p>
            <a:pPr marL="0" indent="0">
              <a:buNone/>
            </a:pP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public</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void</a:t>
            </a:r>
            <a:r>
              <a:rPr lang="hu-HU" sz="1400" dirty="0">
                <a:solidFill>
                  <a:srgbClr val="000000"/>
                </a:solidFill>
                <a:latin typeface="Consolas" pitchFamily="49" charset="0"/>
                <a:cs typeface="Consolas" pitchFamily="49" charset="0"/>
              </a:rPr>
              <a:t> </a:t>
            </a:r>
            <a:r>
              <a:rPr lang="hu-HU" sz="1400" dirty="0" err="1">
                <a:solidFill>
                  <a:srgbClr val="000000"/>
                </a:solidFill>
                <a:latin typeface="Consolas" pitchFamily="49" charset="0"/>
                <a:cs typeface="Consolas" pitchFamily="49" charset="0"/>
              </a:rPr>
              <a:t>NotifyPropertyChanged</a:t>
            </a:r>
            <a:r>
              <a:rPr lang="hu-HU" sz="1400" dirty="0">
                <a:solidFill>
                  <a:srgbClr val="000000"/>
                </a:solidFill>
                <a:latin typeface="Consolas" pitchFamily="49" charset="0"/>
                <a:cs typeface="Consolas" pitchFamily="49" charset="0"/>
              </a:rPr>
              <a:t>([</a:t>
            </a:r>
            <a:r>
              <a:rPr lang="hu-HU" sz="1400" dirty="0" err="1">
                <a:solidFill>
                  <a:srgbClr val="2B91AF"/>
                </a:solidFill>
                <a:latin typeface="Consolas"/>
                <a:ea typeface="Times New Roman"/>
                <a:cs typeface="Times New Roman"/>
              </a:rPr>
              <a:t>CallerMemberName</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string</a:t>
            </a:r>
            <a:r>
              <a:rPr lang="hu-HU" sz="1400" dirty="0">
                <a:solidFill>
                  <a:srgbClr val="000000"/>
                </a:solidFill>
                <a:latin typeface="Consolas" pitchFamily="49" charset="0"/>
                <a:cs typeface="Consolas" pitchFamily="49" charset="0"/>
              </a:rPr>
              <a:t> </a:t>
            </a:r>
            <a:r>
              <a:rPr lang="hu-HU" sz="1400" dirty="0" err="1">
                <a:solidFill>
                  <a:srgbClr val="000000"/>
                </a:solidFill>
                <a:latin typeface="Consolas" pitchFamily="49" charset="0"/>
                <a:cs typeface="Consolas" pitchFamily="49" charset="0"/>
              </a:rPr>
              <a:t>property</a:t>
            </a:r>
            <a:r>
              <a:rPr lang="hu-HU" sz="1400" dirty="0">
                <a:solidFill>
                  <a:srgbClr val="000000"/>
                </a:solidFill>
                <a:latin typeface="Consolas" pitchFamily="49" charset="0"/>
                <a:cs typeface="Consolas" pitchFamily="49" charset="0"/>
              </a:rPr>
              <a:t> = </a:t>
            </a:r>
            <a:r>
              <a:rPr lang="hu-HU" sz="1400" dirty="0">
                <a:solidFill>
                  <a:srgbClr val="0000FF"/>
                </a:solidFill>
                <a:latin typeface="Consolas" pitchFamily="49" charset="0"/>
                <a:cs typeface="Consolas" pitchFamily="49" charset="0"/>
              </a:rPr>
              <a:t>null</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if</a:t>
            </a:r>
            <a:r>
              <a:rPr lang="hu-HU" sz="1400" dirty="0">
                <a:solidFill>
                  <a:srgbClr val="000000"/>
                </a:solidFill>
                <a:latin typeface="Consolas" pitchFamily="49" charset="0"/>
                <a:cs typeface="Consolas" pitchFamily="49" charset="0"/>
              </a:rPr>
              <a:t> (</a:t>
            </a:r>
            <a:r>
              <a:rPr lang="hu-HU" sz="1400" dirty="0" err="1">
                <a:solidFill>
                  <a:srgbClr val="000000"/>
                </a:solidFill>
                <a:latin typeface="Consolas" pitchFamily="49" charset="0"/>
                <a:cs typeface="Consolas" pitchFamily="49" charset="0"/>
              </a:rPr>
              <a:t>PropertyChanged</a:t>
            </a:r>
            <a:r>
              <a:rPr lang="hu-HU" sz="1400" dirty="0">
                <a:solidFill>
                  <a:srgbClr val="000000"/>
                </a:solidFill>
                <a:latin typeface="Consolas" pitchFamily="49" charset="0"/>
                <a:cs typeface="Consolas" pitchFamily="49" charset="0"/>
              </a:rPr>
              <a:t> != </a:t>
            </a:r>
            <a:r>
              <a:rPr lang="hu-HU" sz="1400" dirty="0" err="1">
                <a:solidFill>
                  <a:srgbClr val="0000FF"/>
                </a:solidFill>
                <a:latin typeface="Consolas" pitchFamily="49" charset="0"/>
                <a:cs typeface="Consolas" pitchFamily="49" charset="0"/>
              </a:rPr>
              <a:t>null</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err="1">
                <a:solidFill>
                  <a:srgbClr val="000000"/>
                </a:solidFill>
                <a:latin typeface="Consolas" pitchFamily="49" charset="0"/>
                <a:cs typeface="Consolas" pitchFamily="49" charset="0"/>
              </a:rPr>
              <a:t>PropertyChanged</a:t>
            </a:r>
            <a:r>
              <a:rPr lang="hu-HU" sz="1400" dirty="0">
                <a:solidFill>
                  <a:srgbClr val="000000"/>
                </a:solidFill>
                <a:latin typeface="Consolas" pitchFamily="49" charset="0"/>
                <a:cs typeface="Consolas" pitchFamily="49" charset="0"/>
              </a:rPr>
              <a:t>(</a:t>
            </a:r>
            <a:r>
              <a:rPr lang="hu-HU" sz="1400" dirty="0" err="1">
                <a:solidFill>
                  <a:srgbClr val="0000FF"/>
                </a:solidFill>
                <a:latin typeface="Consolas" pitchFamily="49" charset="0"/>
                <a:cs typeface="Consolas" pitchFamily="49" charset="0"/>
              </a:rPr>
              <a:t>this</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new</a:t>
            </a:r>
            <a:r>
              <a:rPr lang="hu-HU" sz="1400" dirty="0">
                <a:solidFill>
                  <a:srgbClr val="000000"/>
                </a:solidFill>
                <a:latin typeface="Consolas" pitchFamily="49" charset="0"/>
                <a:cs typeface="Consolas" pitchFamily="49" charset="0"/>
              </a:rPr>
              <a:t> </a:t>
            </a:r>
            <a:r>
              <a:rPr lang="hu-HU" sz="1400" dirty="0" err="1">
                <a:solidFill>
                  <a:srgbClr val="2B91AF"/>
                </a:solidFill>
                <a:latin typeface="Consolas"/>
                <a:ea typeface="Times New Roman"/>
                <a:cs typeface="Times New Roman"/>
              </a:rPr>
              <a:t>PropertyChangedEventArgs</a:t>
            </a:r>
            <a:r>
              <a:rPr lang="hu-HU" sz="1400" dirty="0">
                <a:solidFill>
                  <a:srgbClr val="000000"/>
                </a:solidFill>
                <a:latin typeface="Consolas" pitchFamily="49" charset="0"/>
                <a:cs typeface="Consolas" pitchFamily="49" charset="0"/>
              </a:rPr>
              <a:t>(</a:t>
            </a:r>
            <a:r>
              <a:rPr lang="hu-HU" sz="1400" dirty="0" err="1">
                <a:solidFill>
                  <a:srgbClr val="000000"/>
                </a:solidFill>
                <a:latin typeface="Consolas" pitchFamily="49" charset="0"/>
                <a:cs typeface="Consolas" pitchFamily="49" charset="0"/>
              </a:rPr>
              <a:t>property</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smtClean="0">
                <a:solidFill>
                  <a:srgbClr val="000000"/>
                </a:solidFill>
                <a:latin typeface="Consolas" pitchFamily="49" charset="0"/>
                <a:cs typeface="Consolas" pitchFamily="49" charset="0"/>
              </a:rPr>
              <a:t>}</a:t>
            </a:r>
            <a:r>
              <a:rPr lang="hu-HU" sz="1400" dirty="0">
                <a:solidFill>
                  <a:srgbClr val="000000"/>
                </a:solidFill>
                <a:latin typeface="Consolas" pitchFamily="49" charset="0"/>
                <a:cs typeface="Consolas" pitchFamily="49" charset="0"/>
              </a:rPr>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smtClean="0">
                <a:solidFill>
                  <a:srgbClr val="000000"/>
                </a:solidFill>
                <a:latin typeface="Consolas" pitchFamily="49" charset="0"/>
                <a:cs typeface="Consolas" pitchFamily="49" charset="0"/>
              </a:rPr>
              <a:t>}</a:t>
            </a:r>
          </a:p>
          <a:p>
            <a:pPr marL="0" indent="0">
              <a:buNone/>
            </a:pPr>
            <a:r>
              <a:rPr lang="hu-HU" sz="1400" dirty="0">
                <a:solidFill>
                  <a:srgbClr val="000000"/>
                </a:solidFill>
                <a:latin typeface="Consolas" pitchFamily="49" charset="0"/>
                <a:cs typeface="Consolas" pitchFamily="49" charset="0"/>
              </a:rPr>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public</a:t>
            </a:r>
            <a:r>
              <a:rPr lang="hu-HU" sz="1400" dirty="0">
                <a:solidFill>
                  <a:srgbClr val="000000"/>
                </a:solidFill>
                <a:latin typeface="Consolas" pitchFamily="49" charset="0"/>
                <a:cs typeface="Consolas" pitchFamily="49" charset="0"/>
              </a:rPr>
              <a:t> </a:t>
            </a:r>
            <a:r>
              <a:rPr lang="hu-HU" sz="1400" dirty="0" err="1">
                <a:solidFill>
                  <a:srgbClr val="0000FF"/>
                </a:solidFill>
                <a:latin typeface="Consolas" pitchFamily="49" charset="0"/>
                <a:cs typeface="Consolas" pitchFamily="49" charset="0"/>
              </a:rPr>
              <a:t>event</a:t>
            </a:r>
            <a:r>
              <a:rPr lang="hu-HU" sz="1400" dirty="0">
                <a:solidFill>
                  <a:srgbClr val="000000"/>
                </a:solidFill>
                <a:latin typeface="Consolas" pitchFamily="49" charset="0"/>
                <a:cs typeface="Consolas" pitchFamily="49" charset="0"/>
              </a:rPr>
              <a:t> </a:t>
            </a:r>
            <a:r>
              <a:rPr lang="hu-HU" sz="1400" dirty="0" err="1">
                <a:solidFill>
                  <a:srgbClr val="2B91AF"/>
                </a:solidFill>
                <a:latin typeface="Consolas"/>
                <a:ea typeface="Times New Roman"/>
                <a:cs typeface="Times New Roman"/>
              </a:rPr>
              <a:t>PropertyChangedEventHandler</a:t>
            </a:r>
            <a:r>
              <a:rPr lang="hu-HU" sz="1400" dirty="0">
                <a:solidFill>
                  <a:srgbClr val="000000"/>
                </a:solidFill>
                <a:latin typeface="Consolas" pitchFamily="49" charset="0"/>
                <a:cs typeface="Consolas" pitchFamily="49" charset="0"/>
              </a:rPr>
              <a:t> </a:t>
            </a:r>
            <a:r>
              <a:rPr lang="hu-HU" sz="1400" dirty="0" err="1">
                <a:solidFill>
                  <a:srgbClr val="000000"/>
                </a:solidFill>
                <a:latin typeface="Consolas" pitchFamily="49" charset="0"/>
                <a:cs typeface="Consolas" pitchFamily="49" charset="0"/>
              </a:rPr>
              <a:t>PropertyChanged</a:t>
            </a:r>
            <a:r>
              <a:rPr lang="hu-HU" sz="1400" dirty="0">
                <a:solidFill>
                  <a:srgbClr val="000000"/>
                </a:solidFill>
                <a:latin typeface="Consolas" pitchFamily="49" charset="0"/>
                <a:cs typeface="Consolas" pitchFamily="49" charset="0"/>
              </a:rPr>
              <a:t>; </a:t>
            </a:r>
            <a:br>
              <a:rPr lang="hu-HU" sz="1400" dirty="0">
                <a:solidFill>
                  <a:srgbClr val="000000"/>
                </a:solidFill>
                <a:latin typeface="Consolas" pitchFamily="49" charset="0"/>
                <a:cs typeface="Consolas" pitchFamily="49" charset="0"/>
              </a:rPr>
            </a:br>
            <a:r>
              <a:rPr lang="hu-HU" sz="1400" dirty="0">
                <a:solidFill>
                  <a:srgbClr val="000000"/>
                </a:solidFill>
                <a:latin typeface="Consolas" pitchFamily="49" charset="0"/>
                <a:cs typeface="Consolas" pitchFamily="49" charset="0"/>
              </a:rPr>
              <a:t>}</a:t>
            </a:r>
          </a:p>
        </p:txBody>
      </p:sp>
    </p:spTree>
    <p:extLst>
      <p:ext uri="{BB962C8B-B14F-4D97-AF65-F5344CB8AC3E}">
        <p14:creationId xmlns:p14="http://schemas.microsoft.com/office/powerpoint/2010/main" val="217267292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Metro </a:t>
            </a:r>
            <a:r>
              <a:rPr lang="hu-HU" dirty="0" smtClean="0"/>
              <a:t>stílusú alkalmazások</a:t>
            </a:r>
            <a:endParaRPr lang="en-US" dirty="0"/>
          </a:p>
        </p:txBody>
      </p:sp>
      <p:sp>
        <p:nvSpPr>
          <p:cNvPr id="5" name="Alcím 4"/>
          <p:cNvSpPr>
            <a:spLocks noGrp="1"/>
          </p:cNvSpPr>
          <p:nvPr>
            <p:ph type="subTitle" idx="1"/>
          </p:nvPr>
        </p:nvSpPr>
        <p:spPr/>
        <p:txBody>
          <a:bodyPr/>
          <a:lstStyle/>
          <a:p>
            <a:endParaRPr lang="en-US"/>
          </a:p>
        </p:txBody>
      </p:sp>
      <p:sp>
        <p:nvSpPr>
          <p:cNvPr id="6" name="Szöveg helye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4449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Metro stílusú alkalmazások</a:t>
            </a:r>
            <a:endParaRPr lang="hu-HU" dirty="0"/>
          </a:p>
        </p:txBody>
      </p:sp>
      <p:sp>
        <p:nvSpPr>
          <p:cNvPr id="3" name="Text Placeholder 2"/>
          <p:cNvSpPr>
            <a:spLocks noGrp="1"/>
          </p:cNvSpPr>
          <p:nvPr>
            <p:ph type="body" sz="quarter" idx="10"/>
          </p:nvPr>
        </p:nvSpPr>
        <p:spPr>
          <a:xfrm>
            <a:off x="454001" y="1684476"/>
            <a:ext cx="8363938" cy="4124206"/>
          </a:xfrm>
        </p:spPr>
        <p:txBody>
          <a:bodyPr/>
          <a:lstStyle/>
          <a:p>
            <a:r>
              <a:rPr lang="hu-HU" dirty="0" smtClean="0"/>
              <a:t>.NET 4.5 (C#, VB)</a:t>
            </a:r>
          </a:p>
          <a:p>
            <a:pPr lvl="1"/>
            <a:r>
              <a:rPr lang="hu-HU" dirty="0" smtClean="0"/>
              <a:t>XAML</a:t>
            </a:r>
          </a:p>
          <a:p>
            <a:pPr lvl="1"/>
            <a:r>
              <a:rPr lang="hu-HU" dirty="0" smtClean="0"/>
              <a:t>(</a:t>
            </a:r>
            <a:r>
              <a:rPr lang="hu-HU" dirty="0" err="1" smtClean="0"/>
              <a:t>DirectX</a:t>
            </a:r>
            <a:r>
              <a:rPr lang="hu-HU" dirty="0" smtClean="0"/>
              <a:t>)</a:t>
            </a:r>
          </a:p>
          <a:p>
            <a:r>
              <a:rPr lang="hu-HU" dirty="0" smtClean="0"/>
              <a:t>C++</a:t>
            </a:r>
          </a:p>
          <a:p>
            <a:pPr lvl="1"/>
            <a:r>
              <a:rPr lang="hu-HU" dirty="0" smtClean="0"/>
              <a:t>XAML</a:t>
            </a:r>
          </a:p>
          <a:p>
            <a:pPr lvl="1"/>
            <a:r>
              <a:rPr lang="hu-HU" dirty="0" err="1" smtClean="0"/>
              <a:t>DirectX</a:t>
            </a:r>
            <a:endParaRPr lang="hu-HU" dirty="0" smtClean="0"/>
          </a:p>
          <a:p>
            <a:r>
              <a:rPr lang="hu-HU" dirty="0" smtClean="0"/>
              <a:t>HTML/CSS + JS</a:t>
            </a:r>
          </a:p>
          <a:p>
            <a:endParaRPr lang="hu-HU" dirty="0"/>
          </a:p>
          <a:p>
            <a:pPr marL="460375" lvl="1" indent="-460375"/>
            <a:r>
              <a:rPr lang="hu-HU" sz="2400" dirty="0" smtClean="0"/>
              <a:t>Filozófia:</a:t>
            </a:r>
          </a:p>
          <a:p>
            <a:pPr marL="863600" lvl="2" indent="-460375"/>
            <a:r>
              <a:rPr lang="hu-HU" sz="2400" dirty="0" smtClean="0"/>
              <a:t>„Válaszd </a:t>
            </a:r>
            <a:r>
              <a:rPr lang="hu-HU" sz="2400" dirty="0"/>
              <a:t>azt, amihez értesz!”</a:t>
            </a:r>
          </a:p>
          <a:p>
            <a:endParaRPr lang="hu-HU" dirty="0" smtClean="0"/>
          </a:p>
        </p:txBody>
      </p:sp>
      <p:sp>
        <p:nvSpPr>
          <p:cNvPr id="4" name="Text Placeholder 3"/>
          <p:cNvSpPr>
            <a:spLocks noGrp="1"/>
          </p:cNvSpPr>
          <p:nvPr>
            <p:ph type="body" sz="quarter" idx="11"/>
          </p:nvPr>
        </p:nvSpPr>
        <p:spPr/>
        <p:txBody>
          <a:bodyPr/>
          <a:lstStyle/>
          <a:p>
            <a:endParaRPr lang="hu-HU" dirty="0"/>
          </a:p>
        </p:txBody>
      </p:sp>
      <p:sp>
        <p:nvSpPr>
          <p:cNvPr id="99" name="Rectangle 98"/>
          <p:cNvSpPr/>
          <p:nvPr/>
        </p:nvSpPr>
        <p:spPr>
          <a:xfrm>
            <a:off x="3483069" y="2901923"/>
            <a:ext cx="3366588" cy="1230051"/>
          </a:xfrm>
          <a:prstGeom prst="rect">
            <a:avLst/>
          </a:prstGeom>
          <a:solidFill>
            <a:schemeClr val="bg1">
              <a:lumMod val="95000"/>
            </a:schemeClr>
          </a:solidFill>
          <a:ln w="12700">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smtClean="0">
              <a:solidFill>
                <a:schemeClr val="tx1"/>
              </a:solidFill>
              <a:latin typeface="+mj-lt"/>
            </a:endParaRPr>
          </a:p>
        </p:txBody>
      </p:sp>
      <p:sp>
        <p:nvSpPr>
          <p:cNvPr id="100" name="Rectangle 99"/>
          <p:cNvSpPr/>
          <p:nvPr/>
        </p:nvSpPr>
        <p:spPr>
          <a:xfrm>
            <a:off x="3544177" y="3249367"/>
            <a:ext cx="1079135" cy="414626"/>
          </a:xfrm>
          <a:prstGeom prst="rect">
            <a:avLst/>
          </a:prstGeom>
          <a:solidFill>
            <a:schemeClr val="bg1">
              <a:lumMod val="95000"/>
            </a:schemeClr>
          </a:solidFill>
          <a:ln w="9525">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Communication</a:t>
            </a:r>
          </a:p>
          <a:p>
            <a:pPr algn="ctr"/>
            <a:r>
              <a:rPr lang="en-US" sz="900" dirty="0" smtClean="0">
                <a:solidFill>
                  <a:schemeClr val="tx1"/>
                </a:solidFill>
                <a:latin typeface="+mj-lt"/>
              </a:rPr>
              <a:t> &amp; Data</a:t>
            </a:r>
            <a:endParaRPr lang="en-US" sz="900" dirty="0">
              <a:solidFill>
                <a:schemeClr val="tx1"/>
              </a:solidFill>
              <a:latin typeface="+mj-lt"/>
            </a:endParaRPr>
          </a:p>
        </p:txBody>
      </p:sp>
      <p:sp>
        <p:nvSpPr>
          <p:cNvPr id="101" name="Rectangle 100"/>
          <p:cNvSpPr/>
          <p:nvPr/>
        </p:nvSpPr>
        <p:spPr>
          <a:xfrm>
            <a:off x="5771101" y="3249366"/>
            <a:ext cx="1017670" cy="414627"/>
          </a:xfrm>
          <a:prstGeom prst="rect">
            <a:avLst/>
          </a:prstGeom>
          <a:solidFill>
            <a:schemeClr val="bg1">
              <a:lumMod val="95000"/>
            </a:schemeClr>
          </a:solidFill>
          <a:ln w="9525">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a:solidFill>
                  <a:schemeClr val="tx1"/>
                </a:solidFill>
                <a:latin typeface="+mj-lt"/>
              </a:rPr>
              <a:t>Devices &amp; Printing</a:t>
            </a:r>
          </a:p>
        </p:txBody>
      </p:sp>
      <p:sp>
        <p:nvSpPr>
          <p:cNvPr id="102" name="Rectangle 101"/>
          <p:cNvSpPr/>
          <p:nvPr/>
        </p:nvSpPr>
        <p:spPr>
          <a:xfrm>
            <a:off x="4072602" y="2952513"/>
            <a:ext cx="2090710" cy="206096"/>
          </a:xfrm>
          <a:prstGeom prst="rect">
            <a:avLst/>
          </a:prstGeom>
          <a:solidFill>
            <a:schemeClr val="bg1">
              <a:lumMod val="95000"/>
            </a:schemeClr>
          </a:solidFill>
          <a:ln w="12700">
            <a:noFill/>
          </a:ln>
        </p:spPr>
        <p:txBody>
          <a:bodyPr wrap="square">
            <a:spAutoFit/>
          </a:bodyPr>
          <a:lstStyle/>
          <a:p>
            <a:pPr algn="ctr"/>
            <a:r>
              <a:rPr lang="en-US" sz="1200" dirty="0" err="1" smtClean="0">
                <a:latin typeface="+mj-lt"/>
              </a:rPr>
              <a:t>WinRT</a:t>
            </a:r>
            <a:r>
              <a:rPr lang="en-US" sz="1200" dirty="0" smtClean="0">
                <a:latin typeface="+mj-lt"/>
              </a:rPr>
              <a:t> APIs</a:t>
            </a:r>
            <a:endParaRPr lang="en-US" sz="1200" dirty="0">
              <a:latin typeface="+mj-lt"/>
            </a:endParaRPr>
          </a:p>
        </p:txBody>
      </p:sp>
      <p:sp>
        <p:nvSpPr>
          <p:cNvPr id="103" name="Rectangle 102"/>
          <p:cNvSpPr/>
          <p:nvPr/>
        </p:nvSpPr>
        <p:spPr>
          <a:xfrm>
            <a:off x="4686025" y="3249367"/>
            <a:ext cx="1018933" cy="414626"/>
          </a:xfrm>
          <a:prstGeom prst="rect">
            <a:avLst/>
          </a:prstGeom>
          <a:solidFill>
            <a:schemeClr val="bg1">
              <a:lumMod val="95000"/>
            </a:schemeClr>
          </a:solidFill>
          <a:ln w="9525">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Graphics &amp; Media </a:t>
            </a:r>
            <a:endParaRPr lang="en-US" sz="900" dirty="0">
              <a:solidFill>
                <a:schemeClr val="tx1"/>
              </a:solidFill>
              <a:latin typeface="+mj-lt"/>
            </a:endParaRPr>
          </a:p>
        </p:txBody>
      </p:sp>
      <p:sp>
        <p:nvSpPr>
          <p:cNvPr id="89" name="Rectangle 88"/>
          <p:cNvSpPr/>
          <p:nvPr/>
        </p:nvSpPr>
        <p:spPr>
          <a:xfrm>
            <a:off x="7021255" y="1371757"/>
            <a:ext cx="1898551" cy="41374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Desktop Apps</a:t>
            </a:r>
            <a:endParaRPr lang="en-US" sz="2000" dirty="0">
              <a:solidFill>
                <a:schemeClr val="tx1"/>
              </a:solidFill>
              <a:latin typeface="+mj-lt"/>
            </a:endParaRPr>
          </a:p>
        </p:txBody>
      </p:sp>
      <p:grpSp>
        <p:nvGrpSpPr>
          <p:cNvPr id="90" name="Group 89"/>
          <p:cNvGrpSpPr/>
          <p:nvPr/>
        </p:nvGrpSpPr>
        <p:grpSpPr>
          <a:xfrm>
            <a:off x="7764923" y="1828156"/>
            <a:ext cx="647404" cy="2303818"/>
            <a:chOff x="9027303" y="2171232"/>
            <a:chExt cx="996180" cy="3517800"/>
          </a:xfrm>
          <a:solidFill>
            <a:schemeClr val="bg1">
              <a:lumMod val="95000"/>
            </a:schemeClr>
          </a:solidFill>
        </p:grpSpPr>
        <p:sp>
          <p:nvSpPr>
            <p:cNvPr id="97" name="Rectangle 96"/>
            <p:cNvSpPr/>
            <p:nvPr/>
          </p:nvSpPr>
          <p:spPr>
            <a:xfrm>
              <a:off x="9027303" y="2171232"/>
              <a:ext cx="996180" cy="281402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50" dirty="0">
                  <a:solidFill>
                    <a:schemeClr val="tx1"/>
                  </a:solidFill>
                  <a:latin typeface="+mj-lt"/>
                </a:rPr>
                <a:t>C</a:t>
              </a:r>
            </a:p>
            <a:p>
              <a:pPr algn="ctr"/>
              <a:r>
                <a:rPr lang="en-US" sz="1050" dirty="0">
                  <a:solidFill>
                    <a:schemeClr val="tx1"/>
                  </a:solidFill>
                  <a:latin typeface="+mj-lt"/>
                </a:rPr>
                <a:t>C++</a:t>
              </a:r>
              <a:endParaRPr lang="en-US" sz="1050" dirty="0" smtClean="0">
                <a:solidFill>
                  <a:schemeClr val="tx1"/>
                </a:solidFill>
                <a:latin typeface="+mj-lt"/>
              </a:endParaRPr>
            </a:p>
          </p:txBody>
        </p:sp>
        <p:sp>
          <p:nvSpPr>
            <p:cNvPr id="98" name="Rectangle 97"/>
            <p:cNvSpPr/>
            <p:nvPr/>
          </p:nvSpPr>
          <p:spPr>
            <a:xfrm>
              <a:off x="9027303" y="5053654"/>
              <a:ext cx="996179" cy="63537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00" dirty="0">
                  <a:solidFill>
                    <a:schemeClr val="tx1"/>
                  </a:solidFill>
                  <a:latin typeface="+mj-lt"/>
                </a:rPr>
                <a:t>Win32</a:t>
              </a:r>
            </a:p>
          </p:txBody>
        </p:sp>
      </p:grpSp>
      <p:grpSp>
        <p:nvGrpSpPr>
          <p:cNvPr id="91" name="Group 90"/>
          <p:cNvGrpSpPr/>
          <p:nvPr/>
        </p:nvGrpSpPr>
        <p:grpSpPr>
          <a:xfrm>
            <a:off x="8456652" y="1828156"/>
            <a:ext cx="459681" cy="2303816"/>
            <a:chOff x="10091688" y="2171232"/>
            <a:chExt cx="707326" cy="3517797"/>
          </a:xfrm>
          <a:solidFill>
            <a:schemeClr val="bg1">
              <a:lumMod val="95000"/>
            </a:schemeClr>
          </a:solidFill>
        </p:grpSpPr>
        <p:sp>
          <p:nvSpPr>
            <p:cNvPr id="95" name="Rectangle 94"/>
            <p:cNvSpPr/>
            <p:nvPr/>
          </p:nvSpPr>
          <p:spPr>
            <a:xfrm>
              <a:off x="10091688" y="2171232"/>
              <a:ext cx="707326" cy="281402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50" dirty="0">
                  <a:solidFill>
                    <a:schemeClr val="tx1"/>
                  </a:solidFill>
                  <a:latin typeface="+mj-lt"/>
                </a:rPr>
                <a:t>C#</a:t>
              </a:r>
            </a:p>
            <a:p>
              <a:pPr algn="ctr"/>
              <a:r>
                <a:rPr lang="en-US" sz="1050" dirty="0" smtClean="0">
                  <a:solidFill>
                    <a:schemeClr val="tx1"/>
                  </a:solidFill>
                  <a:latin typeface="+mj-lt"/>
                </a:rPr>
                <a:t>VB</a:t>
              </a:r>
              <a:endParaRPr lang="en-US" sz="1050" dirty="0">
                <a:solidFill>
                  <a:schemeClr val="tx1"/>
                </a:solidFill>
                <a:latin typeface="+mj-lt"/>
              </a:endParaRPr>
            </a:p>
          </p:txBody>
        </p:sp>
        <p:sp>
          <p:nvSpPr>
            <p:cNvPr id="96" name="Rectangle 95"/>
            <p:cNvSpPr/>
            <p:nvPr/>
          </p:nvSpPr>
          <p:spPr>
            <a:xfrm>
              <a:off x="10091688" y="5053651"/>
              <a:ext cx="707326" cy="63537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800" dirty="0">
                  <a:solidFill>
                    <a:schemeClr val="tx1"/>
                  </a:solidFill>
                  <a:latin typeface="+mj-lt"/>
                </a:rPr>
                <a:t>.</a:t>
              </a:r>
              <a:r>
                <a:rPr lang="en-US" sz="800" dirty="0" smtClean="0">
                  <a:solidFill>
                    <a:schemeClr val="tx1"/>
                  </a:solidFill>
                  <a:latin typeface="+mj-lt"/>
                </a:rPr>
                <a:t>NE</a:t>
              </a:r>
              <a:r>
                <a:rPr lang="hu-HU" sz="800" dirty="0" smtClean="0">
                  <a:solidFill>
                    <a:schemeClr val="tx1"/>
                  </a:solidFill>
                  <a:latin typeface="+mj-lt"/>
                </a:rPr>
                <a:t>T</a:t>
              </a:r>
              <a:endParaRPr lang="en-US" sz="800" dirty="0">
                <a:solidFill>
                  <a:schemeClr val="tx1"/>
                </a:solidFill>
                <a:latin typeface="+mj-lt"/>
              </a:endParaRPr>
            </a:p>
          </p:txBody>
        </p:sp>
      </p:grpSp>
      <p:grpSp>
        <p:nvGrpSpPr>
          <p:cNvPr id="92" name="Group 91"/>
          <p:cNvGrpSpPr/>
          <p:nvPr/>
        </p:nvGrpSpPr>
        <p:grpSpPr>
          <a:xfrm>
            <a:off x="7021255" y="1828156"/>
            <a:ext cx="692989" cy="2303818"/>
            <a:chOff x="7882998" y="2171232"/>
            <a:chExt cx="1066324" cy="3517800"/>
          </a:xfrm>
          <a:solidFill>
            <a:schemeClr val="bg1">
              <a:lumMod val="95000"/>
            </a:schemeClr>
          </a:solidFill>
        </p:grpSpPr>
        <p:sp>
          <p:nvSpPr>
            <p:cNvPr id="93" name="Rectangle 92"/>
            <p:cNvSpPr/>
            <p:nvPr/>
          </p:nvSpPr>
          <p:spPr>
            <a:xfrm>
              <a:off x="7882998" y="2171232"/>
              <a:ext cx="1066324" cy="2814029"/>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800" dirty="0" smtClean="0">
                  <a:solidFill>
                    <a:schemeClr val="tx1"/>
                  </a:solidFill>
                  <a:latin typeface="+mj-lt"/>
                </a:rPr>
                <a:t>HTML</a:t>
              </a:r>
              <a:endParaRPr lang="en-US" sz="800" dirty="0">
                <a:solidFill>
                  <a:schemeClr val="tx1"/>
                </a:solidFill>
                <a:latin typeface="+mj-lt"/>
              </a:endParaRPr>
            </a:p>
            <a:p>
              <a:pPr algn="ctr"/>
              <a:r>
                <a:rPr lang="en-US" sz="800" dirty="0" smtClean="0">
                  <a:solidFill>
                    <a:schemeClr val="tx1"/>
                  </a:solidFill>
                  <a:latin typeface="+mj-lt"/>
                </a:rPr>
                <a:t>JavaScript</a:t>
              </a:r>
            </a:p>
          </p:txBody>
        </p:sp>
        <p:sp>
          <p:nvSpPr>
            <p:cNvPr id="94" name="Rectangle 93"/>
            <p:cNvSpPr/>
            <p:nvPr/>
          </p:nvSpPr>
          <p:spPr>
            <a:xfrm>
              <a:off x="7882998" y="5053654"/>
              <a:ext cx="1066324" cy="63537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1000" dirty="0" smtClean="0">
                  <a:solidFill>
                    <a:schemeClr val="tx1"/>
                  </a:solidFill>
                  <a:latin typeface="+mj-lt"/>
                </a:rPr>
                <a:t>IE 10</a:t>
              </a:r>
              <a:endParaRPr lang="en-US" sz="1000" dirty="0">
                <a:solidFill>
                  <a:schemeClr val="tx1"/>
                </a:solidFill>
                <a:latin typeface="+mj-lt"/>
              </a:endParaRPr>
            </a:p>
          </p:txBody>
        </p:sp>
      </p:grpSp>
      <p:sp>
        <p:nvSpPr>
          <p:cNvPr id="74" name="Rectangle 73"/>
          <p:cNvSpPr/>
          <p:nvPr/>
        </p:nvSpPr>
        <p:spPr>
          <a:xfrm>
            <a:off x="3612104" y="1371756"/>
            <a:ext cx="3132513" cy="4137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Metro style Apps</a:t>
            </a:r>
            <a:endParaRPr lang="en-US" sz="2000" dirty="0">
              <a:solidFill>
                <a:schemeClr val="tx1"/>
              </a:solidFill>
              <a:latin typeface="+mj-lt"/>
            </a:endParaRPr>
          </a:p>
        </p:txBody>
      </p:sp>
      <p:sp>
        <p:nvSpPr>
          <p:cNvPr id="75" name="Rectangle 74"/>
          <p:cNvSpPr/>
          <p:nvPr/>
        </p:nvSpPr>
        <p:spPr>
          <a:xfrm>
            <a:off x="3643556" y="3792501"/>
            <a:ext cx="3054829" cy="268296"/>
          </a:xfrm>
          <a:prstGeom prst="rect">
            <a:avLst/>
          </a:prstGeom>
          <a:solidFill>
            <a:schemeClr val="bg1">
              <a:lumMod val="95000"/>
            </a:schemeClr>
          </a:solidFill>
          <a:ln w="12700">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00" dirty="0" smtClean="0">
                <a:solidFill>
                  <a:schemeClr val="tx1"/>
                </a:solidFill>
                <a:latin typeface="+mj-lt"/>
              </a:rPr>
              <a:t>Application Model</a:t>
            </a:r>
            <a:endParaRPr lang="en-US" sz="1000" dirty="0">
              <a:solidFill>
                <a:schemeClr val="tx1"/>
              </a:solidFill>
              <a:latin typeface="+mj-lt"/>
            </a:endParaRPr>
          </a:p>
        </p:txBody>
      </p:sp>
      <p:grpSp>
        <p:nvGrpSpPr>
          <p:cNvPr id="76" name="Group 75"/>
          <p:cNvGrpSpPr/>
          <p:nvPr/>
        </p:nvGrpSpPr>
        <p:grpSpPr>
          <a:xfrm>
            <a:off x="3483069" y="1831132"/>
            <a:ext cx="3366588" cy="1013591"/>
            <a:chOff x="3347557" y="965013"/>
            <a:chExt cx="6352413" cy="1585251"/>
          </a:xfrm>
          <a:solidFill>
            <a:srgbClr val="65BC46"/>
          </a:solidFill>
        </p:grpSpPr>
        <p:sp>
          <p:nvSpPr>
            <p:cNvPr id="79" name="Rectangle 78"/>
            <p:cNvSpPr/>
            <p:nvPr/>
          </p:nvSpPr>
          <p:spPr>
            <a:xfrm>
              <a:off x="5274865" y="965014"/>
              <a:ext cx="1597776" cy="719190"/>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XAML</a:t>
              </a:r>
            </a:p>
          </p:txBody>
        </p:sp>
        <p:grpSp>
          <p:nvGrpSpPr>
            <p:cNvPr id="80" name="Group 79"/>
            <p:cNvGrpSpPr/>
            <p:nvPr/>
          </p:nvGrpSpPr>
          <p:grpSpPr>
            <a:xfrm>
              <a:off x="7455686" y="965013"/>
              <a:ext cx="2244284" cy="1583989"/>
              <a:chOff x="5566581" y="2175777"/>
              <a:chExt cx="2244284" cy="1583989"/>
            </a:xfrm>
            <a:grpFill/>
          </p:grpSpPr>
          <p:sp>
            <p:nvSpPr>
              <p:cNvPr id="87" name="Rectangle 86"/>
              <p:cNvSpPr/>
              <p:nvPr/>
            </p:nvSpPr>
            <p:spPr>
              <a:xfrm>
                <a:off x="5566581" y="2975039"/>
                <a:ext cx="2244283" cy="784727"/>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JavaScript</a:t>
                </a:r>
              </a:p>
            </p:txBody>
          </p:sp>
          <p:sp>
            <p:nvSpPr>
              <p:cNvPr id="88" name="Rectangle 87"/>
              <p:cNvSpPr/>
              <p:nvPr/>
            </p:nvSpPr>
            <p:spPr>
              <a:xfrm>
                <a:off x="5566710" y="2175777"/>
                <a:ext cx="2244155" cy="719191"/>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HTML / CSS</a:t>
                </a:r>
              </a:p>
            </p:txBody>
          </p:sp>
        </p:grpSp>
        <p:grpSp>
          <p:nvGrpSpPr>
            <p:cNvPr id="81" name="Group 80"/>
            <p:cNvGrpSpPr/>
            <p:nvPr/>
          </p:nvGrpSpPr>
          <p:grpSpPr>
            <a:xfrm>
              <a:off x="3347557" y="965014"/>
              <a:ext cx="2497792" cy="1585249"/>
              <a:chOff x="1458452" y="2175778"/>
              <a:chExt cx="2497792" cy="1585249"/>
            </a:xfrm>
            <a:grpFill/>
          </p:grpSpPr>
          <p:sp>
            <p:nvSpPr>
              <p:cNvPr id="85" name="Rectangle 84"/>
              <p:cNvSpPr/>
              <p:nvPr/>
            </p:nvSpPr>
            <p:spPr>
              <a:xfrm>
                <a:off x="1458452" y="2975145"/>
                <a:ext cx="2497792" cy="785882"/>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endParaRPr lang="en-US" sz="1200" dirty="0">
                  <a:solidFill>
                    <a:schemeClr val="tx1"/>
                  </a:solidFill>
                  <a:latin typeface="+mj-lt"/>
                </a:endParaRPr>
              </a:p>
            </p:txBody>
          </p:sp>
          <p:sp>
            <p:nvSpPr>
              <p:cNvPr id="86" name="Rectangle 85"/>
              <p:cNvSpPr/>
              <p:nvPr/>
            </p:nvSpPr>
            <p:spPr>
              <a:xfrm>
                <a:off x="1458452" y="2175778"/>
                <a:ext cx="486953" cy="801935"/>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nvGrpSpPr>
            <p:cNvPr id="82" name="Group 81"/>
            <p:cNvGrpSpPr/>
            <p:nvPr/>
          </p:nvGrpSpPr>
          <p:grpSpPr>
            <a:xfrm>
              <a:off x="5965823" y="965014"/>
              <a:ext cx="1382897" cy="1585250"/>
              <a:chOff x="4076718" y="2175778"/>
              <a:chExt cx="1382897" cy="1585250"/>
            </a:xfrm>
            <a:grpFill/>
          </p:grpSpPr>
          <p:sp>
            <p:nvSpPr>
              <p:cNvPr id="83" name="Rectangle 82"/>
              <p:cNvSpPr/>
              <p:nvPr/>
            </p:nvSpPr>
            <p:spPr>
              <a:xfrm>
                <a:off x="4076718" y="2975145"/>
                <a:ext cx="1382896" cy="785883"/>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p>
              <a:p>
                <a:pPr algn="ctr"/>
                <a:r>
                  <a:rPr lang="en-US" sz="1200" dirty="0" smtClean="0">
                    <a:solidFill>
                      <a:schemeClr val="tx1"/>
                    </a:solidFill>
                    <a:latin typeface="+mj-lt"/>
                  </a:rPr>
                  <a:t>VB</a:t>
                </a:r>
              </a:p>
            </p:txBody>
          </p:sp>
          <p:sp>
            <p:nvSpPr>
              <p:cNvPr id="84" name="Rectangle 83"/>
              <p:cNvSpPr/>
              <p:nvPr/>
            </p:nvSpPr>
            <p:spPr>
              <a:xfrm>
                <a:off x="5066885" y="2175778"/>
                <a:ext cx="392730" cy="814442"/>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sp>
        <p:nvSpPr>
          <p:cNvPr id="77" name="Rectangle 76"/>
          <p:cNvSpPr/>
          <p:nvPr/>
        </p:nvSpPr>
        <p:spPr>
          <a:xfrm>
            <a:off x="3483069" y="4223579"/>
            <a:ext cx="5433448" cy="422713"/>
          </a:xfrm>
          <a:prstGeom prst="rect">
            <a:avLst/>
          </a:prstGeom>
          <a:solidFill>
            <a:schemeClr val="bg1">
              <a:lumMod val="95000"/>
            </a:schemeClr>
          </a:solidFill>
          <a:ln>
            <a:noFill/>
          </a:ln>
          <a:effectLst/>
        </p:spPr>
        <p:style>
          <a:lnRef idx="1">
            <a:schemeClr val="accent3"/>
          </a:lnRef>
          <a:fillRef idx="2">
            <a:schemeClr val="accent3"/>
          </a:fillRef>
          <a:effectRef idx="1">
            <a:schemeClr val="accent3"/>
          </a:effectRef>
          <a:fontRef idx="minor">
            <a:schemeClr val="dk1"/>
          </a:fontRef>
        </p:style>
        <p:txBody>
          <a:bodyPr lIns="121725" tIns="60862" rIns="121725" bIns="60862" rtlCol="0" anchor="ctr"/>
          <a:lstStyle/>
          <a:p>
            <a:pPr algn="ctr"/>
            <a:r>
              <a:rPr lang="en-US" sz="1200" dirty="0">
                <a:solidFill>
                  <a:schemeClr val="tx1"/>
                </a:solidFill>
                <a:latin typeface="+mj-lt"/>
              </a:rPr>
              <a:t>Windows Kernel Services</a:t>
            </a:r>
          </a:p>
        </p:txBody>
      </p:sp>
      <p:sp>
        <p:nvSpPr>
          <p:cNvPr id="78" name="Rectangle 77"/>
          <p:cNvSpPr/>
          <p:nvPr/>
        </p:nvSpPr>
        <p:spPr>
          <a:xfrm>
            <a:off x="3792721" y="1834382"/>
            <a:ext cx="646394" cy="459842"/>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900" dirty="0" err="1" smtClean="0">
                <a:solidFill>
                  <a:schemeClr val="tx1"/>
                </a:solidFill>
                <a:latin typeface="+mj-lt"/>
              </a:rPr>
              <a:t>DirectX</a:t>
            </a:r>
            <a:endParaRPr lang="en-US" sz="900" dirty="0" smtClean="0">
              <a:solidFill>
                <a:schemeClr val="tx1"/>
              </a:solidFill>
              <a:latin typeface="+mj-lt"/>
            </a:endParaRPr>
          </a:p>
        </p:txBody>
      </p:sp>
    </p:spTree>
    <p:extLst>
      <p:ext uri="{BB962C8B-B14F-4D97-AF65-F5344CB8AC3E}">
        <p14:creationId xmlns:p14="http://schemas.microsoft.com/office/powerpoint/2010/main" val="130017782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8 Traits of great Metro style apps</a:t>
            </a:r>
          </a:p>
        </p:txBody>
      </p:sp>
      <p:sp>
        <p:nvSpPr>
          <p:cNvPr id="4" name="Title 3"/>
          <p:cNvSpPr>
            <a:spLocks noGrp="1"/>
          </p:cNvSpPr>
          <p:nvPr>
            <p:ph type="title"/>
          </p:nvPr>
        </p:nvSpPr>
        <p:spPr/>
        <p:txBody>
          <a:bodyPr>
            <a:normAutofit fontScale="90000"/>
          </a:bodyPr>
          <a:lstStyle/>
          <a:p>
            <a:r>
              <a:rPr lang="hu-HU" dirty="0" smtClean="0"/>
              <a:t>Metro alkalmazások 8 jellegzetessége</a:t>
            </a:r>
            <a:endParaRPr lang="en-US" dirty="0"/>
          </a:p>
        </p:txBody>
      </p:sp>
      <p:sp>
        <p:nvSpPr>
          <p:cNvPr id="5" name="Text Placeholder 4"/>
          <p:cNvSpPr>
            <a:spLocks noGrp="1"/>
          </p:cNvSpPr>
          <p:nvPr>
            <p:ph type="body" sz="half" idx="2"/>
          </p:nvPr>
        </p:nvSpPr>
        <p:spPr/>
        <p:txBody>
          <a:bodyPr/>
          <a:lstStyle/>
          <a:p>
            <a:endParaRPr lang="en-US" dirty="0"/>
          </a:p>
        </p:txBody>
      </p:sp>
      <p:sp>
        <p:nvSpPr>
          <p:cNvPr id="7" name="Content Placeholder 6"/>
          <p:cNvSpPr>
            <a:spLocks noGrp="1"/>
          </p:cNvSpPr>
          <p:nvPr>
            <p:ph sz="quarter" idx="18"/>
          </p:nvPr>
        </p:nvSpPr>
        <p:spPr>
          <a:xfrm>
            <a:off x="460722" y="1804989"/>
            <a:ext cx="8226079" cy="4138612"/>
          </a:xfrm>
        </p:spPr>
        <p:txBody>
          <a:bodyPr>
            <a:normAutofit/>
          </a:bodyPr>
          <a:lstStyle/>
          <a:p>
            <a:pPr>
              <a:buFont typeface="+mj-lt"/>
              <a:buAutoNum type="arabicPeriod"/>
            </a:pPr>
            <a:r>
              <a:rPr lang="en-US" dirty="0" smtClean="0"/>
              <a:t>Metro </a:t>
            </a:r>
            <a:r>
              <a:rPr lang="hu-HU" dirty="0" smtClean="0"/>
              <a:t>design használata</a:t>
            </a:r>
            <a:endParaRPr lang="en-US" dirty="0" smtClean="0"/>
          </a:p>
          <a:p>
            <a:pPr>
              <a:buFont typeface="+mj-lt"/>
              <a:buAutoNum type="arabicPeriod"/>
            </a:pPr>
            <a:r>
              <a:rPr lang="hu-HU" dirty="0" smtClean="0"/>
              <a:t>Gyors és folyamatos</a:t>
            </a:r>
            <a:endParaRPr lang="en-US" dirty="0" smtClean="0"/>
          </a:p>
          <a:p>
            <a:pPr>
              <a:buFont typeface="+mj-lt"/>
              <a:buAutoNum type="arabicPeriod"/>
            </a:pPr>
            <a:r>
              <a:rPr lang="hu-HU" dirty="0" smtClean="0"/>
              <a:t>Adaptív</a:t>
            </a:r>
            <a:endParaRPr lang="en-US" dirty="0" smtClean="0"/>
          </a:p>
          <a:p>
            <a:pPr>
              <a:buFont typeface="+mj-lt"/>
              <a:buAutoNum type="arabicPeriod"/>
            </a:pPr>
            <a:r>
              <a:rPr lang="hu-HU" dirty="0" smtClean="0"/>
              <a:t>Használja a szerződéseket (</a:t>
            </a:r>
            <a:r>
              <a:rPr lang="hu-HU" dirty="0" err="1" smtClean="0"/>
              <a:t>Contract</a:t>
            </a:r>
            <a:r>
              <a:rPr lang="hu-HU" dirty="0" smtClean="0"/>
              <a:t>)</a:t>
            </a:r>
            <a:endParaRPr lang="en-US" dirty="0" smtClean="0"/>
          </a:p>
          <a:p>
            <a:pPr>
              <a:buFont typeface="+mj-lt"/>
              <a:buAutoNum type="arabicPeriod"/>
            </a:pPr>
            <a:r>
              <a:rPr lang="hu-HU" dirty="0" smtClean="0"/>
              <a:t>Él a csempék adta lehetőségekkel</a:t>
            </a:r>
            <a:endParaRPr lang="en-US" dirty="0" smtClean="0"/>
          </a:p>
          <a:p>
            <a:pPr>
              <a:buFont typeface="+mj-lt"/>
              <a:buAutoNum type="arabicPeriod"/>
            </a:pPr>
            <a:r>
              <a:rPr lang="hu-HU" dirty="0" smtClean="0"/>
              <a:t>Friss és élő</a:t>
            </a:r>
            <a:endParaRPr lang="en-US" dirty="0" smtClean="0"/>
          </a:p>
          <a:p>
            <a:pPr>
              <a:buFont typeface="+mj-lt"/>
              <a:buAutoNum type="arabicPeriod"/>
            </a:pPr>
            <a:r>
              <a:rPr lang="hu-HU" dirty="0" smtClean="0"/>
              <a:t>Megosztás és felhő</a:t>
            </a:r>
            <a:endParaRPr lang="en-US" dirty="0" smtClean="0"/>
          </a:p>
          <a:p>
            <a:pPr>
              <a:buFont typeface="+mj-lt"/>
              <a:buAutoNum type="arabicPeriod"/>
            </a:pPr>
            <a:r>
              <a:rPr lang="hu-HU" dirty="0" smtClean="0"/>
              <a:t>Követi a Metro elveket</a:t>
            </a:r>
            <a:endParaRPr lang="en-US" dirty="0" smtClean="0"/>
          </a:p>
        </p:txBody>
      </p:sp>
    </p:spTree>
    <p:extLst>
      <p:ext uri="{BB962C8B-B14F-4D97-AF65-F5344CB8AC3E}">
        <p14:creationId xmlns:p14="http://schemas.microsoft.com/office/powerpoint/2010/main" val="333074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27663" y="2722609"/>
            <a:ext cx="8174290" cy="1523497"/>
          </a:xfrm>
        </p:spPr>
        <p:txBody>
          <a:bodyPr/>
          <a:lstStyle/>
          <a:p>
            <a:r>
              <a:rPr lang="hu-HU" dirty="0" smtClean="0"/>
              <a:t>1. Metro design használata</a:t>
            </a:r>
            <a:endParaRPr lang="hu-HU" dirty="0"/>
          </a:p>
        </p:txBody>
      </p:sp>
      <p:sp>
        <p:nvSpPr>
          <p:cNvPr id="3" name="Subtitle 2"/>
          <p:cNvSpPr>
            <a:spLocks noGrp="1"/>
          </p:cNvSpPr>
          <p:nvPr>
            <p:ph type="subTitle" idx="1"/>
          </p:nvPr>
        </p:nvSpPr>
        <p:spPr/>
        <p:txBody>
          <a:bodyPr/>
          <a:lstStyle/>
          <a:p>
            <a:endParaRPr lang="hu-HU" dirty="0"/>
          </a:p>
        </p:txBody>
      </p:sp>
      <p:sp>
        <p:nvSpPr>
          <p:cNvPr id="6" name="Text Placeholder 5"/>
          <p:cNvSpPr>
            <a:spLocks noGrp="1"/>
          </p:cNvSpPr>
          <p:nvPr>
            <p:ph type="body" sz="quarter" idx="10"/>
          </p:nvPr>
        </p:nvSpPr>
        <p:spPr/>
        <p:txBody>
          <a:bodyPr/>
          <a:lstStyle/>
          <a:p>
            <a:r>
              <a:rPr lang="en-US" dirty="0"/>
              <a:t>Metro style </a:t>
            </a:r>
            <a:r>
              <a:rPr lang="en-US" dirty="0" smtClean="0"/>
              <a:t>design</a:t>
            </a:r>
            <a:endParaRPr lang="hu-HU" dirty="0"/>
          </a:p>
        </p:txBody>
      </p:sp>
    </p:spTree>
    <p:extLst>
      <p:ext uri="{BB962C8B-B14F-4D97-AF65-F5344CB8AC3E}">
        <p14:creationId xmlns:p14="http://schemas.microsoft.com/office/powerpoint/2010/main" val="328641883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Miért más?</a:t>
            </a:r>
            <a:endParaRPr lang="hu-HU" dirty="0"/>
          </a:p>
        </p:txBody>
      </p:sp>
      <p:grpSp>
        <p:nvGrpSpPr>
          <p:cNvPr id="6" name="WinPhone"/>
          <p:cNvGrpSpPr>
            <a:grpSpLocks noChangeAspect="1"/>
          </p:cNvGrpSpPr>
          <p:nvPr/>
        </p:nvGrpSpPr>
        <p:grpSpPr>
          <a:xfrm>
            <a:off x="6960840" y="1953285"/>
            <a:ext cx="1594800" cy="2951428"/>
            <a:chOff x="7315200" y="2672025"/>
            <a:chExt cx="1388929" cy="2738175"/>
          </a:xfrm>
        </p:grpSpPr>
        <p:pic>
          <p:nvPicPr>
            <p:cNvPr id="10" name="win" descr="\\medx\partners\Users\msmuga\Contoso\contoso_start_v3.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82639" y="2826048"/>
              <a:ext cx="1241723" cy="20681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hone"/>
            <p:cNvPicPr>
              <a:picLocks noChangeAspect="1" noChangeArrowheads="1"/>
            </p:cNvPicPr>
            <p:nvPr/>
          </p:nvPicPr>
          <p:blipFill>
            <a:blip r:embed="rId4" cstate="print"/>
            <a:stretch>
              <a:fillRect/>
            </a:stretch>
          </p:blipFill>
          <p:spPr bwMode="auto">
            <a:xfrm>
              <a:off x="7315200" y="2672025"/>
              <a:ext cx="1388929" cy="2738175"/>
            </a:xfrm>
            <a:prstGeom prst="rect">
              <a:avLst/>
            </a:prstGeom>
            <a:noFill/>
            <a:ln w="9525">
              <a:noFill/>
              <a:miter lim="800000"/>
              <a:headEnd/>
              <a:tailEnd/>
            </a:ln>
            <a:effectLst/>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8592" y="1991940"/>
            <a:ext cx="1657662" cy="2874121"/>
          </a:xfrm>
          <a:prstGeom prst="rect">
            <a:avLst/>
          </a:prstGeom>
        </p:spPr>
      </p:pic>
      <p:pic>
        <p:nvPicPr>
          <p:cNvPr id="8" name="Picture 7" descr="C:\Users\petech.REDMOND\Desktop\TAP\20070308093557_460.jpg"/>
          <p:cNvPicPr>
            <a:picLocks noChangeAspect="1" noChangeArrowheads="1"/>
          </p:cNvPicPr>
          <p:nvPr/>
        </p:nvPicPr>
        <p:blipFill>
          <a:blip r:embed="rId6" cstate="print"/>
          <a:stretch>
            <a:fillRect/>
          </a:stretch>
        </p:blipFill>
        <p:spPr bwMode="auto">
          <a:xfrm>
            <a:off x="2712368" y="1853380"/>
            <a:ext cx="1551962" cy="3151240"/>
          </a:xfrm>
          <a:prstGeom prst="rect">
            <a:avLst/>
          </a:prstGeom>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val="1"/>
            </a:ext>
          </a:extLst>
        </p:spPr>
      </p:pic>
      <p:pic>
        <p:nvPicPr>
          <p:cNvPr id="9" name="Picture 8" descr="phone_att.png"/>
          <p:cNvPicPr>
            <a:picLocks noChangeAspect="1"/>
          </p:cNvPicPr>
          <p:nvPr/>
        </p:nvPicPr>
        <p:blipFill>
          <a:blip r:embed="rId7" cstate="print"/>
          <a:stretch>
            <a:fillRect/>
          </a:stretch>
        </p:blipFill>
        <p:spPr>
          <a:xfrm>
            <a:off x="588360" y="2023997"/>
            <a:ext cx="1547944" cy="2810007"/>
          </a:xfrm>
          <a:prstGeom prst="rect">
            <a:avLst/>
          </a:prstGeom>
          <a:noFill/>
          <a:ln>
            <a:noFill/>
          </a:ln>
        </p:spPr>
      </p:pic>
    </p:spTree>
    <p:extLst>
      <p:ext uri="{BB962C8B-B14F-4D97-AF65-F5344CB8AC3E}">
        <p14:creationId xmlns:p14="http://schemas.microsoft.com/office/powerpoint/2010/main" val="372348950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Ikonografikus</a:t>
            </a:r>
            <a:endParaRPr lang="hu-HU" dirty="0"/>
          </a:p>
        </p:txBody>
      </p:sp>
      <p:sp>
        <p:nvSpPr>
          <p:cNvPr id="3" name="Tartalom helye 2"/>
          <p:cNvSpPr>
            <a:spLocks noGrp="1"/>
          </p:cNvSpPr>
          <p:nvPr>
            <p:ph type="body" sz="quarter" idx="10"/>
          </p:nvPr>
        </p:nvSpPr>
        <p:spPr>
          <a:xfrm>
            <a:off x="454001" y="1684475"/>
            <a:ext cx="6839165" cy="3590051"/>
          </a:xfrm>
        </p:spPr>
        <p:txBody>
          <a:bodyPr>
            <a:noAutofit/>
          </a:bodyPr>
          <a:lstStyle/>
          <a:p>
            <a:pPr>
              <a:lnSpc>
                <a:spcPct val="100000"/>
              </a:lnSpc>
              <a:spcAft>
                <a:spcPts val="1200"/>
              </a:spcAft>
            </a:pPr>
            <a:r>
              <a:rPr lang="hu-HU" dirty="0"/>
              <a:t>Valódi világ objektumait használja metaforaként</a:t>
            </a:r>
          </a:p>
          <a:p>
            <a:pPr>
              <a:lnSpc>
                <a:spcPct val="100000"/>
              </a:lnSpc>
              <a:spcAft>
                <a:spcPts val="1200"/>
              </a:spcAft>
            </a:pPr>
            <a:r>
              <a:rPr lang="hu-HU" dirty="0" err="1"/>
              <a:t>Hiperrealizmus</a:t>
            </a:r>
            <a:r>
              <a:rPr lang="hu-HU" dirty="0"/>
              <a:t> (ön- és vetett árnyék stb.)</a:t>
            </a:r>
          </a:p>
          <a:p>
            <a:pPr>
              <a:lnSpc>
                <a:spcPct val="100000"/>
              </a:lnSpc>
              <a:spcAft>
                <a:spcPts val="1200"/>
              </a:spcAft>
            </a:pPr>
            <a:r>
              <a:rPr lang="hu-HU" dirty="0"/>
              <a:t>Tartalom átlényegítése az analóg világból a </a:t>
            </a:r>
            <a:r>
              <a:rPr lang="hu-HU" dirty="0" smtClean="0"/>
              <a:t>digitálisba</a:t>
            </a:r>
          </a:p>
          <a:p>
            <a:pPr>
              <a:lnSpc>
                <a:spcPct val="100000"/>
              </a:lnSpc>
              <a:spcAft>
                <a:spcPts val="1200"/>
              </a:spcAft>
            </a:pPr>
            <a:r>
              <a:rPr lang="hu-HU" dirty="0" smtClean="0"/>
              <a:t>Tartalom mellett a körítés is fontos</a:t>
            </a:r>
          </a:p>
          <a:p>
            <a:pPr lvl="1">
              <a:lnSpc>
                <a:spcPct val="100000"/>
              </a:lnSpc>
              <a:spcAft>
                <a:spcPts val="1200"/>
              </a:spcAft>
            </a:pPr>
            <a:r>
              <a:rPr lang="hu-HU" dirty="0" smtClean="0"/>
              <a:t>Pl. e-könyv olvasó lapozás animáció, </a:t>
            </a:r>
            <a:r>
              <a:rPr lang="hu-HU" dirty="0" err="1" smtClean="0"/>
              <a:t>Aero</a:t>
            </a:r>
            <a:endParaRPr lang="hu-HU" dirty="0" smtClean="0"/>
          </a:p>
        </p:txBody>
      </p:sp>
      <p:sp>
        <p:nvSpPr>
          <p:cNvPr id="6" name="Text Placeholder 5"/>
          <p:cNvSpPr>
            <a:spLocks noGrp="1"/>
          </p:cNvSpPr>
          <p:nvPr>
            <p:ph type="body" sz="quarter" idx="11"/>
          </p:nvPr>
        </p:nvSpPr>
        <p:spPr/>
        <p:txBody>
          <a:bodyPr/>
          <a:lstStyle/>
          <a:p>
            <a:endParaRPr lang="hu-HU"/>
          </a:p>
        </p:txBody>
      </p:sp>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1636170"/>
            <a:ext cx="1421665" cy="4241102"/>
          </a:xfrm>
          <a:prstGeom prst="rect">
            <a:avLst/>
          </a:prstGeom>
        </p:spPr>
      </p:pic>
    </p:spTree>
    <p:extLst>
      <p:ext uri="{BB962C8B-B14F-4D97-AF65-F5344CB8AC3E}">
        <p14:creationId xmlns:p14="http://schemas.microsoft.com/office/powerpoint/2010/main" val="30318591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Útjelzők</a:t>
            </a:r>
          </a:p>
        </p:txBody>
      </p:sp>
      <p:pic>
        <p:nvPicPr>
          <p:cNvPr id="5" name=" 4"/>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799772" y="1557338"/>
            <a:ext cx="6035675" cy="4525962"/>
          </a:xfrm>
          <a:prstGeom prst="rect">
            <a:avLst/>
          </a:prstGeom>
        </p:spPr>
      </p:pic>
    </p:spTree>
    <p:extLst>
      <p:ext uri="{BB962C8B-B14F-4D97-AF65-F5344CB8AC3E}">
        <p14:creationId xmlns:p14="http://schemas.microsoft.com/office/powerpoint/2010/main" val="153680013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Infografikus</a:t>
            </a:r>
            <a:endParaRPr lang="hu-HU" dirty="0"/>
          </a:p>
        </p:txBody>
      </p:sp>
      <p:sp>
        <p:nvSpPr>
          <p:cNvPr id="3" name="Tartalom helye 2"/>
          <p:cNvSpPr>
            <a:spLocks noGrp="1"/>
          </p:cNvSpPr>
          <p:nvPr>
            <p:ph type="body" sz="quarter" idx="10"/>
          </p:nvPr>
        </p:nvSpPr>
        <p:spPr>
          <a:xfrm>
            <a:off x="454001" y="1684476"/>
            <a:ext cx="6079001" cy="4173450"/>
          </a:xfrm>
        </p:spPr>
        <p:txBody>
          <a:bodyPr/>
          <a:lstStyle/>
          <a:p>
            <a:pPr>
              <a:lnSpc>
                <a:spcPct val="100000"/>
              </a:lnSpc>
              <a:spcAft>
                <a:spcPts val="1200"/>
              </a:spcAft>
            </a:pPr>
            <a:r>
              <a:rPr lang="hu-HU" dirty="0" smtClean="0"/>
              <a:t>Nincs szükség már metaforákra</a:t>
            </a:r>
          </a:p>
          <a:p>
            <a:pPr>
              <a:lnSpc>
                <a:spcPct val="100000"/>
              </a:lnSpc>
              <a:spcAft>
                <a:spcPts val="1200"/>
              </a:spcAft>
            </a:pPr>
            <a:r>
              <a:rPr lang="hu-HU" dirty="0" smtClean="0"/>
              <a:t>A </a:t>
            </a:r>
            <a:r>
              <a:rPr lang="hu-HU" dirty="0"/>
              <a:t>tartalom a maga digitális valóságában jelenik </a:t>
            </a:r>
            <a:r>
              <a:rPr lang="hu-HU" dirty="0" smtClean="0"/>
              <a:t>meg</a:t>
            </a:r>
          </a:p>
          <a:p>
            <a:pPr lvl="1">
              <a:lnSpc>
                <a:spcPct val="100000"/>
              </a:lnSpc>
              <a:spcAft>
                <a:spcPts val="1200"/>
              </a:spcAft>
            </a:pPr>
            <a:r>
              <a:rPr lang="hu-HU" dirty="0" smtClean="0"/>
              <a:t>Pl. Naptár, e-könyv olvasó</a:t>
            </a:r>
            <a:endParaRPr lang="hu-HU" dirty="0"/>
          </a:p>
          <a:p>
            <a:pPr>
              <a:lnSpc>
                <a:spcPct val="100000"/>
              </a:lnSpc>
              <a:spcAft>
                <a:spcPts val="1200"/>
              </a:spcAft>
            </a:pPr>
            <a:r>
              <a:rPr lang="hu-HU" dirty="0"/>
              <a:t>Interakciót feltételez, mozog, él</a:t>
            </a:r>
          </a:p>
          <a:p>
            <a:pPr>
              <a:lnSpc>
                <a:spcPct val="100000"/>
              </a:lnSpc>
              <a:spcAft>
                <a:spcPts val="1200"/>
              </a:spcAft>
            </a:pPr>
            <a:r>
              <a:rPr lang="hu-HU" dirty="0" smtClean="0"/>
              <a:t>„Autentikusan digitális”</a:t>
            </a:r>
          </a:p>
          <a:p>
            <a:pPr lvl="1">
              <a:lnSpc>
                <a:spcPct val="100000"/>
              </a:lnSpc>
              <a:spcAft>
                <a:spcPts val="1200"/>
              </a:spcAft>
            </a:pPr>
            <a:r>
              <a:rPr lang="hu-HU" dirty="0" smtClean="0"/>
              <a:t>Nem utánozza a valóságot</a:t>
            </a:r>
          </a:p>
          <a:p>
            <a:pPr lvl="1">
              <a:lnSpc>
                <a:spcPct val="100000"/>
              </a:lnSpc>
              <a:spcAft>
                <a:spcPts val="1200"/>
              </a:spcAft>
            </a:pPr>
            <a:endParaRPr lang="hu-HU" dirty="0"/>
          </a:p>
        </p:txBody>
      </p:sp>
      <p:sp>
        <p:nvSpPr>
          <p:cNvPr id="5" name="Text Placeholder 4"/>
          <p:cNvSpPr>
            <a:spLocks noGrp="1"/>
          </p:cNvSpPr>
          <p:nvPr>
            <p:ph type="body" sz="quarter" idx="11"/>
          </p:nvPr>
        </p:nvSpPr>
        <p:spPr/>
        <p:txBody>
          <a:bodyPr/>
          <a:lstStyle/>
          <a:p>
            <a:endParaRPr lang="hu-HU"/>
          </a:p>
        </p:txBody>
      </p:sp>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086" y="1916833"/>
            <a:ext cx="2032413" cy="4020366"/>
          </a:xfrm>
          <a:prstGeom prst="rect">
            <a:avLst/>
          </a:prstGeom>
        </p:spPr>
      </p:pic>
      <p:pic>
        <p:nvPicPr>
          <p:cNvPr id="8"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2138" y="1772816"/>
            <a:ext cx="2290423" cy="4392488"/>
          </a:xfrm>
          <a:prstGeom prst="rect">
            <a:avLst/>
          </a:prstGeom>
          <a:effectLst>
            <a:outerShdw blurRad="50800" dist="38100" dir="2700000" algn="tl" rotWithShape="0">
              <a:prstClr val="black">
                <a:alpha val="40000"/>
              </a:prstClr>
            </a:outerShdw>
          </a:effectLst>
        </p:spPr>
      </p:pic>
      <p:pic>
        <p:nvPicPr>
          <p:cNvPr id="9"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2138" y="1772816"/>
            <a:ext cx="2290423"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5821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indesign\secure\randyw\Windows8\RSSReader\BUILD-presentation\110829_jpgs\110829_01-a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20" y="92998"/>
            <a:ext cx="12351834" cy="694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7661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hu-HU"/>
          </a:p>
        </p:txBody>
      </p:sp>
      <p:sp>
        <p:nvSpPr>
          <p:cNvPr id="9" name="Text Placeholder 8"/>
          <p:cNvSpPr>
            <a:spLocks noGrp="1"/>
          </p:cNvSpPr>
          <p:nvPr>
            <p:ph type="body" sz="quarter" idx="10"/>
          </p:nvPr>
        </p:nvSpPr>
        <p:spPr/>
        <p:txBody>
          <a:bodyPr/>
          <a:lstStyle/>
          <a:p>
            <a:endParaRPr lang="hu-HU"/>
          </a:p>
        </p:txBody>
      </p:sp>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22250" y="795338"/>
            <a:ext cx="9366250" cy="5267325"/>
          </a:xfrm>
        </p:spPr>
      </p:pic>
    </p:spTree>
    <p:extLst>
      <p:ext uri="{BB962C8B-B14F-4D97-AF65-F5344CB8AC3E}">
        <p14:creationId xmlns:p14="http://schemas.microsoft.com/office/powerpoint/2010/main" val="298109209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smtClean="0"/>
              <a:t>Metro felület jellemzői</a:t>
            </a:r>
            <a:endParaRPr lang="en-US" dirty="0"/>
          </a:p>
        </p:txBody>
      </p:sp>
      <p:sp>
        <p:nvSpPr>
          <p:cNvPr id="5" name="Szöveg helye 4"/>
          <p:cNvSpPr>
            <a:spLocks noGrp="1"/>
          </p:cNvSpPr>
          <p:nvPr>
            <p:ph type="body" sz="quarter" idx="10"/>
          </p:nvPr>
        </p:nvSpPr>
        <p:spPr>
          <a:xfrm>
            <a:off x="454001" y="1684476"/>
            <a:ext cx="8363938" cy="4056495"/>
          </a:xfrm>
        </p:spPr>
        <p:txBody>
          <a:bodyPr/>
          <a:lstStyle/>
          <a:p>
            <a:r>
              <a:rPr lang="hu-HU" dirty="0" smtClean="0"/>
              <a:t>A tartalom van előtérben</a:t>
            </a:r>
          </a:p>
          <a:p>
            <a:pPr lvl="1"/>
            <a:r>
              <a:rPr lang="hu-HU" dirty="0" smtClean="0"/>
              <a:t>„</a:t>
            </a:r>
            <a:r>
              <a:rPr lang="hu-HU" dirty="0" err="1" smtClean="0"/>
              <a:t>Content</a:t>
            </a:r>
            <a:r>
              <a:rPr lang="hu-HU" dirty="0"/>
              <a:t> </a:t>
            </a:r>
            <a:r>
              <a:rPr lang="hu-HU" dirty="0" err="1" smtClean="0"/>
              <a:t>before</a:t>
            </a:r>
            <a:r>
              <a:rPr lang="hu-HU" dirty="0" smtClean="0"/>
              <a:t> </a:t>
            </a:r>
            <a:r>
              <a:rPr lang="hu-HU" dirty="0" err="1" smtClean="0"/>
              <a:t>chrome</a:t>
            </a:r>
            <a:r>
              <a:rPr lang="hu-HU" dirty="0" smtClean="0"/>
              <a:t>”</a:t>
            </a:r>
          </a:p>
          <a:p>
            <a:r>
              <a:rPr lang="hu-HU" dirty="0" smtClean="0"/>
              <a:t>Letisztultság, minimalizmus</a:t>
            </a:r>
          </a:p>
          <a:p>
            <a:pPr lvl="1"/>
            <a:r>
              <a:rPr lang="hu-HU" dirty="0" smtClean="0"/>
              <a:t>Azt nyújtsa a felület, amire kitalálták</a:t>
            </a:r>
          </a:p>
          <a:p>
            <a:r>
              <a:rPr lang="hu-HU" dirty="0" smtClean="0"/>
              <a:t>Tipográfia	</a:t>
            </a:r>
          </a:p>
          <a:p>
            <a:pPr lvl="1"/>
            <a:r>
              <a:rPr lang="hu-HU" dirty="0" smtClean="0"/>
              <a:t>Hierarchiát is érzékeltet</a:t>
            </a:r>
          </a:p>
          <a:p>
            <a:r>
              <a:rPr lang="hu-HU" dirty="0" smtClean="0"/>
              <a:t>Autentikusan digitális</a:t>
            </a:r>
          </a:p>
          <a:p>
            <a:pPr lvl="1"/>
            <a:r>
              <a:rPr lang="hu-HU" dirty="0" smtClean="0"/>
              <a:t>Nem utánozza a valóságot</a:t>
            </a:r>
          </a:p>
          <a:p>
            <a:r>
              <a:rPr lang="hu-HU" dirty="0" smtClean="0"/>
              <a:t>Megtervezett </a:t>
            </a:r>
            <a:r>
              <a:rPr lang="hu-HU" dirty="0" err="1" smtClean="0"/>
              <a:t>layout</a:t>
            </a:r>
            <a:endParaRPr lang="hu-HU" dirty="0" smtClean="0"/>
          </a:p>
          <a:p>
            <a:pPr lvl="1"/>
            <a:r>
              <a:rPr lang="hu-HU" dirty="0" smtClean="0"/>
              <a:t>Design </a:t>
            </a:r>
            <a:r>
              <a:rPr lang="hu-HU" dirty="0" err="1" smtClean="0"/>
              <a:t>guidelineok</a:t>
            </a:r>
            <a:endParaRPr lang="hu-HU" dirty="0" smtClean="0"/>
          </a:p>
          <a:p>
            <a:pPr lvl="1"/>
            <a:endParaRPr lang="en-US" dirty="0"/>
          </a:p>
        </p:txBody>
      </p:sp>
      <p:sp>
        <p:nvSpPr>
          <p:cNvPr id="6" name="Szöveg helye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7469386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hu-HU" dirty="0" smtClean="0">
                <a:latin typeface="Segoe UI Light" pitchFamily="34" charset="0"/>
              </a:rPr>
              <a:t>2. Gyors </a:t>
            </a:r>
            <a:r>
              <a:rPr lang="hu-HU" dirty="0">
                <a:latin typeface="Segoe UI Light" pitchFamily="34" charset="0"/>
              </a:rPr>
              <a:t>és </a:t>
            </a:r>
            <a:r>
              <a:rPr lang="hu-HU" dirty="0" smtClean="0">
                <a:latin typeface="Segoe UI Light" pitchFamily="34" charset="0"/>
              </a:rPr>
              <a:t>folyamatos</a:t>
            </a:r>
            <a:endParaRPr lang="hu-HU" dirty="0">
              <a:latin typeface="Segoe UI Light" pitchFamily="34" charset="0"/>
            </a:endParaRPr>
          </a:p>
        </p:txBody>
      </p:sp>
      <p:sp>
        <p:nvSpPr>
          <p:cNvPr id="3" name="Subtitle 2"/>
          <p:cNvSpPr>
            <a:spLocks noGrp="1"/>
          </p:cNvSpPr>
          <p:nvPr>
            <p:ph type="subTitle" idx="1"/>
          </p:nvPr>
        </p:nvSpPr>
        <p:spPr/>
        <p:txBody>
          <a:bodyPr/>
          <a:lstStyle/>
          <a:p>
            <a:endParaRPr lang="hu-HU" dirty="0"/>
          </a:p>
        </p:txBody>
      </p:sp>
      <p:sp>
        <p:nvSpPr>
          <p:cNvPr id="7" name="Text Placeholder 6"/>
          <p:cNvSpPr>
            <a:spLocks noGrp="1"/>
          </p:cNvSpPr>
          <p:nvPr>
            <p:ph type="body" sz="quarter" idx="10"/>
          </p:nvPr>
        </p:nvSpPr>
        <p:spPr/>
        <p:txBody>
          <a:bodyPr/>
          <a:lstStyle/>
          <a:p>
            <a:r>
              <a:rPr lang="en-US" dirty="0"/>
              <a:t>Fast and </a:t>
            </a:r>
            <a:r>
              <a:rPr lang="en-US" dirty="0" smtClean="0"/>
              <a:t>Fluid</a:t>
            </a:r>
            <a:endParaRPr lang="hu-HU" dirty="0"/>
          </a:p>
        </p:txBody>
      </p:sp>
    </p:spTree>
    <p:extLst>
      <p:ext uri="{BB962C8B-B14F-4D97-AF65-F5344CB8AC3E}">
        <p14:creationId xmlns:p14="http://schemas.microsoft.com/office/powerpoint/2010/main" val="284036040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a:t>
            </a:r>
            <a:r>
              <a:rPr lang="hu-HU" dirty="0" err="1" smtClean="0"/>
              <a:t>Runtime</a:t>
            </a:r>
            <a:r>
              <a:rPr lang="hu-HU" dirty="0"/>
              <a:t> </a:t>
            </a:r>
            <a:r>
              <a:rPr lang="hu-HU" dirty="0" smtClean="0"/>
              <a:t>(</a:t>
            </a:r>
            <a:r>
              <a:rPr lang="hu-HU" dirty="0" err="1" smtClean="0"/>
              <a:t>WinRT</a:t>
            </a:r>
            <a:r>
              <a:rPr lang="hu-HU" dirty="0" smtClean="0"/>
              <a:t>)</a:t>
            </a:r>
            <a:endParaRPr lang="hu-HU" dirty="0"/>
          </a:p>
        </p:txBody>
      </p:sp>
      <p:sp>
        <p:nvSpPr>
          <p:cNvPr id="3" name="Text Placeholder 2"/>
          <p:cNvSpPr>
            <a:spLocks noGrp="1"/>
          </p:cNvSpPr>
          <p:nvPr>
            <p:ph type="body" sz="quarter" idx="10"/>
          </p:nvPr>
        </p:nvSpPr>
        <p:spPr>
          <a:xfrm>
            <a:off x="454001" y="1931910"/>
            <a:ext cx="2757550" cy="3717941"/>
          </a:xfrm>
        </p:spPr>
        <p:txBody>
          <a:bodyPr/>
          <a:lstStyle/>
          <a:p>
            <a:r>
              <a:rPr lang="hu-HU" dirty="0" smtClean="0"/>
              <a:t>Új platform API</a:t>
            </a:r>
          </a:p>
          <a:p>
            <a:r>
              <a:rPr lang="hu-HU" dirty="0" smtClean="0"/>
              <a:t>Win32 „utódja”</a:t>
            </a:r>
          </a:p>
          <a:p>
            <a:r>
              <a:rPr lang="hu-HU" dirty="0" smtClean="0"/>
              <a:t>Natív API</a:t>
            </a:r>
          </a:p>
          <a:p>
            <a:r>
              <a:rPr lang="hu-HU" dirty="0" smtClean="0"/>
              <a:t>OO</a:t>
            </a:r>
          </a:p>
          <a:p>
            <a:r>
              <a:rPr lang="hu-HU" dirty="0" smtClean="0"/>
              <a:t>Programozási nyelv független</a:t>
            </a:r>
          </a:p>
          <a:p>
            <a:pPr lvl="1"/>
            <a:r>
              <a:rPr lang="hu-HU" dirty="0" smtClean="0"/>
              <a:t>C#, VB, C++, JS, …</a:t>
            </a:r>
          </a:p>
          <a:p>
            <a:endParaRPr lang="hu-HU" dirty="0"/>
          </a:p>
          <a:p>
            <a:endParaRPr lang="hu-HU" dirty="0" smtClean="0"/>
          </a:p>
        </p:txBody>
      </p:sp>
      <p:sp>
        <p:nvSpPr>
          <p:cNvPr id="5" name="Text Placeholder 4"/>
          <p:cNvSpPr>
            <a:spLocks noGrp="1"/>
          </p:cNvSpPr>
          <p:nvPr>
            <p:ph type="body" sz="quarter" idx="11"/>
          </p:nvPr>
        </p:nvSpPr>
        <p:spPr/>
        <p:txBody>
          <a:bodyPr/>
          <a:lstStyle/>
          <a:p>
            <a:r>
              <a:rPr lang="hu-HU" dirty="0" smtClean="0"/>
              <a:t>Bevezetés</a:t>
            </a:r>
            <a:endParaRPr lang="hu-HU" dirty="0"/>
          </a:p>
        </p:txBody>
      </p:sp>
      <p:sp>
        <p:nvSpPr>
          <p:cNvPr id="8" name="TextBox 7"/>
          <p:cNvSpPr txBox="1"/>
          <p:nvPr/>
        </p:nvSpPr>
        <p:spPr>
          <a:xfrm>
            <a:off x="459563" y="4884233"/>
            <a:ext cx="8367868" cy="1828193"/>
          </a:xfrm>
          <a:prstGeom prst="rect">
            <a:avLst/>
          </a:prstGeom>
          <a:noFill/>
        </p:spPr>
        <p:txBody>
          <a:bodyPr wrap="none" lIns="0" tIns="0" rIns="0" bIns="0" rtlCol="0">
            <a:spAutoFit/>
          </a:bodyPr>
          <a:lstStyle/>
          <a:p>
            <a:pPr marL="460375" indent="-460375">
              <a:lnSpc>
                <a:spcPct val="90000"/>
              </a:lnSpc>
              <a:spcBef>
                <a:spcPct val="20000"/>
              </a:spcBef>
              <a:buClr>
                <a:srgbClr val="00DCFF"/>
              </a:buClr>
              <a:buSzPct val="90000"/>
              <a:buFont typeface="Arial" pitchFamily="34" charset="0"/>
              <a:buChar char="•"/>
            </a:pPr>
            <a:r>
              <a:rPr lang="hu-HU" sz="2400" dirty="0" smtClean="0">
                <a:solidFill>
                  <a:schemeClr val="tx1">
                    <a:lumMod val="75000"/>
                    <a:lumOff val="25000"/>
                    <a:alpha val="99000"/>
                  </a:schemeClr>
                </a:solidFill>
              </a:rPr>
              <a:t>Elsődleges </a:t>
            </a:r>
            <a:r>
              <a:rPr lang="hu-HU" sz="2400" dirty="0">
                <a:solidFill>
                  <a:schemeClr val="tx1">
                    <a:lumMod val="75000"/>
                    <a:lumOff val="25000"/>
                    <a:alpha val="99000"/>
                  </a:schemeClr>
                </a:solidFill>
              </a:rPr>
              <a:t>API, de továbbra is használható (korlátozottan):</a:t>
            </a:r>
          </a:p>
          <a:p>
            <a:pPr marL="917556" lvl="2" indent="-460375">
              <a:lnSpc>
                <a:spcPct val="90000"/>
              </a:lnSpc>
              <a:spcBef>
                <a:spcPct val="20000"/>
              </a:spcBef>
              <a:buClr>
                <a:srgbClr val="00DCFF"/>
              </a:buClr>
              <a:buSzPct val="90000"/>
              <a:buFont typeface="Arial" pitchFamily="34" charset="0"/>
              <a:buChar char="•"/>
            </a:pPr>
            <a:r>
              <a:rPr lang="hu-HU" sz="2400" dirty="0">
                <a:solidFill>
                  <a:schemeClr val="tx1">
                    <a:lumMod val="75000"/>
                    <a:lumOff val="25000"/>
                    <a:alpha val="99000"/>
                  </a:schemeClr>
                </a:solidFill>
              </a:rPr>
              <a:t>Win32</a:t>
            </a:r>
          </a:p>
          <a:p>
            <a:pPr marL="917556" lvl="2" indent="-460375">
              <a:lnSpc>
                <a:spcPct val="90000"/>
              </a:lnSpc>
              <a:spcBef>
                <a:spcPct val="20000"/>
              </a:spcBef>
              <a:buClr>
                <a:srgbClr val="00DCFF"/>
              </a:buClr>
              <a:buSzPct val="90000"/>
              <a:buFont typeface="Arial" pitchFamily="34" charset="0"/>
              <a:buChar char="•"/>
            </a:pPr>
            <a:r>
              <a:rPr lang="hu-HU" sz="2400" dirty="0">
                <a:solidFill>
                  <a:schemeClr val="tx1">
                    <a:lumMod val="75000"/>
                    <a:lumOff val="25000"/>
                    <a:alpha val="99000"/>
                  </a:schemeClr>
                </a:solidFill>
              </a:rPr>
              <a:t>COM</a:t>
            </a:r>
          </a:p>
          <a:p>
            <a:pPr marL="917556" lvl="2" indent="-460375">
              <a:lnSpc>
                <a:spcPct val="90000"/>
              </a:lnSpc>
              <a:spcBef>
                <a:spcPct val="20000"/>
              </a:spcBef>
              <a:buClr>
                <a:srgbClr val="00DCFF"/>
              </a:buClr>
              <a:buSzPct val="90000"/>
              <a:buFont typeface="Arial" pitchFamily="34" charset="0"/>
              <a:buChar char="•"/>
            </a:pPr>
            <a:r>
              <a:rPr lang="hu-HU" sz="2400" dirty="0">
                <a:solidFill>
                  <a:schemeClr val="tx1">
                    <a:lumMod val="75000"/>
                    <a:lumOff val="25000"/>
                    <a:alpha val="99000"/>
                  </a:schemeClr>
                </a:solidFill>
              </a:rPr>
              <a:t>.NET</a:t>
            </a:r>
          </a:p>
          <a:p>
            <a:endParaRPr lang="hu-HU" dirty="0" err="1" smtClean="0">
              <a:solidFill>
                <a:schemeClr val="tx1">
                  <a:lumMod val="75000"/>
                  <a:lumOff val="25000"/>
                  <a:alpha val="99000"/>
                </a:schemeClr>
              </a:solidFill>
            </a:endParaRPr>
          </a:p>
        </p:txBody>
      </p:sp>
      <p:grpSp>
        <p:nvGrpSpPr>
          <p:cNvPr id="41" name="Group 40"/>
          <p:cNvGrpSpPr/>
          <p:nvPr/>
        </p:nvGrpSpPr>
        <p:grpSpPr>
          <a:xfrm>
            <a:off x="3483069" y="2901923"/>
            <a:ext cx="3366588" cy="1230051"/>
            <a:chOff x="3347557" y="3605494"/>
            <a:chExt cx="6352411" cy="1849799"/>
          </a:xfrm>
          <a:solidFill>
            <a:srgbClr val="65BC46"/>
          </a:solidFill>
        </p:grpSpPr>
        <p:sp>
          <p:nvSpPr>
            <p:cNvPr id="68" name="Rectangle 67"/>
            <p:cNvSpPr/>
            <p:nvPr/>
          </p:nvSpPr>
          <p:spPr>
            <a:xfrm>
              <a:off x="3347557" y="3605494"/>
              <a:ext cx="6352411" cy="1849799"/>
            </a:xfrm>
            <a:prstGeom prst="rect">
              <a:avLst/>
            </a:prstGeom>
            <a:grpFill/>
            <a:ln w="12700">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smtClean="0">
                <a:solidFill>
                  <a:schemeClr val="tx1"/>
                </a:solidFill>
                <a:latin typeface="+mj-lt"/>
              </a:endParaRPr>
            </a:p>
          </p:txBody>
        </p:sp>
        <p:sp>
          <p:nvSpPr>
            <p:cNvPr id="69" name="Rectangle 68"/>
            <p:cNvSpPr/>
            <p:nvPr/>
          </p:nvSpPr>
          <p:spPr>
            <a:xfrm>
              <a:off x="3462862" y="4127994"/>
              <a:ext cx="2036218" cy="623531"/>
            </a:xfrm>
            <a:prstGeom prst="rect">
              <a:avLst/>
            </a:prstGeom>
            <a:grpFill/>
            <a:ln w="9525">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Communication</a:t>
              </a:r>
            </a:p>
            <a:p>
              <a:pPr algn="ctr"/>
              <a:r>
                <a:rPr lang="en-US" sz="900" dirty="0" smtClean="0">
                  <a:solidFill>
                    <a:schemeClr val="tx1"/>
                  </a:solidFill>
                  <a:latin typeface="+mj-lt"/>
                </a:rPr>
                <a:t> &amp; Data</a:t>
              </a:r>
              <a:endParaRPr lang="en-US" sz="900" dirty="0">
                <a:solidFill>
                  <a:schemeClr val="tx1"/>
                </a:solidFill>
                <a:latin typeface="+mj-lt"/>
              </a:endParaRPr>
            </a:p>
          </p:txBody>
        </p:sp>
        <p:sp>
          <p:nvSpPr>
            <p:cNvPr id="70" name="Rectangle 69"/>
            <p:cNvSpPr/>
            <p:nvPr/>
          </p:nvSpPr>
          <p:spPr>
            <a:xfrm>
              <a:off x="7664841" y="4127993"/>
              <a:ext cx="1920240" cy="623532"/>
            </a:xfrm>
            <a:prstGeom prst="rect">
              <a:avLst/>
            </a:prstGeom>
            <a:grpFill/>
            <a:ln w="9525">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a:solidFill>
                    <a:schemeClr val="tx1"/>
                  </a:solidFill>
                  <a:latin typeface="+mj-lt"/>
                </a:rPr>
                <a:t>Devices &amp; Printing</a:t>
              </a:r>
            </a:p>
          </p:txBody>
        </p:sp>
        <p:sp>
          <p:nvSpPr>
            <p:cNvPr id="71" name="Rectangle 70"/>
            <p:cNvSpPr/>
            <p:nvPr/>
          </p:nvSpPr>
          <p:spPr>
            <a:xfrm>
              <a:off x="4459947" y="3681573"/>
              <a:ext cx="3944958" cy="309936"/>
            </a:xfrm>
            <a:prstGeom prst="rect">
              <a:avLst/>
            </a:prstGeom>
            <a:grpFill/>
            <a:ln w="12700">
              <a:noFill/>
            </a:ln>
          </p:spPr>
          <p:txBody>
            <a:bodyPr wrap="square">
              <a:spAutoFit/>
            </a:bodyPr>
            <a:lstStyle/>
            <a:p>
              <a:pPr algn="ctr"/>
              <a:r>
                <a:rPr lang="en-US" sz="1200" dirty="0" err="1" smtClean="0">
                  <a:latin typeface="+mj-lt"/>
                </a:rPr>
                <a:t>WinRT</a:t>
              </a:r>
              <a:r>
                <a:rPr lang="en-US" sz="1200" dirty="0" smtClean="0">
                  <a:latin typeface="+mj-lt"/>
                </a:rPr>
                <a:t> APIs</a:t>
              </a:r>
              <a:endParaRPr lang="en-US" sz="1200" dirty="0">
                <a:latin typeface="+mj-lt"/>
              </a:endParaRPr>
            </a:p>
          </p:txBody>
        </p:sp>
        <p:sp>
          <p:nvSpPr>
            <p:cNvPr id="72" name="Rectangle 71"/>
            <p:cNvSpPr/>
            <p:nvPr/>
          </p:nvSpPr>
          <p:spPr>
            <a:xfrm>
              <a:off x="5617413" y="4127994"/>
              <a:ext cx="1922623" cy="623531"/>
            </a:xfrm>
            <a:prstGeom prst="rect">
              <a:avLst/>
            </a:prstGeom>
            <a:grpFill/>
            <a:ln w="9525">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Graphics &amp; Media </a:t>
              </a:r>
              <a:endParaRPr lang="en-US" sz="900" dirty="0">
                <a:solidFill>
                  <a:schemeClr val="tx1"/>
                </a:solidFill>
                <a:latin typeface="+mj-lt"/>
              </a:endParaRPr>
            </a:p>
          </p:txBody>
        </p:sp>
      </p:grpSp>
      <p:sp>
        <p:nvSpPr>
          <p:cNvPr id="58" name="Rectangle 57"/>
          <p:cNvSpPr/>
          <p:nvPr/>
        </p:nvSpPr>
        <p:spPr>
          <a:xfrm>
            <a:off x="7021255" y="1371757"/>
            <a:ext cx="1898551" cy="41374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Desktop Apps</a:t>
            </a:r>
            <a:endParaRPr lang="en-US" sz="2000" dirty="0">
              <a:solidFill>
                <a:schemeClr val="tx1"/>
              </a:solidFill>
              <a:latin typeface="+mj-lt"/>
            </a:endParaRPr>
          </a:p>
        </p:txBody>
      </p:sp>
      <p:grpSp>
        <p:nvGrpSpPr>
          <p:cNvPr id="59" name="Group 58"/>
          <p:cNvGrpSpPr/>
          <p:nvPr/>
        </p:nvGrpSpPr>
        <p:grpSpPr>
          <a:xfrm>
            <a:off x="7764923" y="1828156"/>
            <a:ext cx="647404" cy="2303818"/>
            <a:chOff x="9027303" y="2171232"/>
            <a:chExt cx="996180" cy="3517800"/>
          </a:xfrm>
          <a:solidFill>
            <a:schemeClr val="bg1">
              <a:lumMod val="95000"/>
            </a:schemeClr>
          </a:solidFill>
        </p:grpSpPr>
        <p:sp>
          <p:nvSpPr>
            <p:cNvPr id="66" name="Rectangle 65"/>
            <p:cNvSpPr/>
            <p:nvPr/>
          </p:nvSpPr>
          <p:spPr>
            <a:xfrm>
              <a:off x="9027303" y="2171232"/>
              <a:ext cx="996180" cy="281402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50" dirty="0">
                  <a:solidFill>
                    <a:schemeClr val="tx1"/>
                  </a:solidFill>
                  <a:latin typeface="+mj-lt"/>
                </a:rPr>
                <a:t>C</a:t>
              </a:r>
            </a:p>
            <a:p>
              <a:pPr algn="ctr"/>
              <a:r>
                <a:rPr lang="en-US" sz="1050" dirty="0">
                  <a:solidFill>
                    <a:schemeClr val="tx1"/>
                  </a:solidFill>
                  <a:latin typeface="+mj-lt"/>
                </a:rPr>
                <a:t>C++</a:t>
              </a:r>
              <a:endParaRPr lang="en-US" sz="1050" dirty="0" smtClean="0">
                <a:solidFill>
                  <a:schemeClr val="tx1"/>
                </a:solidFill>
                <a:latin typeface="+mj-lt"/>
              </a:endParaRPr>
            </a:p>
          </p:txBody>
        </p:sp>
        <p:sp>
          <p:nvSpPr>
            <p:cNvPr id="67" name="Rectangle 66"/>
            <p:cNvSpPr/>
            <p:nvPr/>
          </p:nvSpPr>
          <p:spPr>
            <a:xfrm>
              <a:off x="9027303" y="5053654"/>
              <a:ext cx="996179" cy="63537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00" dirty="0">
                  <a:solidFill>
                    <a:schemeClr val="tx1"/>
                  </a:solidFill>
                  <a:latin typeface="+mj-lt"/>
                </a:rPr>
                <a:t>Win32</a:t>
              </a:r>
            </a:p>
          </p:txBody>
        </p:sp>
      </p:grpSp>
      <p:grpSp>
        <p:nvGrpSpPr>
          <p:cNvPr id="60" name="Group 59"/>
          <p:cNvGrpSpPr/>
          <p:nvPr/>
        </p:nvGrpSpPr>
        <p:grpSpPr>
          <a:xfrm>
            <a:off x="8456652" y="1828156"/>
            <a:ext cx="459681" cy="2303816"/>
            <a:chOff x="10091688" y="2171232"/>
            <a:chExt cx="707326" cy="3517797"/>
          </a:xfrm>
          <a:solidFill>
            <a:schemeClr val="bg1">
              <a:lumMod val="95000"/>
            </a:schemeClr>
          </a:solidFill>
        </p:grpSpPr>
        <p:sp>
          <p:nvSpPr>
            <p:cNvPr id="64" name="Rectangle 63"/>
            <p:cNvSpPr/>
            <p:nvPr/>
          </p:nvSpPr>
          <p:spPr>
            <a:xfrm>
              <a:off x="10091688" y="2171232"/>
              <a:ext cx="707326" cy="281402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50" dirty="0">
                  <a:solidFill>
                    <a:schemeClr val="tx1"/>
                  </a:solidFill>
                  <a:latin typeface="+mj-lt"/>
                </a:rPr>
                <a:t>C#</a:t>
              </a:r>
            </a:p>
            <a:p>
              <a:pPr algn="ctr"/>
              <a:r>
                <a:rPr lang="en-US" sz="1050" dirty="0" smtClean="0">
                  <a:solidFill>
                    <a:schemeClr val="tx1"/>
                  </a:solidFill>
                  <a:latin typeface="+mj-lt"/>
                </a:rPr>
                <a:t>VB</a:t>
              </a:r>
              <a:endParaRPr lang="en-US" sz="1050" dirty="0">
                <a:solidFill>
                  <a:schemeClr val="tx1"/>
                </a:solidFill>
                <a:latin typeface="+mj-lt"/>
              </a:endParaRPr>
            </a:p>
          </p:txBody>
        </p:sp>
        <p:sp>
          <p:nvSpPr>
            <p:cNvPr id="65" name="Rectangle 64"/>
            <p:cNvSpPr/>
            <p:nvPr/>
          </p:nvSpPr>
          <p:spPr>
            <a:xfrm>
              <a:off x="10091688" y="5053651"/>
              <a:ext cx="707326" cy="63537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800" dirty="0">
                  <a:solidFill>
                    <a:schemeClr val="tx1"/>
                  </a:solidFill>
                  <a:latin typeface="+mj-lt"/>
                </a:rPr>
                <a:t>.</a:t>
              </a:r>
              <a:r>
                <a:rPr lang="en-US" sz="800" dirty="0" smtClean="0">
                  <a:solidFill>
                    <a:schemeClr val="tx1"/>
                  </a:solidFill>
                  <a:latin typeface="+mj-lt"/>
                </a:rPr>
                <a:t>NE</a:t>
              </a:r>
              <a:r>
                <a:rPr lang="hu-HU" sz="800" dirty="0" smtClean="0">
                  <a:solidFill>
                    <a:schemeClr val="tx1"/>
                  </a:solidFill>
                  <a:latin typeface="+mj-lt"/>
                </a:rPr>
                <a:t>T</a:t>
              </a:r>
              <a:endParaRPr lang="en-US" sz="800" dirty="0">
                <a:solidFill>
                  <a:schemeClr val="tx1"/>
                </a:solidFill>
                <a:latin typeface="+mj-lt"/>
              </a:endParaRPr>
            </a:p>
          </p:txBody>
        </p:sp>
      </p:grpSp>
      <p:grpSp>
        <p:nvGrpSpPr>
          <p:cNvPr id="61" name="Group 60"/>
          <p:cNvGrpSpPr/>
          <p:nvPr/>
        </p:nvGrpSpPr>
        <p:grpSpPr>
          <a:xfrm>
            <a:off x="7021255" y="1828156"/>
            <a:ext cx="692989" cy="2303818"/>
            <a:chOff x="7882998" y="2171232"/>
            <a:chExt cx="1066324" cy="3517800"/>
          </a:xfrm>
          <a:solidFill>
            <a:schemeClr val="bg1">
              <a:lumMod val="95000"/>
            </a:schemeClr>
          </a:solidFill>
        </p:grpSpPr>
        <p:sp>
          <p:nvSpPr>
            <p:cNvPr id="62" name="Rectangle 61"/>
            <p:cNvSpPr/>
            <p:nvPr/>
          </p:nvSpPr>
          <p:spPr>
            <a:xfrm>
              <a:off x="7882998" y="2171232"/>
              <a:ext cx="1066324" cy="2814029"/>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800" dirty="0" smtClean="0">
                  <a:solidFill>
                    <a:schemeClr val="tx1"/>
                  </a:solidFill>
                  <a:latin typeface="+mj-lt"/>
                </a:rPr>
                <a:t>HTML</a:t>
              </a:r>
              <a:endParaRPr lang="en-US" sz="800" dirty="0">
                <a:solidFill>
                  <a:schemeClr val="tx1"/>
                </a:solidFill>
                <a:latin typeface="+mj-lt"/>
              </a:endParaRPr>
            </a:p>
            <a:p>
              <a:pPr algn="ctr"/>
              <a:r>
                <a:rPr lang="en-US" sz="800" dirty="0" smtClean="0">
                  <a:solidFill>
                    <a:schemeClr val="tx1"/>
                  </a:solidFill>
                  <a:latin typeface="+mj-lt"/>
                </a:rPr>
                <a:t>JavaScript</a:t>
              </a:r>
            </a:p>
          </p:txBody>
        </p:sp>
        <p:sp>
          <p:nvSpPr>
            <p:cNvPr id="63" name="Rectangle 62"/>
            <p:cNvSpPr/>
            <p:nvPr/>
          </p:nvSpPr>
          <p:spPr>
            <a:xfrm>
              <a:off x="7882998" y="5053654"/>
              <a:ext cx="1066324" cy="635378"/>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1000" dirty="0" smtClean="0">
                  <a:solidFill>
                    <a:schemeClr val="tx1"/>
                  </a:solidFill>
                  <a:latin typeface="+mj-lt"/>
                </a:rPr>
                <a:t>IE 10</a:t>
              </a:r>
              <a:endParaRPr lang="en-US" sz="1000" dirty="0">
                <a:solidFill>
                  <a:schemeClr val="tx1"/>
                </a:solidFill>
                <a:latin typeface="+mj-lt"/>
              </a:endParaRPr>
            </a:p>
          </p:txBody>
        </p:sp>
      </p:grpSp>
      <p:sp>
        <p:nvSpPr>
          <p:cNvPr id="43" name="Rectangle 42"/>
          <p:cNvSpPr/>
          <p:nvPr/>
        </p:nvSpPr>
        <p:spPr>
          <a:xfrm>
            <a:off x="3612104" y="1371756"/>
            <a:ext cx="3132513" cy="4137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2000" dirty="0" smtClean="0">
                <a:solidFill>
                  <a:schemeClr val="tx1"/>
                </a:solidFill>
                <a:latin typeface="+mj-lt"/>
              </a:rPr>
              <a:t>Metro style Apps</a:t>
            </a:r>
            <a:endParaRPr lang="en-US" sz="2000" dirty="0">
              <a:solidFill>
                <a:schemeClr val="tx1"/>
              </a:solidFill>
              <a:latin typeface="+mj-lt"/>
            </a:endParaRPr>
          </a:p>
        </p:txBody>
      </p:sp>
      <p:sp>
        <p:nvSpPr>
          <p:cNvPr id="44" name="Rectangle 43"/>
          <p:cNvSpPr/>
          <p:nvPr/>
        </p:nvSpPr>
        <p:spPr>
          <a:xfrm>
            <a:off x="3643556" y="3792501"/>
            <a:ext cx="3054829" cy="268296"/>
          </a:xfrm>
          <a:prstGeom prst="rect">
            <a:avLst/>
          </a:prstGeom>
          <a:solidFill>
            <a:srgbClr val="65BC46"/>
          </a:solidFill>
          <a:ln w="12700">
            <a:solidFill>
              <a:schemeClr val="tx1"/>
            </a:solid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000" dirty="0" smtClean="0">
                <a:solidFill>
                  <a:schemeClr val="tx1"/>
                </a:solidFill>
                <a:latin typeface="+mj-lt"/>
              </a:rPr>
              <a:t>Application Model</a:t>
            </a:r>
            <a:endParaRPr lang="en-US" sz="1000" dirty="0">
              <a:solidFill>
                <a:schemeClr val="tx1"/>
              </a:solidFill>
              <a:latin typeface="+mj-lt"/>
            </a:endParaRPr>
          </a:p>
        </p:txBody>
      </p:sp>
      <p:grpSp>
        <p:nvGrpSpPr>
          <p:cNvPr id="45" name="Group 44"/>
          <p:cNvGrpSpPr/>
          <p:nvPr/>
        </p:nvGrpSpPr>
        <p:grpSpPr>
          <a:xfrm>
            <a:off x="3483069" y="1831132"/>
            <a:ext cx="3366588" cy="1013591"/>
            <a:chOff x="3347557" y="965013"/>
            <a:chExt cx="6352413" cy="1585251"/>
          </a:xfrm>
          <a:solidFill>
            <a:schemeClr val="bg1">
              <a:lumMod val="95000"/>
            </a:schemeClr>
          </a:solidFill>
        </p:grpSpPr>
        <p:sp>
          <p:nvSpPr>
            <p:cNvPr id="48" name="Rectangle 47"/>
            <p:cNvSpPr/>
            <p:nvPr/>
          </p:nvSpPr>
          <p:spPr>
            <a:xfrm>
              <a:off x="5274865" y="965014"/>
              <a:ext cx="1597776" cy="719190"/>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900" dirty="0" smtClean="0">
                  <a:solidFill>
                    <a:schemeClr val="tx1"/>
                  </a:solidFill>
                  <a:latin typeface="+mj-lt"/>
                </a:rPr>
                <a:t>XAML</a:t>
              </a:r>
            </a:p>
          </p:txBody>
        </p:sp>
        <p:grpSp>
          <p:nvGrpSpPr>
            <p:cNvPr id="49" name="Group 48"/>
            <p:cNvGrpSpPr/>
            <p:nvPr/>
          </p:nvGrpSpPr>
          <p:grpSpPr>
            <a:xfrm>
              <a:off x="7455686" y="965013"/>
              <a:ext cx="2244284" cy="1583989"/>
              <a:chOff x="5566581" y="2175777"/>
              <a:chExt cx="2244284" cy="1583989"/>
            </a:xfrm>
            <a:grpFill/>
          </p:grpSpPr>
          <p:sp>
            <p:nvSpPr>
              <p:cNvPr id="56" name="Rectangle 55"/>
              <p:cNvSpPr/>
              <p:nvPr/>
            </p:nvSpPr>
            <p:spPr>
              <a:xfrm>
                <a:off x="5566581" y="2975039"/>
                <a:ext cx="2244283" cy="784727"/>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JavaScript</a:t>
                </a:r>
              </a:p>
            </p:txBody>
          </p:sp>
          <p:sp>
            <p:nvSpPr>
              <p:cNvPr id="57" name="Rectangle 56"/>
              <p:cNvSpPr/>
              <p:nvPr/>
            </p:nvSpPr>
            <p:spPr>
              <a:xfrm>
                <a:off x="5566710" y="2175777"/>
                <a:ext cx="2244155" cy="719191"/>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HTML / CSS</a:t>
                </a:r>
              </a:p>
            </p:txBody>
          </p:sp>
        </p:grpSp>
        <p:grpSp>
          <p:nvGrpSpPr>
            <p:cNvPr id="50" name="Group 49"/>
            <p:cNvGrpSpPr/>
            <p:nvPr/>
          </p:nvGrpSpPr>
          <p:grpSpPr>
            <a:xfrm>
              <a:off x="3347557" y="965014"/>
              <a:ext cx="2497792" cy="1585249"/>
              <a:chOff x="1458452" y="2175778"/>
              <a:chExt cx="2497792" cy="1585249"/>
            </a:xfrm>
            <a:grpFill/>
          </p:grpSpPr>
          <p:sp>
            <p:nvSpPr>
              <p:cNvPr id="54" name="Rectangle 53"/>
              <p:cNvSpPr/>
              <p:nvPr/>
            </p:nvSpPr>
            <p:spPr>
              <a:xfrm>
                <a:off x="1458452" y="2975145"/>
                <a:ext cx="2497792" cy="785882"/>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endParaRPr lang="en-US" sz="1200" dirty="0">
                  <a:solidFill>
                    <a:schemeClr val="tx1"/>
                  </a:solidFill>
                  <a:latin typeface="+mj-lt"/>
                </a:endParaRPr>
              </a:p>
            </p:txBody>
          </p:sp>
          <p:sp>
            <p:nvSpPr>
              <p:cNvPr id="55" name="Rectangle 54"/>
              <p:cNvSpPr/>
              <p:nvPr/>
            </p:nvSpPr>
            <p:spPr>
              <a:xfrm>
                <a:off x="1458452" y="2175778"/>
                <a:ext cx="486953" cy="801935"/>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nvGrpSpPr>
            <p:cNvPr id="51" name="Group 50"/>
            <p:cNvGrpSpPr/>
            <p:nvPr/>
          </p:nvGrpSpPr>
          <p:grpSpPr>
            <a:xfrm>
              <a:off x="5965823" y="965014"/>
              <a:ext cx="1382897" cy="1585250"/>
              <a:chOff x="4076718" y="2175778"/>
              <a:chExt cx="1382897" cy="1585250"/>
            </a:xfrm>
            <a:grpFill/>
          </p:grpSpPr>
          <p:sp>
            <p:nvSpPr>
              <p:cNvPr id="52" name="Rectangle 51"/>
              <p:cNvSpPr/>
              <p:nvPr/>
            </p:nvSpPr>
            <p:spPr>
              <a:xfrm>
                <a:off x="4076718" y="2975145"/>
                <a:ext cx="1382896" cy="785883"/>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smtClean="0">
                    <a:solidFill>
                      <a:schemeClr val="tx1"/>
                    </a:solidFill>
                    <a:latin typeface="+mj-lt"/>
                  </a:rPr>
                  <a:t>C#</a:t>
                </a:r>
              </a:p>
              <a:p>
                <a:pPr algn="ctr"/>
                <a:r>
                  <a:rPr lang="en-US" sz="1200" dirty="0" smtClean="0">
                    <a:solidFill>
                      <a:schemeClr val="tx1"/>
                    </a:solidFill>
                    <a:latin typeface="+mj-lt"/>
                  </a:rPr>
                  <a:t>VB</a:t>
                </a:r>
              </a:p>
            </p:txBody>
          </p:sp>
          <p:sp>
            <p:nvSpPr>
              <p:cNvPr id="53" name="Rectangle 52"/>
              <p:cNvSpPr/>
              <p:nvPr/>
            </p:nvSpPr>
            <p:spPr>
              <a:xfrm>
                <a:off x="5066885" y="2175778"/>
                <a:ext cx="392730" cy="814442"/>
              </a:xfrm>
              <a:prstGeom prst="rect">
                <a:avLst/>
              </a:prstGeom>
              <a:grp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endParaRPr lang="en-US" sz="1200" dirty="0">
                  <a:solidFill>
                    <a:schemeClr val="tx1"/>
                  </a:solidFill>
                  <a:latin typeface="+mj-lt"/>
                </a:endParaRPr>
              </a:p>
            </p:txBody>
          </p:sp>
        </p:grpSp>
      </p:grpSp>
      <p:sp>
        <p:nvSpPr>
          <p:cNvPr id="46" name="Rectangle 45"/>
          <p:cNvSpPr/>
          <p:nvPr/>
        </p:nvSpPr>
        <p:spPr>
          <a:xfrm>
            <a:off x="3483069" y="4223579"/>
            <a:ext cx="5433448" cy="422713"/>
          </a:xfrm>
          <a:prstGeom prst="rect">
            <a:avLst/>
          </a:prstGeom>
          <a:solidFill>
            <a:schemeClr val="bg1">
              <a:lumMod val="95000"/>
            </a:schemeClr>
          </a:solidFill>
          <a:ln>
            <a:noFill/>
          </a:ln>
          <a:effectLst/>
        </p:spPr>
        <p:style>
          <a:lnRef idx="1">
            <a:schemeClr val="accent3"/>
          </a:lnRef>
          <a:fillRef idx="2">
            <a:schemeClr val="accent3"/>
          </a:fillRef>
          <a:effectRef idx="1">
            <a:schemeClr val="accent3"/>
          </a:effectRef>
          <a:fontRef idx="minor">
            <a:schemeClr val="dk1"/>
          </a:fontRef>
        </p:style>
        <p:txBody>
          <a:bodyPr lIns="121725" tIns="60862" rIns="121725" bIns="60862" rtlCol="0" anchor="ctr"/>
          <a:lstStyle/>
          <a:p>
            <a:pPr algn="ctr"/>
            <a:r>
              <a:rPr lang="en-US" sz="1200" dirty="0">
                <a:solidFill>
                  <a:schemeClr val="tx1"/>
                </a:solidFill>
                <a:latin typeface="+mj-lt"/>
              </a:rPr>
              <a:t>Windows Kernel Services</a:t>
            </a:r>
          </a:p>
        </p:txBody>
      </p:sp>
      <p:sp>
        <p:nvSpPr>
          <p:cNvPr id="47" name="Rectangle 46"/>
          <p:cNvSpPr/>
          <p:nvPr/>
        </p:nvSpPr>
        <p:spPr>
          <a:xfrm>
            <a:off x="3792721" y="1834382"/>
            <a:ext cx="646394" cy="459842"/>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hu-HU" sz="900" dirty="0" err="1" smtClean="0">
                <a:solidFill>
                  <a:schemeClr val="tx1"/>
                </a:solidFill>
                <a:latin typeface="+mj-lt"/>
              </a:rPr>
              <a:t>DirectX</a:t>
            </a:r>
            <a:endParaRPr lang="en-US" sz="900" dirty="0" smtClean="0">
              <a:solidFill>
                <a:schemeClr val="tx1"/>
              </a:solidFill>
              <a:latin typeface="+mj-lt"/>
            </a:endParaRPr>
          </a:p>
        </p:txBody>
      </p:sp>
    </p:spTree>
    <p:extLst>
      <p:ext uri="{BB962C8B-B14F-4D97-AF65-F5344CB8AC3E}">
        <p14:creationId xmlns:p14="http://schemas.microsoft.com/office/powerpoint/2010/main" val="373355709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Legyen gyors és folyamatos!</a:t>
            </a:r>
            <a:endParaRPr lang="en-US" dirty="0"/>
          </a:p>
        </p:txBody>
      </p:sp>
      <p:sp>
        <p:nvSpPr>
          <p:cNvPr id="7" name="Content Placeholder 6"/>
          <p:cNvSpPr>
            <a:spLocks noGrp="1"/>
          </p:cNvSpPr>
          <p:nvPr>
            <p:ph type="body" sz="quarter" idx="10"/>
          </p:nvPr>
        </p:nvSpPr>
        <p:spPr>
          <a:xfrm>
            <a:off x="454001" y="1684476"/>
            <a:ext cx="8363938" cy="3684085"/>
          </a:xfrm>
        </p:spPr>
        <p:txBody>
          <a:bodyPr/>
          <a:lstStyle/>
          <a:p>
            <a:pPr marL="0" indent="0">
              <a:lnSpc>
                <a:spcPct val="100000"/>
              </a:lnSpc>
              <a:spcAft>
                <a:spcPts val="600"/>
              </a:spcAft>
              <a:buNone/>
            </a:pPr>
            <a:r>
              <a:rPr lang="hu-HU" sz="2800" dirty="0" smtClean="0"/>
              <a:t>Három fő aspektus</a:t>
            </a:r>
            <a:r>
              <a:rPr lang="en-US" sz="2800" dirty="0" smtClean="0"/>
              <a:t>:</a:t>
            </a:r>
            <a:endParaRPr lang="en-US" sz="2800" dirty="0"/>
          </a:p>
          <a:p>
            <a:pPr marL="905199" lvl="1" indent="-511854">
              <a:lnSpc>
                <a:spcPct val="100000"/>
              </a:lnSpc>
              <a:buFont typeface="+mj-lt"/>
              <a:buAutoNum type="arabicPeriod"/>
            </a:pPr>
            <a:r>
              <a:rPr lang="hu-HU" sz="2400" dirty="0" smtClean="0"/>
              <a:t>Gyorsaság és </a:t>
            </a:r>
            <a:r>
              <a:rPr lang="hu-HU" sz="2400" dirty="0" err="1" smtClean="0"/>
              <a:t>reszponzivitás</a:t>
            </a:r>
            <a:endParaRPr lang="hu-HU" sz="2400" dirty="0" smtClean="0"/>
          </a:p>
          <a:p>
            <a:pPr marL="1308424" lvl="2" indent="-511854">
              <a:lnSpc>
                <a:spcPct val="100000"/>
              </a:lnSpc>
            </a:pPr>
            <a:r>
              <a:rPr lang="hu-HU" sz="2000" dirty="0" err="1" smtClean="0"/>
              <a:t>Touch</a:t>
            </a:r>
            <a:r>
              <a:rPr lang="hu-HU" sz="2000" dirty="0" smtClean="0"/>
              <a:t> felületen még kritikusabb</a:t>
            </a:r>
            <a:endParaRPr lang="en-US" sz="2000" dirty="0"/>
          </a:p>
          <a:p>
            <a:pPr marL="905199" lvl="1" indent="-511854">
              <a:lnSpc>
                <a:spcPct val="100000"/>
              </a:lnSpc>
              <a:buFont typeface="+mj-lt"/>
              <a:buAutoNum type="arabicPeriod"/>
            </a:pPr>
            <a:r>
              <a:rPr lang="hu-HU" sz="2400" dirty="0" smtClean="0"/>
              <a:t>Animációk</a:t>
            </a:r>
          </a:p>
          <a:p>
            <a:pPr marL="1308424" lvl="2" indent="-511854">
              <a:lnSpc>
                <a:spcPct val="100000"/>
              </a:lnSpc>
            </a:pPr>
            <a:r>
              <a:rPr lang="hu-HU" sz="2000" dirty="0" smtClean="0"/>
              <a:t>Folytonosság érzését keltik</a:t>
            </a:r>
          </a:p>
          <a:p>
            <a:pPr marL="1308424" lvl="2" indent="-511854">
              <a:lnSpc>
                <a:spcPct val="100000"/>
              </a:lnSpc>
            </a:pPr>
            <a:r>
              <a:rPr lang="hu-HU" sz="2000" dirty="0" smtClean="0"/>
              <a:t>Beépített animáció</a:t>
            </a:r>
          </a:p>
          <a:p>
            <a:pPr marL="1308424" lvl="2" indent="-511854">
              <a:lnSpc>
                <a:spcPct val="100000"/>
              </a:lnSpc>
            </a:pPr>
            <a:r>
              <a:rPr lang="hu-HU" sz="2000" dirty="0" smtClean="0"/>
              <a:t>Ne használjunk feleslegesen animációkat, ne vigyük túlzásba!</a:t>
            </a:r>
            <a:endParaRPr lang="en-US" sz="2000" dirty="0"/>
          </a:p>
          <a:p>
            <a:pPr marL="905199" lvl="1" indent="-511854">
              <a:lnSpc>
                <a:spcPct val="100000"/>
              </a:lnSpc>
              <a:buFont typeface="+mj-lt"/>
              <a:buAutoNum type="arabicPeriod"/>
            </a:pPr>
            <a:r>
              <a:rPr lang="en-US" sz="2400" dirty="0"/>
              <a:t>Touch </a:t>
            </a:r>
            <a:r>
              <a:rPr lang="en-US" sz="2400" dirty="0" smtClean="0"/>
              <a:t>language</a:t>
            </a:r>
            <a:endParaRPr lang="hu-HU" sz="2400" dirty="0"/>
          </a:p>
          <a:p>
            <a:pPr marL="1308424" lvl="2" indent="-511854">
              <a:lnSpc>
                <a:spcPct val="100000"/>
              </a:lnSpc>
            </a:pPr>
            <a:r>
              <a:rPr lang="hu-HU" sz="2000" dirty="0" smtClean="0"/>
              <a:t>Használjuk az OS gesztusait</a:t>
            </a:r>
            <a:endParaRPr lang="en-US" sz="2000" dirty="0"/>
          </a:p>
        </p:txBody>
      </p:sp>
      <p:sp>
        <p:nvSpPr>
          <p:cNvPr id="9" name="Text Placeholder 8"/>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17713614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hu-HU" dirty="0" smtClean="0"/>
              <a:t>Kitérő: Windows 8 </a:t>
            </a:r>
            <a:r>
              <a:rPr lang="hu-HU" dirty="0" err="1" smtClean="0"/>
              <a:t>touch</a:t>
            </a:r>
            <a:endParaRPr lang="hu-HU" dirty="0"/>
          </a:p>
        </p:txBody>
      </p:sp>
      <p:sp>
        <p:nvSpPr>
          <p:cNvPr id="4" name="Alcím 3"/>
          <p:cNvSpPr>
            <a:spLocks noGrp="1"/>
          </p:cNvSpPr>
          <p:nvPr>
            <p:ph type="subTitle" idx="1"/>
          </p:nvPr>
        </p:nvSpPr>
        <p:spPr/>
        <p:txBody>
          <a:bodyPr/>
          <a:lstStyle/>
          <a:p>
            <a:endParaRPr lang="en-US"/>
          </a:p>
        </p:txBody>
      </p:sp>
      <p:sp>
        <p:nvSpPr>
          <p:cNvPr id="5" name="Szöveg helye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6859805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2"/>
          <p:cNvSpPr txBox="1"/>
          <p:nvPr/>
        </p:nvSpPr>
        <p:spPr>
          <a:xfrm>
            <a:off x="284399" y="4787110"/>
            <a:ext cx="2361873" cy="431800"/>
          </a:xfrm>
          <a:prstGeom prst="rect">
            <a:avLst/>
          </a:prstGeom>
          <a:noFill/>
        </p:spPr>
        <p:txBody>
          <a:bodyPr wrap="square" lIns="0" tIns="0" rIns="0" bIns="0" rtlCol="0">
            <a:no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marL="154490" indent="-154490" defTabSz="914363">
              <a:buClr>
                <a:srgbClr val="FFFFFF"/>
              </a:buClr>
              <a:buSzPct val="60000"/>
              <a:buFont typeface="Arial" pitchFamily="34" charset="0"/>
              <a:buChar char="•"/>
            </a:pPr>
            <a:r>
              <a:rPr lang="en-US" sz="1400" dirty="0">
                <a:solidFill>
                  <a:srgbClr val="FFFFFF"/>
                </a:solidFill>
                <a:latin typeface="Segoe UI" pitchFamily="34" charset="0"/>
                <a:ea typeface="Segoe UI" pitchFamily="34" charset="0"/>
                <a:cs typeface="Segoe UI" pitchFamily="34" charset="0"/>
              </a:rPr>
              <a:t>Text </a:t>
            </a:r>
            <a:r>
              <a:rPr lang="en-US" sz="1400" dirty="0" smtClean="0">
                <a:solidFill>
                  <a:srgbClr val="FFFFFF"/>
                </a:solidFill>
                <a:latin typeface="Segoe UI" pitchFamily="34" charset="0"/>
                <a:ea typeface="Segoe UI" pitchFamily="34" charset="0"/>
                <a:cs typeface="Segoe UI" pitchFamily="34" charset="0"/>
              </a:rPr>
              <a:t>commands</a:t>
            </a:r>
            <a:endParaRPr lang="en-US" sz="1400" dirty="0">
              <a:solidFill>
                <a:srgbClr val="FFFFFF"/>
              </a:solidFill>
              <a:latin typeface="Segoe UI" pitchFamily="34" charset="0"/>
              <a:ea typeface="Segoe UI" pitchFamily="34" charset="0"/>
              <a:cs typeface="Segoe UI" pitchFamily="34" charset="0"/>
            </a:endParaRPr>
          </a:p>
        </p:txBody>
      </p:sp>
      <p:sp>
        <p:nvSpPr>
          <p:cNvPr id="17" name="TextBox 4"/>
          <p:cNvSpPr txBox="1"/>
          <p:nvPr/>
        </p:nvSpPr>
        <p:spPr>
          <a:xfrm>
            <a:off x="284399" y="4379142"/>
            <a:ext cx="2710357" cy="307777"/>
          </a:xfrm>
          <a:prstGeom prst="rect">
            <a:avLst/>
          </a:prstGeom>
          <a:noFill/>
        </p:spPr>
        <p:txBody>
          <a:bodyPr wrap="none" lIns="0" tIns="0" rIns="0" bIns="0" rtlCol="0">
            <a:sp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defTabSz="914363"/>
            <a:r>
              <a:rPr lang="en-US" sz="2000" dirty="0" smtClean="0">
                <a:solidFill>
                  <a:srgbClr val="FFFFFF"/>
                </a:solidFill>
                <a:ea typeface="Segoe UI" pitchFamily="34" charset="0"/>
                <a:cs typeface="Segoe UI" pitchFamily="34" charset="0"/>
              </a:rPr>
              <a:t>Command line interface</a:t>
            </a:r>
          </a:p>
        </p:txBody>
      </p:sp>
      <p:sp>
        <p:nvSpPr>
          <p:cNvPr id="18" name="TextBox 39"/>
          <p:cNvSpPr txBox="1"/>
          <p:nvPr/>
        </p:nvSpPr>
        <p:spPr>
          <a:xfrm>
            <a:off x="3268069" y="4795705"/>
            <a:ext cx="2999710" cy="431800"/>
          </a:xfrm>
          <a:prstGeom prst="rect">
            <a:avLst/>
          </a:prstGeom>
          <a:noFill/>
        </p:spPr>
        <p:txBody>
          <a:bodyPr wrap="square" lIns="0" tIns="0" rIns="0" bIns="0" rtlCol="0">
            <a:no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marL="154490" indent="-154490" defTabSz="914363">
              <a:buClr>
                <a:srgbClr val="FFFFFF"/>
              </a:buClr>
              <a:buSzPct val="60000"/>
              <a:buFont typeface="Arial" pitchFamily="34" charset="0"/>
              <a:buChar char="•"/>
            </a:pPr>
            <a:r>
              <a:rPr lang="en-US" sz="1200" dirty="0">
                <a:solidFill>
                  <a:srgbClr val="FFFFFF"/>
                </a:solidFill>
                <a:latin typeface="Segoe UI" pitchFamily="34" charset="0"/>
                <a:ea typeface="Segoe UI" pitchFamily="34" charset="0"/>
                <a:cs typeface="Segoe UI" pitchFamily="34" charset="0"/>
              </a:rPr>
              <a:t>Text </a:t>
            </a:r>
            <a:r>
              <a:rPr lang="en-US" sz="1200" dirty="0" smtClean="0">
                <a:solidFill>
                  <a:srgbClr val="FFFFFF"/>
                </a:solidFill>
                <a:latin typeface="Segoe UI" pitchFamily="34" charset="0"/>
                <a:ea typeface="Segoe UI" pitchFamily="34" charset="0"/>
                <a:cs typeface="Segoe UI" pitchFamily="34" charset="0"/>
              </a:rPr>
              <a:t>commands</a:t>
            </a:r>
          </a:p>
          <a:p>
            <a:pPr marL="154490" indent="-154490" defTabSz="914363">
              <a:buClr>
                <a:srgbClr val="FFFFFF"/>
              </a:buClr>
              <a:buSzPct val="60000"/>
              <a:buFont typeface="Arial" pitchFamily="34" charset="0"/>
              <a:buChar char="•"/>
            </a:pPr>
            <a:r>
              <a:rPr lang="en-US" sz="1200" dirty="0" smtClean="0">
                <a:solidFill>
                  <a:srgbClr val="FFFFFF"/>
                </a:solidFill>
                <a:latin typeface="Segoe UI" pitchFamily="34" charset="0"/>
                <a:ea typeface="Segoe UI" pitchFamily="34" charset="0"/>
                <a:cs typeface="Segoe UI" pitchFamily="34" charset="0"/>
              </a:rPr>
              <a:t>Click, double-click, right click</a:t>
            </a:r>
            <a:endParaRPr lang="en-US" sz="1200" dirty="0">
              <a:solidFill>
                <a:srgbClr val="FFFFFF"/>
              </a:solidFill>
              <a:latin typeface="Segoe UI" pitchFamily="34" charset="0"/>
              <a:ea typeface="Segoe UI" pitchFamily="34" charset="0"/>
              <a:cs typeface="Segoe UI" pitchFamily="34" charset="0"/>
            </a:endParaRPr>
          </a:p>
        </p:txBody>
      </p:sp>
      <p:sp>
        <p:nvSpPr>
          <p:cNvPr id="19" name="TextBox 40"/>
          <p:cNvSpPr txBox="1"/>
          <p:nvPr/>
        </p:nvSpPr>
        <p:spPr>
          <a:xfrm>
            <a:off x="3239422" y="4387737"/>
            <a:ext cx="2671885" cy="307777"/>
          </a:xfrm>
          <a:prstGeom prst="rect">
            <a:avLst/>
          </a:prstGeom>
          <a:noFill/>
        </p:spPr>
        <p:txBody>
          <a:bodyPr wrap="none" lIns="0" tIns="0" rIns="0" bIns="0" rtlCol="0">
            <a:sp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defTabSz="914363"/>
            <a:r>
              <a:rPr lang="en-US" sz="2000" dirty="0" smtClean="0">
                <a:solidFill>
                  <a:srgbClr val="FFFFFF"/>
                </a:solidFill>
                <a:ea typeface="Segoe UI" pitchFamily="34" charset="0"/>
                <a:cs typeface="Segoe UI" pitchFamily="34" charset="0"/>
              </a:rPr>
              <a:t>Graphical user interface</a:t>
            </a:r>
          </a:p>
        </p:txBody>
      </p:sp>
      <p:sp>
        <p:nvSpPr>
          <p:cNvPr id="20" name="TextBox 44"/>
          <p:cNvSpPr txBox="1"/>
          <p:nvPr/>
        </p:nvSpPr>
        <p:spPr>
          <a:xfrm>
            <a:off x="6599141" y="4392910"/>
            <a:ext cx="2275175" cy="307777"/>
          </a:xfrm>
          <a:prstGeom prst="rect">
            <a:avLst/>
          </a:prstGeom>
          <a:noFill/>
        </p:spPr>
        <p:txBody>
          <a:bodyPr wrap="none" lIns="0" tIns="0" rIns="0" bIns="0" rtlCol="0">
            <a:sp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defTabSz="914363"/>
            <a:r>
              <a:rPr lang="en-US" sz="2000" dirty="0" smtClean="0">
                <a:solidFill>
                  <a:srgbClr val="FFFFFF"/>
                </a:solidFill>
                <a:ea typeface="Segoe UI" pitchFamily="34" charset="0"/>
                <a:cs typeface="Segoe UI" pitchFamily="34" charset="0"/>
              </a:rPr>
              <a:t>Touch user interface</a:t>
            </a:r>
          </a:p>
        </p:txBody>
      </p:sp>
      <p:sp>
        <p:nvSpPr>
          <p:cNvPr id="21" name="TextBox 48"/>
          <p:cNvSpPr txBox="1"/>
          <p:nvPr/>
        </p:nvSpPr>
        <p:spPr>
          <a:xfrm>
            <a:off x="6599141" y="4778844"/>
            <a:ext cx="2999710" cy="431800"/>
          </a:xfrm>
          <a:prstGeom prst="rect">
            <a:avLst/>
          </a:prstGeom>
          <a:noFill/>
        </p:spPr>
        <p:txBody>
          <a:bodyPr wrap="square" lIns="0" tIns="0" rIns="0" bIns="0" rtlCol="0">
            <a:no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marL="154490" indent="-154490" defTabSz="914363">
              <a:buClr>
                <a:srgbClr val="FFFFFF"/>
              </a:buClr>
              <a:buSzPct val="60000"/>
              <a:buFont typeface="Arial" pitchFamily="34" charset="0"/>
              <a:buChar char="•"/>
            </a:pPr>
            <a:r>
              <a:rPr lang="en-US" sz="1200" dirty="0" smtClean="0">
                <a:solidFill>
                  <a:srgbClr val="FFFFFF"/>
                </a:solidFill>
                <a:latin typeface="Segoe UI" pitchFamily="34" charset="0"/>
                <a:ea typeface="Segoe UI" pitchFamily="34" charset="0"/>
                <a:cs typeface="Segoe UI" pitchFamily="34" charset="0"/>
              </a:rPr>
              <a:t>How to select?</a:t>
            </a:r>
          </a:p>
          <a:p>
            <a:pPr marL="154490" indent="-154490" defTabSz="914363">
              <a:buClr>
                <a:srgbClr val="FFFFFF"/>
              </a:buClr>
              <a:buSzPct val="60000"/>
              <a:buFont typeface="Arial" pitchFamily="34" charset="0"/>
              <a:buChar char="•"/>
            </a:pPr>
            <a:r>
              <a:rPr lang="en-US" sz="1200" dirty="0" smtClean="0">
                <a:solidFill>
                  <a:srgbClr val="FFFFFF"/>
                </a:solidFill>
                <a:latin typeface="Segoe UI" pitchFamily="34" charset="0"/>
                <a:ea typeface="Segoe UI" pitchFamily="34" charset="0"/>
                <a:cs typeface="Segoe UI" pitchFamily="34" charset="0"/>
              </a:rPr>
              <a:t>How to jump in a list?</a:t>
            </a:r>
          </a:p>
          <a:p>
            <a:pPr marL="154490" indent="-154490" defTabSz="914363">
              <a:buClr>
                <a:srgbClr val="FFFFFF"/>
              </a:buClr>
              <a:buSzPct val="60000"/>
              <a:buFont typeface="Arial" pitchFamily="34" charset="0"/>
              <a:buChar char="•"/>
            </a:pPr>
            <a:r>
              <a:rPr lang="en-US" sz="1200" dirty="0" smtClean="0">
                <a:solidFill>
                  <a:srgbClr val="FFFFFF"/>
                </a:solidFill>
                <a:latin typeface="Segoe UI" pitchFamily="34" charset="0"/>
                <a:ea typeface="Segoe UI" pitchFamily="34" charset="0"/>
                <a:cs typeface="Segoe UI" pitchFamily="34" charset="0"/>
              </a:rPr>
              <a:t>How to hover?</a:t>
            </a:r>
            <a:endParaRPr lang="en-US" sz="1200" dirty="0">
              <a:solidFill>
                <a:srgbClr val="FFFFFF"/>
              </a:solidFill>
              <a:latin typeface="Segoe UI" pitchFamily="34" charset="0"/>
              <a:ea typeface="Segoe UI" pitchFamily="34" charset="0"/>
              <a:cs typeface="Segoe UI" pitchFamily="34" charset="0"/>
            </a:endParaRPr>
          </a:p>
        </p:txBody>
      </p:sp>
      <p:grpSp>
        <p:nvGrpSpPr>
          <p:cNvPr id="32" name="Group 31"/>
          <p:cNvGrpSpPr/>
          <p:nvPr/>
        </p:nvGrpSpPr>
        <p:grpSpPr>
          <a:xfrm>
            <a:off x="370019" y="1985807"/>
            <a:ext cx="8718930" cy="2127143"/>
            <a:chOff x="-1170266" y="1044656"/>
            <a:chExt cx="11446220" cy="3494947"/>
          </a:xfrm>
        </p:grpSpPr>
        <p:pic>
          <p:nvPicPr>
            <p:cNvPr id="8"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25" b="100000" l="4327" r="96154">
                          <a14:foregroundMark x1="12019" y1="83444" x2="83173" y2="8609"/>
                        </a14:backgroundRemoval>
                      </a14:imgEffect>
                    </a14:imgLayer>
                  </a14:imgProps>
                </a:ext>
                <a:ext uri="{28A0092B-C50C-407E-A947-70E740481C1C}">
                  <a14:useLocalDpi xmlns:a14="http://schemas.microsoft.com/office/drawing/2010/main" val="0"/>
                </a:ext>
              </a:extLst>
            </a:blip>
            <a:srcRect/>
            <a:stretch/>
          </p:blipFill>
          <p:spPr bwMode="auto">
            <a:xfrm>
              <a:off x="6830197" y="1985111"/>
              <a:ext cx="3445757" cy="250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25" b="100000" l="4327" r="96154">
                          <a14:foregroundMark x1="12019" y1="83444" x2="83173" y2="8609"/>
                        </a14:backgroundRemoval>
                      </a14:imgEffect>
                    </a14:imgLayer>
                  </a14:imgProps>
                </a:ext>
                <a:ext uri="{28A0092B-C50C-407E-A947-70E740481C1C}">
                  <a14:useLocalDpi xmlns:a14="http://schemas.microsoft.com/office/drawing/2010/main" val="0"/>
                </a:ext>
              </a:extLst>
            </a:blip>
            <a:srcRect/>
            <a:stretch/>
          </p:blipFill>
          <p:spPr bwMode="auto">
            <a:xfrm>
              <a:off x="2853176" y="1999027"/>
              <a:ext cx="3445757" cy="250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0757" y="2868882"/>
              <a:ext cx="384227" cy="38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25" b="100000" l="4327" r="96154">
                          <a14:foregroundMark x1="12019" y1="83444" x2="83173" y2="8609"/>
                        </a14:backgroundRemoval>
                      </a14:imgEffect>
                    </a14:imgLayer>
                  </a14:imgProps>
                </a:ext>
                <a:ext uri="{28A0092B-C50C-407E-A947-70E740481C1C}">
                  <a14:useLocalDpi xmlns:a14="http://schemas.microsoft.com/office/drawing/2010/main" val="0"/>
                </a:ext>
              </a:extLst>
            </a:blip>
            <a:srcRect/>
            <a:stretch/>
          </p:blipFill>
          <p:spPr bwMode="auto">
            <a:xfrm>
              <a:off x="-1170266" y="2031239"/>
              <a:ext cx="3445757" cy="250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
            <p:cNvSpPr txBox="1"/>
            <p:nvPr/>
          </p:nvSpPr>
          <p:spPr>
            <a:xfrm>
              <a:off x="-554064" y="2498719"/>
              <a:ext cx="2134548" cy="338554"/>
            </a:xfrm>
            <a:prstGeom prst="rect">
              <a:avLst/>
            </a:prstGeom>
            <a:noFill/>
          </p:spPr>
          <p:txBody>
            <a:bodyPr wrap="square" lIns="0" tIns="0" rIns="0" bIns="0" rtlCol="0">
              <a:sp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defTabSz="914363"/>
              <a:r>
                <a:rPr lang="en-US" sz="1100" dirty="0" smtClean="0">
                  <a:solidFill>
                    <a:srgbClr val="232323">
                      <a:lumMod val="90000"/>
                      <a:lumOff val="10000"/>
                    </a:srgbClr>
                  </a:solidFill>
                </a:rPr>
                <a:t>&gt; Command output</a:t>
              </a:r>
            </a:p>
            <a:p>
              <a:pPr defTabSz="914363"/>
              <a:r>
                <a:rPr lang="en-US" sz="1100" dirty="0" smtClean="0">
                  <a:solidFill>
                    <a:srgbClr val="232323">
                      <a:lumMod val="90000"/>
                      <a:lumOff val="10000"/>
                    </a:srgbClr>
                  </a:solidFill>
                </a:rPr>
                <a:t>&gt; more command more output</a:t>
              </a:r>
            </a:p>
          </p:txBody>
        </p:sp>
        <p:sp>
          <p:nvSpPr>
            <p:cNvPr id="14" name="Rectangle 13"/>
            <p:cNvSpPr/>
            <p:nvPr/>
          </p:nvSpPr>
          <p:spPr bwMode="auto">
            <a:xfrm>
              <a:off x="3515546" y="2542558"/>
              <a:ext cx="891625" cy="1395846"/>
            </a:xfrm>
            <a:prstGeom prst="rect">
              <a:avLst/>
            </a:prstGeom>
            <a:solidFill>
              <a:schemeClr val="bg1">
                <a:lumMod val="10000"/>
                <a:lumOff val="90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09919" rtl="0" eaLnBrk="1" latinLnBrk="0" hangingPunct="1">
                <a:defRPr sz="1900" kern="1200">
                  <a:solidFill>
                    <a:schemeClr val="lt1"/>
                  </a:solidFill>
                  <a:latin typeface="+mn-lt"/>
                  <a:ea typeface="+mn-ea"/>
                  <a:cs typeface="+mn-cs"/>
                </a:defRPr>
              </a:lvl1pPr>
              <a:lvl2pPr marL="454928" algn="l" defTabSz="909919" rtl="0" eaLnBrk="1" latinLnBrk="0" hangingPunct="1">
                <a:defRPr sz="1900" kern="1200">
                  <a:solidFill>
                    <a:schemeClr val="lt1"/>
                  </a:solidFill>
                  <a:latin typeface="+mn-lt"/>
                  <a:ea typeface="+mn-ea"/>
                  <a:cs typeface="+mn-cs"/>
                </a:defRPr>
              </a:lvl2pPr>
              <a:lvl3pPr marL="909919" algn="l" defTabSz="909919" rtl="0" eaLnBrk="1" latinLnBrk="0" hangingPunct="1">
                <a:defRPr sz="1900" kern="1200">
                  <a:solidFill>
                    <a:schemeClr val="lt1"/>
                  </a:solidFill>
                  <a:latin typeface="+mn-lt"/>
                  <a:ea typeface="+mn-ea"/>
                  <a:cs typeface="+mn-cs"/>
                </a:defRPr>
              </a:lvl3pPr>
              <a:lvl4pPr marL="1364894" algn="l" defTabSz="909919" rtl="0" eaLnBrk="1" latinLnBrk="0" hangingPunct="1">
                <a:defRPr sz="1900" kern="1200">
                  <a:solidFill>
                    <a:schemeClr val="lt1"/>
                  </a:solidFill>
                  <a:latin typeface="+mn-lt"/>
                  <a:ea typeface="+mn-ea"/>
                  <a:cs typeface="+mn-cs"/>
                </a:defRPr>
              </a:lvl4pPr>
              <a:lvl5pPr marL="1819836" algn="l" defTabSz="909919" rtl="0" eaLnBrk="1" latinLnBrk="0" hangingPunct="1">
                <a:defRPr sz="1900" kern="1200">
                  <a:solidFill>
                    <a:schemeClr val="lt1"/>
                  </a:solidFill>
                  <a:latin typeface="+mn-lt"/>
                  <a:ea typeface="+mn-ea"/>
                  <a:cs typeface="+mn-cs"/>
                </a:defRPr>
              </a:lvl5pPr>
              <a:lvl6pPr marL="2274742" algn="l" defTabSz="909919" rtl="0" eaLnBrk="1" latinLnBrk="0" hangingPunct="1">
                <a:defRPr sz="1900" kern="1200">
                  <a:solidFill>
                    <a:schemeClr val="lt1"/>
                  </a:solidFill>
                  <a:latin typeface="+mn-lt"/>
                  <a:ea typeface="+mn-ea"/>
                  <a:cs typeface="+mn-cs"/>
                </a:defRPr>
              </a:lvl6pPr>
              <a:lvl7pPr marL="2729748" algn="l" defTabSz="909919" rtl="0" eaLnBrk="1" latinLnBrk="0" hangingPunct="1">
                <a:defRPr sz="1900" kern="1200">
                  <a:solidFill>
                    <a:schemeClr val="lt1"/>
                  </a:solidFill>
                  <a:latin typeface="+mn-lt"/>
                  <a:ea typeface="+mn-ea"/>
                  <a:cs typeface="+mn-cs"/>
                </a:defRPr>
              </a:lvl7pPr>
              <a:lvl8pPr marL="3184719" algn="l" defTabSz="909919" rtl="0" eaLnBrk="1" latinLnBrk="0" hangingPunct="1">
                <a:defRPr sz="1900" kern="1200">
                  <a:solidFill>
                    <a:schemeClr val="lt1"/>
                  </a:solidFill>
                  <a:latin typeface="+mn-lt"/>
                  <a:ea typeface="+mn-ea"/>
                  <a:cs typeface="+mn-cs"/>
                </a:defRPr>
              </a:lvl8pPr>
              <a:lvl9pPr marL="3639667" algn="l" defTabSz="909919" rtl="0" eaLnBrk="1" latinLnBrk="0" hangingPunct="1">
                <a:defRPr sz="1900" kern="1200">
                  <a:solidFill>
                    <a:schemeClr val="lt1"/>
                  </a:solidFill>
                  <a:latin typeface="+mn-lt"/>
                  <a:ea typeface="+mn-ea"/>
                  <a:cs typeface="+mn-cs"/>
                </a:defRPr>
              </a:lvl9p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5" name="Rectangle 14"/>
            <p:cNvSpPr/>
            <p:nvPr/>
          </p:nvSpPr>
          <p:spPr bwMode="auto">
            <a:xfrm>
              <a:off x="3973892" y="3386146"/>
              <a:ext cx="1204324" cy="697922"/>
            </a:xfrm>
            <a:prstGeom prst="rect">
              <a:avLst/>
            </a:prstGeom>
            <a:solidFill>
              <a:schemeClr val="bg1">
                <a:lumMod val="10000"/>
                <a:lumOff val="90000"/>
              </a:schemeClr>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0" algn="l" defTabSz="909919" rtl="0" eaLnBrk="1" latinLnBrk="0" hangingPunct="1">
                <a:defRPr sz="1900" kern="1200">
                  <a:solidFill>
                    <a:schemeClr val="lt1"/>
                  </a:solidFill>
                  <a:latin typeface="+mn-lt"/>
                  <a:ea typeface="+mn-ea"/>
                  <a:cs typeface="+mn-cs"/>
                </a:defRPr>
              </a:lvl1pPr>
              <a:lvl2pPr marL="454928" algn="l" defTabSz="909919" rtl="0" eaLnBrk="1" latinLnBrk="0" hangingPunct="1">
                <a:defRPr sz="1900" kern="1200">
                  <a:solidFill>
                    <a:schemeClr val="lt1"/>
                  </a:solidFill>
                  <a:latin typeface="+mn-lt"/>
                  <a:ea typeface="+mn-ea"/>
                  <a:cs typeface="+mn-cs"/>
                </a:defRPr>
              </a:lvl2pPr>
              <a:lvl3pPr marL="909919" algn="l" defTabSz="909919" rtl="0" eaLnBrk="1" latinLnBrk="0" hangingPunct="1">
                <a:defRPr sz="1900" kern="1200">
                  <a:solidFill>
                    <a:schemeClr val="lt1"/>
                  </a:solidFill>
                  <a:latin typeface="+mn-lt"/>
                  <a:ea typeface="+mn-ea"/>
                  <a:cs typeface="+mn-cs"/>
                </a:defRPr>
              </a:lvl3pPr>
              <a:lvl4pPr marL="1364894" algn="l" defTabSz="909919" rtl="0" eaLnBrk="1" latinLnBrk="0" hangingPunct="1">
                <a:defRPr sz="1900" kern="1200">
                  <a:solidFill>
                    <a:schemeClr val="lt1"/>
                  </a:solidFill>
                  <a:latin typeface="+mn-lt"/>
                  <a:ea typeface="+mn-ea"/>
                  <a:cs typeface="+mn-cs"/>
                </a:defRPr>
              </a:lvl4pPr>
              <a:lvl5pPr marL="1819836" algn="l" defTabSz="909919" rtl="0" eaLnBrk="1" latinLnBrk="0" hangingPunct="1">
                <a:defRPr sz="1900" kern="1200">
                  <a:solidFill>
                    <a:schemeClr val="lt1"/>
                  </a:solidFill>
                  <a:latin typeface="+mn-lt"/>
                  <a:ea typeface="+mn-ea"/>
                  <a:cs typeface="+mn-cs"/>
                </a:defRPr>
              </a:lvl5pPr>
              <a:lvl6pPr marL="2274742" algn="l" defTabSz="909919" rtl="0" eaLnBrk="1" latinLnBrk="0" hangingPunct="1">
                <a:defRPr sz="1900" kern="1200">
                  <a:solidFill>
                    <a:schemeClr val="lt1"/>
                  </a:solidFill>
                  <a:latin typeface="+mn-lt"/>
                  <a:ea typeface="+mn-ea"/>
                  <a:cs typeface="+mn-cs"/>
                </a:defRPr>
              </a:lvl6pPr>
              <a:lvl7pPr marL="2729748" algn="l" defTabSz="909919" rtl="0" eaLnBrk="1" latinLnBrk="0" hangingPunct="1">
                <a:defRPr sz="1900" kern="1200">
                  <a:solidFill>
                    <a:schemeClr val="lt1"/>
                  </a:solidFill>
                  <a:latin typeface="+mn-lt"/>
                  <a:ea typeface="+mn-ea"/>
                  <a:cs typeface="+mn-cs"/>
                </a:defRPr>
              </a:lvl7pPr>
              <a:lvl8pPr marL="3184719" algn="l" defTabSz="909919" rtl="0" eaLnBrk="1" latinLnBrk="0" hangingPunct="1">
                <a:defRPr sz="1900" kern="1200">
                  <a:solidFill>
                    <a:schemeClr val="lt1"/>
                  </a:solidFill>
                  <a:latin typeface="+mn-lt"/>
                  <a:ea typeface="+mn-ea"/>
                  <a:cs typeface="+mn-cs"/>
                </a:defRPr>
              </a:lvl8pPr>
              <a:lvl9pPr marL="3639667" algn="l" defTabSz="909919" rtl="0" eaLnBrk="1" latinLnBrk="0" hangingPunct="1">
                <a:defRPr sz="1900" kern="1200">
                  <a:solidFill>
                    <a:schemeClr val="lt1"/>
                  </a:solidFill>
                  <a:latin typeface="+mn-lt"/>
                  <a:ea typeface="+mn-ea"/>
                  <a:cs typeface="+mn-cs"/>
                </a:defRPr>
              </a:lvl9p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6" name="TextBox 12"/>
            <p:cNvSpPr txBox="1"/>
            <p:nvPr/>
          </p:nvSpPr>
          <p:spPr>
            <a:xfrm>
              <a:off x="8158203" y="2136467"/>
              <a:ext cx="605117" cy="2225011"/>
            </a:xfrm>
            <a:prstGeom prst="rect">
              <a:avLst/>
            </a:prstGeom>
            <a:noFill/>
          </p:spPr>
          <p:txBody>
            <a:bodyPr wrap="square" lIns="0" tIns="0" rIns="0" bIns="0" rtlCol="0">
              <a:spAutoFit/>
            </a:bodyPr>
            <a:lstStyle>
              <a:defPPr>
                <a:defRPr lang="en-US"/>
              </a:defPPr>
              <a:lvl1pPr marL="0" algn="l" defTabSz="909919" rtl="0" eaLnBrk="1" latinLnBrk="0" hangingPunct="1">
                <a:defRPr sz="1900" kern="1200">
                  <a:solidFill>
                    <a:schemeClr val="tx1"/>
                  </a:solidFill>
                  <a:latin typeface="+mn-lt"/>
                  <a:ea typeface="+mn-ea"/>
                  <a:cs typeface="+mn-cs"/>
                </a:defRPr>
              </a:lvl1pPr>
              <a:lvl2pPr marL="454928" algn="l" defTabSz="909919" rtl="0" eaLnBrk="1" latinLnBrk="0" hangingPunct="1">
                <a:defRPr sz="1900" kern="1200">
                  <a:solidFill>
                    <a:schemeClr val="tx1"/>
                  </a:solidFill>
                  <a:latin typeface="+mn-lt"/>
                  <a:ea typeface="+mn-ea"/>
                  <a:cs typeface="+mn-cs"/>
                </a:defRPr>
              </a:lvl2pPr>
              <a:lvl3pPr marL="909919" algn="l" defTabSz="909919" rtl="0" eaLnBrk="1" latinLnBrk="0" hangingPunct="1">
                <a:defRPr sz="1900" kern="1200">
                  <a:solidFill>
                    <a:schemeClr val="tx1"/>
                  </a:solidFill>
                  <a:latin typeface="+mn-lt"/>
                  <a:ea typeface="+mn-ea"/>
                  <a:cs typeface="+mn-cs"/>
                </a:defRPr>
              </a:lvl3pPr>
              <a:lvl4pPr marL="1364894" algn="l" defTabSz="909919" rtl="0" eaLnBrk="1" latinLnBrk="0" hangingPunct="1">
                <a:defRPr sz="1900" kern="1200">
                  <a:solidFill>
                    <a:schemeClr val="tx1"/>
                  </a:solidFill>
                  <a:latin typeface="+mn-lt"/>
                  <a:ea typeface="+mn-ea"/>
                  <a:cs typeface="+mn-cs"/>
                </a:defRPr>
              </a:lvl4pPr>
              <a:lvl5pPr marL="1819836" algn="l" defTabSz="909919" rtl="0" eaLnBrk="1" latinLnBrk="0" hangingPunct="1">
                <a:defRPr sz="1900" kern="1200">
                  <a:solidFill>
                    <a:schemeClr val="tx1"/>
                  </a:solidFill>
                  <a:latin typeface="+mn-lt"/>
                  <a:ea typeface="+mn-ea"/>
                  <a:cs typeface="+mn-cs"/>
                </a:defRPr>
              </a:lvl5pPr>
              <a:lvl6pPr marL="2274742" algn="l" defTabSz="909919" rtl="0" eaLnBrk="1" latinLnBrk="0" hangingPunct="1">
                <a:defRPr sz="1900" kern="1200">
                  <a:solidFill>
                    <a:schemeClr val="tx1"/>
                  </a:solidFill>
                  <a:latin typeface="+mn-lt"/>
                  <a:ea typeface="+mn-ea"/>
                  <a:cs typeface="+mn-cs"/>
                </a:defRPr>
              </a:lvl6pPr>
              <a:lvl7pPr marL="2729748" algn="l" defTabSz="909919" rtl="0" eaLnBrk="1" latinLnBrk="0" hangingPunct="1">
                <a:defRPr sz="1900" kern="1200">
                  <a:solidFill>
                    <a:schemeClr val="tx1"/>
                  </a:solidFill>
                  <a:latin typeface="+mn-lt"/>
                  <a:ea typeface="+mn-ea"/>
                  <a:cs typeface="+mn-cs"/>
                </a:defRPr>
              </a:lvl7pPr>
              <a:lvl8pPr marL="3184719" algn="l" defTabSz="909919" rtl="0" eaLnBrk="1" latinLnBrk="0" hangingPunct="1">
                <a:defRPr sz="1900" kern="1200">
                  <a:solidFill>
                    <a:schemeClr val="tx1"/>
                  </a:solidFill>
                  <a:latin typeface="+mn-lt"/>
                  <a:ea typeface="+mn-ea"/>
                  <a:cs typeface="+mn-cs"/>
                </a:defRPr>
              </a:lvl8pPr>
              <a:lvl9pPr marL="3639667" algn="l" defTabSz="909919" rtl="0" eaLnBrk="1" latinLnBrk="0" hangingPunct="1">
                <a:defRPr sz="1900" kern="1200">
                  <a:solidFill>
                    <a:schemeClr val="tx1"/>
                  </a:solidFill>
                  <a:latin typeface="+mn-lt"/>
                  <a:ea typeface="+mn-ea"/>
                  <a:cs typeface="+mn-cs"/>
                </a:defRPr>
              </a:lvl9pPr>
            </a:lstStyle>
            <a:p>
              <a:pPr defTabSz="914363"/>
              <a:r>
                <a:rPr lang="en-US" sz="8800" dirty="0" smtClean="0">
                  <a:solidFill>
                    <a:srgbClr val="65BC46"/>
                  </a:solidFill>
                  <a:latin typeface="Segoe UI Semibold"/>
                </a:rPr>
                <a:t>?</a:t>
              </a: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832" y="1351166"/>
              <a:ext cx="947440" cy="500284"/>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8272" y="1108414"/>
              <a:ext cx="829212" cy="82921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3918" y="1351166"/>
              <a:ext cx="947440" cy="500284"/>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7008" y="1044656"/>
              <a:ext cx="617455" cy="842420"/>
            </a:xfrm>
            <a:prstGeom prst="rect">
              <a:avLst/>
            </a:prstGeom>
          </p:spPr>
        </p:pic>
      </p:grpSp>
      <p:cxnSp>
        <p:nvCxnSpPr>
          <p:cNvPr id="26" name="Straight Connector 25"/>
          <p:cNvCxnSpPr/>
          <p:nvPr/>
        </p:nvCxnSpPr>
        <p:spPr>
          <a:xfrm>
            <a:off x="3092995" y="1780162"/>
            <a:ext cx="0" cy="3879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98052" y="1780162"/>
            <a:ext cx="0" cy="387907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itle 1"/>
          <p:cNvSpPr txBox="1">
            <a:spLocks/>
          </p:cNvSpPr>
          <p:nvPr/>
        </p:nvSpPr>
        <p:spPr>
          <a:xfrm>
            <a:off x="370019" y="643933"/>
            <a:ext cx="8363938" cy="1131364"/>
          </a:xfrm>
          <a:prstGeom prst="rect">
            <a:avLst/>
          </a:prstGeom>
        </p:spPr>
        <p:txBody>
          <a:bodyPr/>
          <a:lst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a:lstStyle>
          <a:p>
            <a:r>
              <a:rPr lang="hu-HU" dirty="0" smtClean="0">
                <a:solidFill>
                  <a:schemeClr val="bg1">
                    <a:alpha val="98824"/>
                  </a:schemeClr>
                </a:solidFill>
              </a:rPr>
              <a:t>Windows 8 </a:t>
            </a:r>
            <a:r>
              <a:rPr lang="hu-HU" dirty="0" err="1" smtClean="0">
                <a:solidFill>
                  <a:schemeClr val="bg1">
                    <a:alpha val="98824"/>
                  </a:schemeClr>
                </a:solidFill>
              </a:rPr>
              <a:t>Touch</a:t>
            </a:r>
            <a:r>
              <a:rPr lang="hu-HU" dirty="0" smtClean="0">
                <a:solidFill>
                  <a:schemeClr val="bg1">
                    <a:alpha val="98824"/>
                  </a:schemeClr>
                </a:solidFill>
              </a:rPr>
              <a:t> </a:t>
            </a:r>
            <a:r>
              <a:rPr lang="hu-HU" dirty="0" err="1" smtClean="0">
                <a:solidFill>
                  <a:schemeClr val="bg1">
                    <a:alpha val="98824"/>
                  </a:schemeClr>
                </a:solidFill>
              </a:rPr>
              <a:t>Language</a:t>
            </a:r>
            <a:endParaRPr lang="hu-HU" dirty="0">
              <a:solidFill>
                <a:schemeClr val="bg1">
                  <a:alpha val="98824"/>
                </a:schemeClr>
              </a:solidFill>
            </a:endParaRPr>
          </a:p>
        </p:txBody>
      </p:sp>
    </p:spTree>
    <p:extLst>
      <p:ext uri="{BB962C8B-B14F-4D97-AF65-F5344CB8AC3E}">
        <p14:creationId xmlns:p14="http://schemas.microsoft.com/office/powerpoint/2010/main" val="114870449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235806" y="6083353"/>
            <a:ext cx="1464850" cy="707972"/>
          </a:xfrm>
          <a:prstGeom prst="rect">
            <a:avLst/>
          </a:prstGeom>
          <a:solidFill>
            <a:schemeClr val="bg1"/>
          </a:solidFill>
          <a:ln>
            <a:solidFill>
              <a:schemeClr val="bg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bg1"/>
              </a:solidFill>
            </a:endParaRPr>
          </a:p>
        </p:txBody>
      </p:sp>
      <p:sp>
        <p:nvSpPr>
          <p:cNvPr id="2" name="Title 1"/>
          <p:cNvSpPr>
            <a:spLocks noGrp="1"/>
          </p:cNvSpPr>
          <p:nvPr>
            <p:ph type="title"/>
          </p:nvPr>
        </p:nvSpPr>
        <p:spPr/>
        <p:txBody>
          <a:bodyPr/>
          <a:lstStyle/>
          <a:p>
            <a:r>
              <a:rPr lang="en-US" dirty="0" smtClean="0"/>
              <a:t>Windows 8 Touch Language</a:t>
            </a:r>
            <a:endParaRPr lang="en-US" dirty="0"/>
          </a:p>
        </p:txBody>
      </p:sp>
      <p:sp>
        <p:nvSpPr>
          <p:cNvPr id="18" name="Szöveg helye 17"/>
          <p:cNvSpPr>
            <a:spLocks noGrp="1"/>
          </p:cNvSpPr>
          <p:nvPr>
            <p:ph type="body" sz="quarter" idx="10"/>
          </p:nvPr>
        </p:nvSpPr>
        <p:spPr/>
        <p:txBody>
          <a:bodyPr/>
          <a:lstStyle/>
          <a:p>
            <a:endParaRPr lang="en-US"/>
          </a:p>
        </p:txBody>
      </p:sp>
      <p:pic>
        <p:nvPicPr>
          <p:cNvPr id="3" name="Picture 2" descr="\\windesign\Modern\Touch\presentation\Build\images\Final_AllGestures_v02.png"/>
          <p:cNvPicPr>
            <a:picLocks noChangeAspect="1" noChangeArrowheads="1"/>
          </p:cNvPicPr>
          <p:nvPr/>
        </p:nvPicPr>
        <p:blipFill rotWithShape="1">
          <a:blip r:embed="rId3" cstate="print">
            <a:extLst>
              <a:ext uri="{28A0092B-C50C-407E-A947-70E740481C1C}">
                <a14:useLocalDpi xmlns:a14="http://schemas.microsoft.com/office/drawing/2010/main"/>
              </a:ext>
            </a:extLst>
          </a:blip>
          <a:stretch/>
        </p:blipFill>
        <p:spPr bwMode="auto">
          <a:xfrm>
            <a:off x="4599241" y="3993379"/>
            <a:ext cx="2107378" cy="20824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indesign\Modern\Touch\presentation\Build\images\Final_AllGestures_v02.png"/>
          <p:cNvPicPr>
            <a:picLocks noChangeAspect="1" noChangeArrowheads="1"/>
          </p:cNvPicPr>
          <p:nvPr/>
        </p:nvPicPr>
        <p:blipFill rotWithShape="1">
          <a:blip r:embed="rId4" cstate="print">
            <a:extLst>
              <a:ext uri="{28A0092B-C50C-407E-A947-70E740481C1C}">
                <a14:useLocalDpi xmlns:a14="http://schemas.microsoft.com/office/drawing/2010/main"/>
              </a:ext>
            </a:extLst>
          </a:blip>
          <a:stretch/>
        </p:blipFill>
        <p:spPr bwMode="auto">
          <a:xfrm>
            <a:off x="6434466" y="1452852"/>
            <a:ext cx="2065812" cy="2057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indesign\Modern\Touch\presentation\Build\images\Final_AllGestures_v02.png"/>
          <p:cNvPicPr>
            <a:picLocks noChangeAspect="1" noChangeArrowheads="1"/>
          </p:cNvPicPr>
          <p:nvPr/>
        </p:nvPicPr>
        <p:blipFill rotWithShape="1">
          <a:blip r:embed="rId5" cstate="print">
            <a:extLst>
              <a:ext uri="{28A0092B-C50C-407E-A947-70E740481C1C}">
                <a14:useLocalDpi xmlns:a14="http://schemas.microsoft.com/office/drawing/2010/main"/>
              </a:ext>
            </a:extLst>
          </a:blip>
          <a:stretch/>
        </p:blipFill>
        <p:spPr bwMode="auto">
          <a:xfrm>
            <a:off x="4595712" y="1432799"/>
            <a:ext cx="2065812" cy="20782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indesign\Modern\Touch\presentation\Build\images\Final_AllGestures_v02.png"/>
          <p:cNvPicPr>
            <a:picLocks noChangeAspect="1" noChangeArrowheads="1"/>
          </p:cNvPicPr>
          <p:nvPr/>
        </p:nvPicPr>
        <p:blipFill rotWithShape="1">
          <a:blip r:embed="rId6" cstate="print">
            <a:extLst>
              <a:ext uri="{28A0092B-C50C-407E-A947-70E740481C1C}">
                <a14:useLocalDpi xmlns:a14="http://schemas.microsoft.com/office/drawing/2010/main"/>
              </a:ext>
            </a:extLst>
          </a:blip>
          <a:stretch/>
        </p:blipFill>
        <p:spPr bwMode="auto">
          <a:xfrm>
            <a:off x="2722986" y="3961536"/>
            <a:ext cx="2061656" cy="2082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indesign\Modern\Touch\presentation\Build\images\Final_AllGestures_v02.png"/>
          <p:cNvPicPr>
            <a:picLocks noChangeAspect="1" noChangeArrowheads="1"/>
          </p:cNvPicPr>
          <p:nvPr/>
        </p:nvPicPr>
        <p:blipFill rotWithShape="1">
          <a:blip r:embed="rId7" cstate="print">
            <a:extLst>
              <a:ext uri="{28A0092B-C50C-407E-A947-70E740481C1C}">
                <a14:useLocalDpi xmlns:a14="http://schemas.microsoft.com/office/drawing/2010/main"/>
              </a:ext>
            </a:extLst>
          </a:blip>
          <a:stretch/>
        </p:blipFill>
        <p:spPr bwMode="auto">
          <a:xfrm>
            <a:off x="825577" y="3997693"/>
            <a:ext cx="2061656" cy="2082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indesign\Modern\Touch\presentation\Build\images\Final_AllGestures_v02.png"/>
          <p:cNvPicPr>
            <a:picLocks noChangeAspect="1" noChangeArrowheads="1"/>
          </p:cNvPicPr>
          <p:nvPr/>
        </p:nvPicPr>
        <p:blipFill rotWithShape="1">
          <a:blip r:embed="rId8" cstate="print">
            <a:extLst>
              <a:ext uri="{28A0092B-C50C-407E-A947-70E740481C1C}">
                <a14:useLocalDpi xmlns:a14="http://schemas.microsoft.com/office/drawing/2010/main"/>
              </a:ext>
            </a:extLst>
          </a:blip>
          <a:stretch/>
        </p:blipFill>
        <p:spPr bwMode="auto">
          <a:xfrm>
            <a:off x="825578" y="1468357"/>
            <a:ext cx="4185660" cy="20824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99952" y="5843951"/>
            <a:ext cx="1852407" cy="553998"/>
          </a:xfrm>
          <a:prstGeom prst="rect">
            <a:avLst/>
          </a:prstGeom>
          <a:noFill/>
        </p:spPr>
        <p:txBody>
          <a:bodyPr wrap="square" lIns="0" tIns="0" rIns="0" bIns="0" rtlCol="0">
            <a:spAutoFit/>
          </a:bodyPr>
          <a:lstStyle/>
          <a:p>
            <a:pPr algn="ctr" defTabSz="914325"/>
            <a:r>
              <a:rPr lang="en-US" b="1" dirty="0">
                <a:solidFill>
                  <a:srgbClr val="232323">
                    <a:lumMod val="90000"/>
                    <a:lumOff val="10000"/>
                  </a:srgbClr>
                </a:solidFill>
                <a:latin typeface="Segoe UI Light" pitchFamily="34" charset="0"/>
                <a:ea typeface="Segoe UI" pitchFamily="34" charset="0"/>
                <a:cs typeface="Segoe UI" pitchFamily="34" charset="0"/>
              </a:rPr>
              <a:t>Press and hold </a:t>
            </a:r>
            <a:r>
              <a:rPr lang="en-US" dirty="0">
                <a:solidFill>
                  <a:srgbClr val="232323">
                    <a:lumMod val="90000"/>
                    <a:lumOff val="10000"/>
                  </a:srgbClr>
                </a:solidFill>
                <a:latin typeface="Segoe UI Light" pitchFamily="34" charset="0"/>
                <a:ea typeface="Segoe UI" pitchFamily="34" charset="0"/>
                <a:cs typeface="Segoe UI" pitchFamily="34" charset="0"/>
              </a:rPr>
              <a:t>to learn</a:t>
            </a:r>
          </a:p>
        </p:txBody>
      </p:sp>
      <p:sp>
        <p:nvSpPr>
          <p:cNvPr id="11" name="TextBox 10"/>
          <p:cNvSpPr txBox="1"/>
          <p:nvPr/>
        </p:nvSpPr>
        <p:spPr>
          <a:xfrm>
            <a:off x="825578" y="6073812"/>
            <a:ext cx="1850807" cy="276999"/>
          </a:xfrm>
          <a:prstGeom prst="rect">
            <a:avLst/>
          </a:prstGeom>
          <a:noFill/>
        </p:spPr>
        <p:txBody>
          <a:bodyPr wrap="square" lIns="0" tIns="0" rIns="0" bIns="0" rtlCol="0">
            <a:spAutoFit/>
          </a:bodyPr>
          <a:lstStyle/>
          <a:p>
            <a:pPr algn="ctr" defTabSz="914325"/>
            <a:r>
              <a:rPr lang="en-US" b="1" dirty="0">
                <a:solidFill>
                  <a:srgbClr val="585858"/>
                </a:solidFill>
                <a:latin typeface="Segoe UI Light" pitchFamily="34" charset="0"/>
                <a:ea typeface="Segoe UI" pitchFamily="34" charset="0"/>
                <a:cs typeface="Segoe UI" pitchFamily="34" charset="0"/>
              </a:rPr>
              <a:t>Swipe</a:t>
            </a:r>
            <a:r>
              <a:rPr lang="en-US" dirty="0">
                <a:solidFill>
                  <a:srgbClr val="585858"/>
                </a:solidFill>
                <a:latin typeface="Segoe UI Light" pitchFamily="34" charset="0"/>
                <a:ea typeface="Segoe UI" pitchFamily="34" charset="0"/>
                <a:cs typeface="Segoe UI" pitchFamily="34" charset="0"/>
              </a:rPr>
              <a:t> </a:t>
            </a:r>
            <a:r>
              <a:rPr lang="en-US" dirty="0">
                <a:solidFill>
                  <a:srgbClr val="232323">
                    <a:lumMod val="90000"/>
                    <a:lumOff val="10000"/>
                  </a:srgbClr>
                </a:solidFill>
                <a:latin typeface="Segoe UI Light" pitchFamily="34" charset="0"/>
                <a:ea typeface="Segoe UI" pitchFamily="34" charset="0"/>
                <a:cs typeface="Segoe UI" pitchFamily="34" charset="0"/>
              </a:rPr>
              <a:t>to select</a:t>
            </a:r>
          </a:p>
        </p:txBody>
      </p:sp>
      <p:sp>
        <p:nvSpPr>
          <p:cNvPr id="12" name="TextBox 11"/>
          <p:cNvSpPr txBox="1"/>
          <p:nvPr/>
        </p:nvSpPr>
        <p:spPr>
          <a:xfrm>
            <a:off x="2806110" y="3501475"/>
            <a:ext cx="1680956" cy="276999"/>
          </a:xfrm>
          <a:prstGeom prst="rect">
            <a:avLst/>
          </a:prstGeom>
          <a:noFill/>
        </p:spPr>
        <p:txBody>
          <a:bodyPr wrap="square" lIns="0" tIns="0" rIns="0" bIns="0" rtlCol="0">
            <a:spAutoFit/>
          </a:bodyPr>
          <a:lstStyle/>
          <a:p>
            <a:pPr algn="ctr" defTabSz="914325"/>
            <a:r>
              <a:rPr lang="en-US" b="1" dirty="0">
                <a:solidFill>
                  <a:srgbClr val="232323">
                    <a:lumMod val="90000"/>
                    <a:lumOff val="10000"/>
                  </a:srgbClr>
                </a:solidFill>
                <a:latin typeface="Segoe UI Light" pitchFamily="34" charset="0"/>
                <a:ea typeface="Segoe UI" pitchFamily="34" charset="0"/>
                <a:cs typeface="Segoe UI" pitchFamily="34" charset="0"/>
              </a:rPr>
              <a:t>Slide </a:t>
            </a:r>
            <a:r>
              <a:rPr lang="en-US" dirty="0">
                <a:solidFill>
                  <a:srgbClr val="232323">
                    <a:lumMod val="90000"/>
                    <a:lumOff val="10000"/>
                  </a:srgbClr>
                </a:solidFill>
                <a:latin typeface="Segoe UI Light" pitchFamily="34" charset="0"/>
                <a:ea typeface="Segoe UI" pitchFamily="34" charset="0"/>
                <a:cs typeface="Segoe UI" pitchFamily="34" charset="0"/>
              </a:rPr>
              <a:t>to drag</a:t>
            </a:r>
          </a:p>
        </p:txBody>
      </p:sp>
      <p:sp>
        <p:nvSpPr>
          <p:cNvPr id="13" name="TextBox 12"/>
          <p:cNvSpPr txBox="1"/>
          <p:nvPr/>
        </p:nvSpPr>
        <p:spPr>
          <a:xfrm>
            <a:off x="851860" y="3501475"/>
            <a:ext cx="1850807" cy="553998"/>
          </a:xfrm>
          <a:prstGeom prst="rect">
            <a:avLst/>
          </a:prstGeom>
          <a:noFill/>
        </p:spPr>
        <p:txBody>
          <a:bodyPr wrap="square" lIns="0" tIns="0" rIns="0" bIns="0" rtlCol="0">
            <a:spAutoFit/>
          </a:bodyPr>
          <a:lstStyle/>
          <a:p>
            <a:pPr algn="ctr" defTabSz="914325"/>
            <a:r>
              <a:rPr lang="en-US" b="1" dirty="0">
                <a:solidFill>
                  <a:srgbClr val="585858"/>
                </a:solidFill>
                <a:latin typeface="Segoe UI Light" pitchFamily="34" charset="0"/>
                <a:ea typeface="Segoe UI" pitchFamily="34" charset="0"/>
                <a:cs typeface="Segoe UI" pitchFamily="34" charset="0"/>
              </a:rPr>
              <a:t>Tap </a:t>
            </a:r>
            <a:r>
              <a:rPr lang="en-US" dirty="0">
                <a:solidFill>
                  <a:srgbClr val="232323">
                    <a:lumMod val="90000"/>
                    <a:lumOff val="10000"/>
                  </a:srgbClr>
                </a:solidFill>
                <a:latin typeface="Segoe UI Light" pitchFamily="34" charset="0"/>
                <a:ea typeface="Segoe UI" pitchFamily="34" charset="0"/>
                <a:cs typeface="Segoe UI" pitchFamily="34" charset="0"/>
              </a:rPr>
              <a:t>for primary action</a:t>
            </a:r>
          </a:p>
        </p:txBody>
      </p:sp>
      <p:sp>
        <p:nvSpPr>
          <p:cNvPr id="14" name="TextBox 13"/>
          <p:cNvSpPr txBox="1"/>
          <p:nvPr/>
        </p:nvSpPr>
        <p:spPr>
          <a:xfrm>
            <a:off x="4599240" y="3501474"/>
            <a:ext cx="1767870" cy="323165"/>
          </a:xfrm>
          <a:prstGeom prst="rect">
            <a:avLst/>
          </a:prstGeom>
          <a:noFill/>
        </p:spPr>
        <p:txBody>
          <a:bodyPr wrap="square" lIns="0" tIns="0" rIns="0" bIns="0" rtlCol="0">
            <a:spAutoFit/>
          </a:bodyPr>
          <a:lstStyle/>
          <a:p>
            <a:pPr algn="ctr" defTabSz="914325"/>
            <a:r>
              <a:rPr lang="en-US" sz="2100" b="1" dirty="0">
                <a:solidFill>
                  <a:srgbClr val="232323">
                    <a:lumMod val="90000"/>
                    <a:lumOff val="10000"/>
                  </a:srgbClr>
                </a:solidFill>
                <a:latin typeface="Segoe UI Light" pitchFamily="34" charset="0"/>
                <a:ea typeface="Segoe UI" pitchFamily="34" charset="0"/>
                <a:cs typeface="Segoe UI" pitchFamily="34" charset="0"/>
              </a:rPr>
              <a:t>Pinch</a:t>
            </a:r>
            <a:r>
              <a:rPr lang="en-US" sz="2100" dirty="0">
                <a:solidFill>
                  <a:srgbClr val="232323">
                    <a:lumMod val="90000"/>
                    <a:lumOff val="10000"/>
                  </a:srgbClr>
                </a:solidFill>
                <a:latin typeface="Segoe UI Light" pitchFamily="34" charset="0"/>
                <a:ea typeface="Segoe UI" pitchFamily="34" charset="0"/>
                <a:cs typeface="Segoe UI" pitchFamily="34" charset="0"/>
              </a:rPr>
              <a:t> to zoom</a:t>
            </a:r>
          </a:p>
        </p:txBody>
      </p:sp>
      <p:sp>
        <p:nvSpPr>
          <p:cNvPr id="15" name="TextBox 14"/>
          <p:cNvSpPr txBox="1"/>
          <p:nvPr/>
        </p:nvSpPr>
        <p:spPr>
          <a:xfrm>
            <a:off x="6435978" y="3501472"/>
            <a:ext cx="1849295" cy="276999"/>
          </a:xfrm>
          <a:prstGeom prst="rect">
            <a:avLst/>
          </a:prstGeom>
          <a:noFill/>
        </p:spPr>
        <p:txBody>
          <a:bodyPr wrap="square" lIns="0" tIns="0" rIns="0" bIns="0" rtlCol="0">
            <a:spAutoFit/>
          </a:bodyPr>
          <a:lstStyle/>
          <a:p>
            <a:pPr algn="ctr" defTabSz="914325"/>
            <a:r>
              <a:rPr lang="en-US" b="1" dirty="0">
                <a:solidFill>
                  <a:srgbClr val="232323">
                    <a:lumMod val="90000"/>
                    <a:lumOff val="10000"/>
                  </a:srgbClr>
                </a:solidFill>
                <a:latin typeface="Segoe UI Light" pitchFamily="34" charset="0"/>
                <a:ea typeface="Segoe UI" pitchFamily="34" charset="0"/>
                <a:cs typeface="Segoe UI" pitchFamily="34" charset="0"/>
              </a:rPr>
              <a:t>Rotate</a:t>
            </a:r>
            <a:r>
              <a:rPr lang="en-US" dirty="0">
                <a:solidFill>
                  <a:srgbClr val="232323">
                    <a:lumMod val="90000"/>
                    <a:lumOff val="10000"/>
                  </a:srgbClr>
                </a:solidFill>
                <a:latin typeface="Segoe UI Light" pitchFamily="34" charset="0"/>
                <a:ea typeface="Segoe UI" pitchFamily="34" charset="0"/>
                <a:cs typeface="Segoe UI" pitchFamily="34" charset="0"/>
              </a:rPr>
              <a:t> to rotate</a:t>
            </a:r>
          </a:p>
        </p:txBody>
      </p:sp>
      <p:sp>
        <p:nvSpPr>
          <p:cNvPr id="16" name="Rectangle 15"/>
          <p:cNvSpPr/>
          <p:nvPr/>
        </p:nvSpPr>
        <p:spPr bwMode="auto">
          <a:xfrm>
            <a:off x="3797885" y="3663058"/>
            <a:ext cx="1878762" cy="22654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dirty="0">
              <a:gradFill>
                <a:gsLst>
                  <a:gs pos="0">
                    <a:srgbClr val="FFFFFF"/>
                  </a:gs>
                  <a:gs pos="100000">
                    <a:srgbClr val="FFFFFF"/>
                  </a:gs>
                </a:gsLst>
                <a:lin ang="5400000" scaled="0"/>
              </a:gradFill>
            </a:endParaRPr>
          </a:p>
        </p:txBody>
      </p:sp>
      <p:sp>
        <p:nvSpPr>
          <p:cNvPr id="17" name="TextBox 16"/>
          <p:cNvSpPr txBox="1"/>
          <p:nvPr/>
        </p:nvSpPr>
        <p:spPr>
          <a:xfrm>
            <a:off x="2722986" y="5840227"/>
            <a:ext cx="1850808" cy="830997"/>
          </a:xfrm>
          <a:prstGeom prst="rect">
            <a:avLst/>
          </a:prstGeom>
          <a:noFill/>
        </p:spPr>
        <p:txBody>
          <a:bodyPr wrap="square" lIns="0" tIns="0" rIns="0" bIns="0" rtlCol="0">
            <a:spAutoFit/>
          </a:bodyPr>
          <a:lstStyle/>
          <a:p>
            <a:pPr defTabSz="914325"/>
            <a:r>
              <a:rPr lang="en-US" b="1" dirty="0">
                <a:solidFill>
                  <a:srgbClr val="585858"/>
                </a:solidFill>
                <a:latin typeface="Segoe UI Light" pitchFamily="34" charset="0"/>
                <a:ea typeface="Segoe UI" pitchFamily="34" charset="0"/>
                <a:cs typeface="Segoe UI" pitchFamily="34" charset="0"/>
              </a:rPr>
              <a:t>Swipe from edge </a:t>
            </a:r>
            <a:r>
              <a:rPr lang="en-US" dirty="0">
                <a:solidFill>
                  <a:srgbClr val="232323">
                    <a:lumMod val="90000"/>
                    <a:lumOff val="10000"/>
                  </a:srgbClr>
                </a:solidFill>
                <a:latin typeface="Segoe UI Light" pitchFamily="34" charset="0"/>
                <a:ea typeface="Segoe UI" pitchFamily="34" charset="0"/>
                <a:cs typeface="Segoe UI" pitchFamily="34" charset="0"/>
              </a:rPr>
              <a:t>for </a:t>
            </a:r>
            <a:br>
              <a:rPr lang="en-US" dirty="0">
                <a:solidFill>
                  <a:srgbClr val="232323">
                    <a:lumMod val="90000"/>
                    <a:lumOff val="10000"/>
                  </a:srgbClr>
                </a:solidFill>
                <a:latin typeface="Segoe UI Light" pitchFamily="34" charset="0"/>
                <a:ea typeface="Segoe UI" pitchFamily="34" charset="0"/>
                <a:cs typeface="Segoe UI" pitchFamily="34" charset="0"/>
              </a:rPr>
            </a:br>
            <a:r>
              <a:rPr lang="en-US" dirty="0">
                <a:solidFill>
                  <a:srgbClr val="232323">
                    <a:lumMod val="90000"/>
                    <a:lumOff val="10000"/>
                  </a:srgbClr>
                </a:solidFill>
                <a:latin typeface="Segoe UI Light" pitchFamily="34" charset="0"/>
                <a:ea typeface="Segoe UI" pitchFamily="34" charset="0"/>
                <a:cs typeface="Segoe UI" pitchFamily="34" charset="0"/>
              </a:rPr>
              <a:t>app and system UI</a:t>
            </a:r>
          </a:p>
        </p:txBody>
      </p:sp>
    </p:spTree>
    <p:extLst>
      <p:ext uri="{BB962C8B-B14F-4D97-AF65-F5344CB8AC3E}">
        <p14:creationId xmlns:p14="http://schemas.microsoft.com/office/powerpoint/2010/main" val="35760824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Megfelelően használjuk az ujjakat</a:t>
            </a:r>
            <a:endParaRPr lang="hu-HU" dirty="0"/>
          </a:p>
        </p:txBody>
      </p:sp>
      <p:sp>
        <p:nvSpPr>
          <p:cNvPr id="6" name="Text Placeholder 5"/>
          <p:cNvSpPr>
            <a:spLocks noGrp="1"/>
          </p:cNvSpPr>
          <p:nvPr>
            <p:ph type="body" sz="quarter" idx="10"/>
          </p:nvPr>
        </p:nvSpPr>
        <p:spPr>
          <a:xfrm>
            <a:off x="454001" y="1931910"/>
            <a:ext cx="8363938" cy="2092881"/>
          </a:xfrm>
        </p:spPr>
        <p:txBody>
          <a:bodyPr/>
          <a:lstStyle/>
          <a:p>
            <a:r>
              <a:rPr lang="hu-HU" dirty="0" smtClean="0"/>
              <a:t>Az ujj nem egér!</a:t>
            </a:r>
          </a:p>
          <a:p>
            <a:pPr lvl="1"/>
            <a:r>
              <a:rPr lang="hu-HU" dirty="0" smtClean="0"/>
              <a:t>Egy felületet jelöl ki</a:t>
            </a:r>
          </a:p>
          <a:p>
            <a:pPr lvl="1"/>
            <a:r>
              <a:rPr lang="hu-HU" dirty="0" smtClean="0"/>
              <a:t>Nem pontos</a:t>
            </a:r>
          </a:p>
          <a:p>
            <a:r>
              <a:rPr lang="hu-HU" dirty="0" smtClean="0"/>
              <a:t>Példa: kiválasztás</a:t>
            </a:r>
          </a:p>
          <a:p>
            <a:pPr lvl="1"/>
            <a:r>
              <a:rPr lang="hu-HU" dirty="0" err="1" smtClean="0"/>
              <a:t>Checkbox</a:t>
            </a:r>
            <a:r>
              <a:rPr lang="hu-HU" dirty="0" smtClean="0"/>
              <a:t> helyett</a:t>
            </a:r>
          </a:p>
          <a:p>
            <a:pPr lvl="1"/>
            <a:r>
              <a:rPr lang="hu-HU" dirty="0" err="1" smtClean="0"/>
              <a:t>Swipe</a:t>
            </a:r>
            <a:r>
              <a:rPr lang="hu-HU" dirty="0" smtClean="0"/>
              <a:t> gesztus</a:t>
            </a:r>
            <a:endParaRPr lang="hu-HU" dirty="0"/>
          </a:p>
        </p:txBody>
      </p:sp>
      <p:sp>
        <p:nvSpPr>
          <p:cNvPr id="7" name="Text Placeholder 6"/>
          <p:cNvSpPr>
            <a:spLocks noGrp="1"/>
          </p:cNvSpPr>
          <p:nvPr>
            <p:ph type="body" sz="quarter" idx="11"/>
          </p:nvPr>
        </p:nvSpPr>
        <p:spPr/>
        <p:txBody>
          <a:bodyPr/>
          <a:lstStyle/>
          <a:p>
            <a:endParaRPr lang="hu-HU"/>
          </a:p>
        </p:txBody>
      </p:sp>
      <p:sp>
        <p:nvSpPr>
          <p:cNvPr id="8" name="Text Placeholder 7"/>
          <p:cNvSpPr>
            <a:spLocks noGrp="1"/>
          </p:cNvSpPr>
          <p:nvPr>
            <p:ph type="body" sz="quarter" idx="12"/>
          </p:nvPr>
        </p:nvSpPr>
        <p:spPr/>
        <p:txBody>
          <a:bodyPr/>
          <a:lstStyle/>
          <a:p>
            <a:endParaRPr lang="hu-HU"/>
          </a:p>
        </p:txBody>
      </p:sp>
      <p:pic>
        <p:nvPicPr>
          <p:cNvPr id="2050" name="Picture 2" descr="UI for fingers instead of mouse curs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706" y="1931910"/>
            <a:ext cx="303847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80760"/>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Navigáljuk érintéssel</a:t>
            </a:r>
            <a:endParaRPr lang="hu-HU" dirty="0"/>
          </a:p>
        </p:txBody>
      </p:sp>
      <p:sp>
        <p:nvSpPr>
          <p:cNvPr id="3" name="Text Placeholder 2"/>
          <p:cNvSpPr>
            <a:spLocks noGrp="1"/>
          </p:cNvSpPr>
          <p:nvPr>
            <p:ph type="body" sz="quarter" idx="10"/>
          </p:nvPr>
        </p:nvSpPr>
        <p:spPr>
          <a:xfrm>
            <a:off x="454001" y="1931910"/>
            <a:ext cx="5122551" cy="3299365"/>
          </a:xfrm>
        </p:spPr>
        <p:txBody>
          <a:bodyPr/>
          <a:lstStyle/>
          <a:p>
            <a:r>
              <a:rPr lang="hu-HU" dirty="0" smtClean="0"/>
              <a:t>Használjunk nagyobb navigációs egységeket</a:t>
            </a:r>
          </a:p>
          <a:p>
            <a:r>
              <a:rPr lang="hu-HU" dirty="0" smtClean="0"/>
              <a:t>Ne gombnyomásra navigáljuk, ha lehetséges (pl. </a:t>
            </a:r>
            <a:r>
              <a:rPr lang="hu-HU" dirty="0" err="1" smtClean="0"/>
              <a:t>tab</a:t>
            </a:r>
            <a:r>
              <a:rPr lang="hu-HU" dirty="0" smtClean="0"/>
              <a:t>)</a:t>
            </a:r>
          </a:p>
          <a:p>
            <a:r>
              <a:rPr lang="hu-HU" dirty="0" smtClean="0"/>
              <a:t>Tipikus eset:</a:t>
            </a:r>
          </a:p>
          <a:p>
            <a:pPr lvl="1"/>
            <a:r>
              <a:rPr lang="hu-HU" dirty="0" smtClean="0"/>
              <a:t>Nagyobb, hierarchikus kollekciók</a:t>
            </a:r>
          </a:p>
          <a:p>
            <a:r>
              <a:rPr lang="hu-HU" dirty="0" smtClean="0"/>
              <a:t>Megoldások:</a:t>
            </a:r>
          </a:p>
          <a:p>
            <a:pPr lvl="1"/>
            <a:r>
              <a:rPr lang="hu-HU" dirty="0" err="1" smtClean="0"/>
              <a:t>Scroll</a:t>
            </a:r>
            <a:endParaRPr lang="hu-HU" dirty="0" smtClean="0"/>
          </a:p>
          <a:p>
            <a:pPr lvl="1"/>
            <a:r>
              <a:rPr lang="hu-HU" dirty="0" err="1" smtClean="0"/>
              <a:t>Semantic</a:t>
            </a:r>
            <a:r>
              <a:rPr lang="hu-HU" dirty="0" smtClean="0"/>
              <a:t> Zoom</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3074" name="Picture 2" descr="Navigation through semantic zoom and p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472" y="1893273"/>
            <a:ext cx="29813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08136"/>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Vizuális visszajelzés</a:t>
            </a:r>
            <a:endParaRPr lang="hu-HU" dirty="0"/>
          </a:p>
        </p:txBody>
      </p:sp>
      <p:sp>
        <p:nvSpPr>
          <p:cNvPr id="3" name="Text Placeholder 2"/>
          <p:cNvSpPr>
            <a:spLocks noGrp="1"/>
          </p:cNvSpPr>
          <p:nvPr>
            <p:ph type="body" sz="quarter" idx="10"/>
          </p:nvPr>
        </p:nvSpPr>
        <p:spPr>
          <a:xfrm>
            <a:off x="454001" y="1931910"/>
            <a:ext cx="5135430" cy="3502497"/>
          </a:xfrm>
        </p:spPr>
        <p:txBody>
          <a:bodyPr/>
          <a:lstStyle/>
          <a:p>
            <a:r>
              <a:rPr lang="hu-HU" dirty="0" smtClean="0"/>
              <a:t>Az interaktív elemek érintésre mindenképp reagáljanak</a:t>
            </a:r>
          </a:p>
          <a:p>
            <a:r>
              <a:rPr lang="hu-HU" dirty="0" smtClean="0"/>
              <a:t>A felhasználó érezze, hogy van hatása az érintésnek</a:t>
            </a:r>
          </a:p>
          <a:p>
            <a:pPr lvl="1"/>
            <a:r>
              <a:rPr lang="hu-HU" dirty="0" smtClean="0"/>
              <a:t>Elmozdul</a:t>
            </a:r>
          </a:p>
          <a:p>
            <a:pPr lvl="1"/>
            <a:r>
              <a:rPr lang="hu-HU" dirty="0" smtClean="0"/>
              <a:t>Megnő</a:t>
            </a:r>
          </a:p>
          <a:p>
            <a:pPr lvl="1"/>
            <a:r>
              <a:rPr lang="hu-HU" dirty="0" smtClean="0"/>
              <a:t>Átszíneződik</a:t>
            </a:r>
          </a:p>
          <a:p>
            <a:pPr lvl="1"/>
            <a:r>
              <a:rPr lang="hu-HU" dirty="0" smtClean="0"/>
              <a:t>…</a:t>
            </a:r>
          </a:p>
          <a:p>
            <a:r>
              <a:rPr lang="hu-HU" dirty="0" smtClean="0"/>
              <a:t>Nem interaktív elemek</a:t>
            </a:r>
          </a:p>
          <a:p>
            <a:pPr lvl="1"/>
            <a:r>
              <a:rPr lang="hu-HU" dirty="0" smtClean="0"/>
              <a:t>Alapértelmezett rendszer visszajelzés</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4098" name="Picture 2" descr="Varioius types of interaction feed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006" y="1931910"/>
            <a:ext cx="3171825"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81596"/>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A tartalom kövesse az ujjat</a:t>
            </a:r>
            <a:endParaRPr lang="hu-HU" dirty="0"/>
          </a:p>
        </p:txBody>
      </p:sp>
      <p:sp>
        <p:nvSpPr>
          <p:cNvPr id="3" name="Text Placeholder 2"/>
          <p:cNvSpPr>
            <a:spLocks noGrp="1"/>
          </p:cNvSpPr>
          <p:nvPr>
            <p:ph type="body" sz="quarter" idx="10"/>
          </p:nvPr>
        </p:nvSpPr>
        <p:spPr>
          <a:xfrm>
            <a:off x="454001" y="1931910"/>
            <a:ext cx="5148309" cy="1969770"/>
          </a:xfrm>
        </p:spPr>
        <p:txBody>
          <a:bodyPr/>
          <a:lstStyle/>
          <a:p>
            <a:r>
              <a:rPr lang="hu-HU" dirty="0" smtClean="0"/>
              <a:t>Ami mozgatható</a:t>
            </a:r>
          </a:p>
          <a:p>
            <a:pPr lvl="1"/>
            <a:r>
              <a:rPr lang="hu-HU" dirty="0" smtClean="0"/>
              <a:t>„ragadjon hozzá” az ujjhoz (pl. </a:t>
            </a:r>
            <a:r>
              <a:rPr lang="hu-HU" dirty="0" err="1" smtClean="0"/>
              <a:t>scroll</a:t>
            </a:r>
            <a:r>
              <a:rPr lang="hu-HU" dirty="0" smtClean="0"/>
              <a:t>, </a:t>
            </a:r>
            <a:r>
              <a:rPr lang="hu-HU" dirty="0" err="1" smtClean="0"/>
              <a:t>drag</a:t>
            </a:r>
            <a:r>
              <a:rPr lang="hu-HU" dirty="0" smtClean="0"/>
              <a:t>)</a:t>
            </a:r>
          </a:p>
          <a:p>
            <a:r>
              <a:rPr lang="hu-HU" dirty="0" smtClean="0"/>
              <a:t>Ami nem mozgatható</a:t>
            </a:r>
          </a:p>
          <a:p>
            <a:pPr lvl="1"/>
            <a:r>
              <a:rPr lang="hu-HU" dirty="0" smtClean="0"/>
              <a:t>Váljon inaktívvá, ha elhagyja az ujj (pl. gomb)</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5122" name="Picture 2" descr="Object following f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364" y="1931910"/>
            <a:ext cx="3076575" cy="18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3319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Visszafordítható műveletek</a:t>
            </a:r>
            <a:endParaRPr lang="hu-HU" dirty="0"/>
          </a:p>
        </p:txBody>
      </p:sp>
      <p:sp>
        <p:nvSpPr>
          <p:cNvPr id="3" name="Text Placeholder 2"/>
          <p:cNvSpPr>
            <a:spLocks noGrp="1"/>
          </p:cNvSpPr>
          <p:nvPr>
            <p:ph type="body" sz="quarter" idx="10"/>
          </p:nvPr>
        </p:nvSpPr>
        <p:spPr>
          <a:xfrm>
            <a:off x="454001" y="1931910"/>
            <a:ext cx="5032399" cy="3176254"/>
          </a:xfrm>
        </p:spPr>
        <p:txBody>
          <a:bodyPr/>
          <a:lstStyle/>
          <a:p>
            <a:r>
              <a:rPr lang="hu-HU" dirty="0" smtClean="0"/>
              <a:t>Minden érintés interakció legyen visszafordítható</a:t>
            </a:r>
          </a:p>
          <a:p>
            <a:r>
              <a:rPr lang="hu-HU" dirty="0" smtClean="0"/>
              <a:t>Nem </a:t>
            </a:r>
            <a:r>
              <a:rPr lang="hu-HU" dirty="0" err="1" smtClean="0"/>
              <a:t>undo</a:t>
            </a:r>
            <a:r>
              <a:rPr lang="hu-HU" dirty="0" smtClean="0"/>
              <a:t> gomb!</a:t>
            </a:r>
          </a:p>
          <a:p>
            <a:r>
              <a:rPr lang="hu-HU" dirty="0" smtClean="0"/>
              <a:t>Ugyan azzal a gesztussal</a:t>
            </a:r>
            <a:endParaRPr lang="hu-HU" dirty="0"/>
          </a:p>
          <a:p>
            <a:r>
              <a:rPr lang="hu-HU" dirty="0" smtClean="0"/>
              <a:t>Példa:</a:t>
            </a:r>
          </a:p>
          <a:p>
            <a:pPr lvl="1"/>
            <a:r>
              <a:rPr lang="hu-HU" dirty="0" smtClean="0"/>
              <a:t>Lista átrendezése – visszarendezés</a:t>
            </a:r>
          </a:p>
          <a:p>
            <a:pPr lvl="1"/>
            <a:r>
              <a:rPr lang="hu-HU" dirty="0" err="1" smtClean="0"/>
              <a:t>Drag</a:t>
            </a:r>
            <a:r>
              <a:rPr lang="hu-HU" dirty="0" smtClean="0"/>
              <a:t> egy másik listába – vissza</a:t>
            </a:r>
          </a:p>
          <a:p>
            <a:pPr lvl="1"/>
            <a:r>
              <a:rPr lang="hu-HU" dirty="0" smtClean="0"/>
              <a:t>Kiválasztás – </a:t>
            </a:r>
            <a:r>
              <a:rPr lang="hu-HU" dirty="0" err="1" smtClean="0"/>
              <a:t>kiválasztás</a:t>
            </a:r>
            <a:r>
              <a:rPr lang="hu-HU" dirty="0" smtClean="0"/>
              <a:t> megszüntetése</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6146" name="Picture 2" descr="A reversible inter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096" y="1931910"/>
            <a:ext cx="3286125"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344304"/>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Több ujjal is menjen</a:t>
            </a:r>
            <a:endParaRPr lang="hu-HU" dirty="0"/>
          </a:p>
        </p:txBody>
      </p:sp>
      <p:sp>
        <p:nvSpPr>
          <p:cNvPr id="3" name="Text Placeholder 2"/>
          <p:cNvSpPr>
            <a:spLocks noGrp="1"/>
          </p:cNvSpPr>
          <p:nvPr>
            <p:ph type="body" sz="quarter" idx="10"/>
          </p:nvPr>
        </p:nvSpPr>
        <p:spPr>
          <a:xfrm>
            <a:off x="454001" y="1931910"/>
            <a:ext cx="4296763" cy="2486835"/>
          </a:xfrm>
        </p:spPr>
        <p:txBody>
          <a:bodyPr/>
          <a:lstStyle/>
          <a:p>
            <a:r>
              <a:rPr lang="hu-HU" dirty="0" smtClean="0"/>
              <a:t>Több ujjal érünk hozzá</a:t>
            </a:r>
          </a:p>
          <a:p>
            <a:pPr lvl="1"/>
            <a:r>
              <a:rPr lang="hu-HU" dirty="0" smtClean="0"/>
              <a:t>Véletlenül</a:t>
            </a:r>
          </a:p>
          <a:p>
            <a:pPr lvl="1"/>
            <a:r>
              <a:rPr lang="hu-HU" dirty="0" smtClean="0"/>
              <a:t>Így kényelmesebb</a:t>
            </a:r>
          </a:p>
          <a:p>
            <a:r>
              <a:rPr lang="hu-HU" dirty="0" smtClean="0"/>
              <a:t>Működjön így is jól</a:t>
            </a:r>
          </a:p>
          <a:p>
            <a:r>
              <a:rPr lang="hu-HU" dirty="0" smtClean="0"/>
              <a:t>Ne nagyon használjunk többujjas gesztusokat ilyen esetekben</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7170" name="Picture 2" descr="Single and multi-to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764" y="1823009"/>
            <a:ext cx="4067175"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150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a:t>
            </a:r>
            <a:r>
              <a:rPr lang="hu-HU" dirty="0" err="1" smtClean="0"/>
              <a:t>Runtime</a:t>
            </a:r>
            <a:r>
              <a:rPr lang="hu-HU" dirty="0" smtClean="0"/>
              <a:t> (</a:t>
            </a:r>
            <a:r>
              <a:rPr lang="hu-HU" dirty="0" err="1" smtClean="0"/>
              <a:t>WinRT</a:t>
            </a:r>
            <a:r>
              <a:rPr lang="hu-HU" dirty="0" smtClean="0"/>
              <a:t>)</a:t>
            </a:r>
            <a:endParaRPr lang="hu-HU" dirty="0"/>
          </a:p>
        </p:txBody>
      </p:sp>
      <p:sp>
        <p:nvSpPr>
          <p:cNvPr id="5" name="Text Placeholder 4"/>
          <p:cNvSpPr>
            <a:spLocks noGrp="1"/>
          </p:cNvSpPr>
          <p:nvPr>
            <p:ph type="body" sz="quarter" idx="10"/>
          </p:nvPr>
        </p:nvSpPr>
        <p:spPr>
          <a:xfrm>
            <a:off x="454001" y="1931910"/>
            <a:ext cx="8363938" cy="5343001"/>
          </a:xfrm>
        </p:spPr>
        <p:txBody>
          <a:bodyPr/>
          <a:lstStyle/>
          <a:p>
            <a:r>
              <a:rPr lang="hu-HU" dirty="0"/>
              <a:t>Alapja:</a:t>
            </a:r>
          </a:p>
          <a:p>
            <a:pPr lvl="1"/>
            <a:r>
              <a:rPr lang="hu-HU" dirty="0" smtClean="0"/>
              <a:t>Igen, a jó öreg COM </a:t>
            </a:r>
            <a:r>
              <a:rPr lang="hu-HU" dirty="0" smtClean="0">
                <a:sym typeface="Wingdings" pitchFamily="2" charset="2"/>
              </a:rPr>
              <a:t></a:t>
            </a:r>
          </a:p>
          <a:p>
            <a:r>
              <a:rPr lang="hu-HU" dirty="0" err="1" smtClean="0">
                <a:sym typeface="Wingdings" pitchFamily="2" charset="2"/>
              </a:rPr>
              <a:t>Metadata</a:t>
            </a:r>
            <a:r>
              <a:rPr lang="hu-HU" dirty="0" smtClean="0">
                <a:sym typeface="Wingdings" pitchFamily="2" charset="2"/>
              </a:rPr>
              <a:t> (interfész definíció)</a:t>
            </a:r>
          </a:p>
          <a:p>
            <a:pPr lvl="1"/>
            <a:r>
              <a:rPr lang="hu-HU" dirty="0" smtClean="0">
                <a:sym typeface="Wingdings" pitchFamily="2" charset="2"/>
              </a:rPr>
              <a:t>.</a:t>
            </a:r>
            <a:r>
              <a:rPr lang="hu-HU" dirty="0" err="1" smtClean="0">
                <a:sym typeface="Wingdings" pitchFamily="2" charset="2"/>
              </a:rPr>
              <a:t>winmd</a:t>
            </a:r>
            <a:r>
              <a:rPr lang="hu-HU" dirty="0" smtClean="0">
                <a:sym typeface="Wingdings" pitchFamily="2" charset="2"/>
              </a:rPr>
              <a:t> fájlok</a:t>
            </a:r>
          </a:p>
          <a:p>
            <a:pPr lvl="1"/>
            <a:r>
              <a:rPr lang="hu-HU" dirty="0" smtClean="0">
                <a:sym typeface="Wingdings" pitchFamily="2" charset="2"/>
              </a:rPr>
              <a:t>.NET </a:t>
            </a:r>
            <a:r>
              <a:rPr lang="hu-HU" dirty="0" err="1" smtClean="0">
                <a:sym typeface="Wingdings" pitchFamily="2" charset="2"/>
              </a:rPr>
              <a:t>metadata</a:t>
            </a:r>
            <a:r>
              <a:rPr lang="hu-HU" dirty="0" smtClean="0">
                <a:sym typeface="Wingdings" pitchFamily="2" charset="2"/>
              </a:rPr>
              <a:t> (Ecma-335)</a:t>
            </a:r>
          </a:p>
          <a:p>
            <a:pPr lvl="1"/>
            <a:r>
              <a:rPr lang="hu-HU" dirty="0" smtClean="0">
                <a:sym typeface="Wingdings" pitchFamily="2" charset="2"/>
              </a:rPr>
              <a:t>Névterek, osztályok, interfészek, …</a:t>
            </a:r>
          </a:p>
          <a:p>
            <a:r>
              <a:rPr lang="hu-HU" dirty="0" err="1" smtClean="0">
                <a:sym typeface="Wingdings" pitchFamily="2" charset="2"/>
              </a:rPr>
              <a:t>Language</a:t>
            </a:r>
            <a:r>
              <a:rPr lang="hu-HU" dirty="0" smtClean="0">
                <a:sym typeface="Wingdings" pitchFamily="2" charset="2"/>
              </a:rPr>
              <a:t> projection</a:t>
            </a:r>
          </a:p>
          <a:p>
            <a:pPr lvl="1"/>
            <a:r>
              <a:rPr lang="hu-HU" dirty="0" smtClean="0">
                <a:sym typeface="Wingdings" pitchFamily="2" charset="2"/>
              </a:rPr>
              <a:t>Automatikusan leképződnek az adott környezetre</a:t>
            </a:r>
          </a:p>
          <a:p>
            <a:pPr lvl="1"/>
            <a:r>
              <a:rPr lang="hu-HU" dirty="0" smtClean="0">
                <a:sym typeface="Wingdings" pitchFamily="2" charset="2"/>
              </a:rPr>
              <a:t>Pl. .NET:</a:t>
            </a:r>
          </a:p>
          <a:p>
            <a:pPr lvl="2"/>
            <a:r>
              <a:rPr lang="hu-HU" dirty="0" err="1" smtClean="0">
                <a:sym typeface="Wingdings" pitchFamily="2" charset="2"/>
              </a:rPr>
              <a:t>IVector</a:t>
            </a:r>
            <a:r>
              <a:rPr lang="hu-HU" dirty="0" smtClean="0">
                <a:sym typeface="Wingdings" pitchFamily="2" charset="2"/>
              </a:rPr>
              <a:t>&lt;T&gt; - </a:t>
            </a:r>
            <a:r>
              <a:rPr lang="hu-HU" dirty="0" err="1" smtClean="0">
                <a:sym typeface="Wingdings" pitchFamily="2" charset="2"/>
              </a:rPr>
              <a:t>IList</a:t>
            </a:r>
            <a:r>
              <a:rPr lang="hu-HU" dirty="0" smtClean="0">
                <a:sym typeface="Wingdings" pitchFamily="2" charset="2"/>
              </a:rPr>
              <a:t>&lt;</a:t>
            </a:r>
            <a:r>
              <a:rPr lang="hu-HU" dirty="0" err="1" smtClean="0">
                <a:sym typeface="Wingdings" pitchFamily="2" charset="2"/>
              </a:rPr>
              <a:t>T</a:t>
            </a:r>
            <a:r>
              <a:rPr lang="hu-HU" dirty="0" smtClean="0">
                <a:sym typeface="Wingdings" pitchFamily="2" charset="2"/>
              </a:rPr>
              <a:t>&gt;</a:t>
            </a:r>
          </a:p>
          <a:p>
            <a:pPr lvl="2"/>
            <a:r>
              <a:rPr lang="hu-HU" dirty="0" err="1" smtClean="0">
                <a:sym typeface="Wingdings" pitchFamily="2" charset="2"/>
              </a:rPr>
              <a:t>INotifyPropertyChanged</a:t>
            </a:r>
            <a:endParaRPr lang="hu-HU" dirty="0" smtClean="0">
              <a:sym typeface="Wingdings" pitchFamily="2" charset="2"/>
            </a:endParaRPr>
          </a:p>
          <a:p>
            <a:endParaRPr lang="hu-HU" dirty="0" smtClean="0">
              <a:sym typeface="Wingdings" pitchFamily="2" charset="2"/>
            </a:endParaRPr>
          </a:p>
          <a:p>
            <a:pPr lvl="1"/>
            <a:endParaRPr lang="hu-HU" dirty="0" smtClean="0">
              <a:sym typeface="Wingdings" pitchFamily="2" charset="2"/>
            </a:endParaRPr>
          </a:p>
          <a:p>
            <a:endParaRPr lang="hu-HU" dirty="0"/>
          </a:p>
          <a:p>
            <a:endParaRPr lang="hu-HU" dirty="0"/>
          </a:p>
        </p:txBody>
      </p:sp>
      <p:sp>
        <p:nvSpPr>
          <p:cNvPr id="6" name="Text Placeholder 5"/>
          <p:cNvSpPr>
            <a:spLocks noGrp="1"/>
          </p:cNvSpPr>
          <p:nvPr>
            <p:ph type="body" sz="quarter" idx="11"/>
          </p:nvPr>
        </p:nvSpPr>
        <p:spPr/>
        <p:txBody>
          <a:bodyPr/>
          <a:lstStyle/>
          <a:p>
            <a:r>
              <a:rPr lang="hu-HU" dirty="0" smtClean="0"/>
              <a:t>Felépítés 1</a:t>
            </a:r>
            <a:endParaRPr lang="hu-HU" dirty="0"/>
          </a:p>
        </p:txBody>
      </p:sp>
      <p:sp>
        <p:nvSpPr>
          <p:cNvPr id="7" name="Text Placeholder 6"/>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721498050"/>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Időfüggetlen</a:t>
            </a:r>
            <a:r>
              <a:rPr lang="hu-HU" dirty="0" smtClean="0"/>
              <a:t> gesztusok</a:t>
            </a:r>
            <a:endParaRPr lang="hu-HU" dirty="0"/>
          </a:p>
        </p:txBody>
      </p:sp>
      <p:sp>
        <p:nvSpPr>
          <p:cNvPr id="3" name="Text Placeholder 2"/>
          <p:cNvSpPr>
            <a:spLocks noGrp="1"/>
          </p:cNvSpPr>
          <p:nvPr>
            <p:ph type="body" sz="quarter" idx="10"/>
          </p:nvPr>
        </p:nvSpPr>
        <p:spPr>
          <a:xfrm>
            <a:off x="454001" y="1931910"/>
            <a:ext cx="6977109" cy="3582519"/>
          </a:xfrm>
        </p:spPr>
        <p:txBody>
          <a:bodyPr/>
          <a:lstStyle/>
          <a:p>
            <a:r>
              <a:rPr lang="hu-HU" dirty="0" smtClean="0"/>
              <a:t>Problémák:</a:t>
            </a:r>
          </a:p>
          <a:p>
            <a:pPr lvl="1"/>
            <a:r>
              <a:rPr lang="hu-HU" dirty="0" smtClean="0"/>
              <a:t>Lassítja a felhasználót</a:t>
            </a:r>
          </a:p>
          <a:p>
            <a:pPr lvl="1"/>
            <a:r>
              <a:rPr lang="hu-HU" dirty="0" smtClean="0"/>
              <a:t>Nem találja el a megfelelő intervallumot</a:t>
            </a:r>
          </a:p>
          <a:p>
            <a:r>
              <a:rPr lang="hu-HU" dirty="0" smtClean="0"/>
              <a:t>Példa:</a:t>
            </a:r>
          </a:p>
          <a:p>
            <a:pPr lvl="1"/>
            <a:r>
              <a:rPr lang="hu-HU" dirty="0" smtClean="0"/>
              <a:t>Press and hold</a:t>
            </a:r>
          </a:p>
          <a:p>
            <a:pPr lvl="1"/>
            <a:r>
              <a:rPr lang="hu-HU" dirty="0" err="1" smtClean="0"/>
              <a:t>Double</a:t>
            </a:r>
            <a:r>
              <a:rPr lang="hu-HU" dirty="0" smtClean="0"/>
              <a:t> </a:t>
            </a:r>
            <a:r>
              <a:rPr lang="hu-HU" dirty="0" err="1" smtClean="0"/>
              <a:t>tap</a:t>
            </a:r>
            <a:endParaRPr lang="hu-HU" dirty="0" smtClean="0"/>
          </a:p>
          <a:p>
            <a:r>
              <a:rPr lang="hu-HU" dirty="0" smtClean="0"/>
              <a:t>Ne használjuk…</a:t>
            </a:r>
          </a:p>
          <a:p>
            <a:r>
              <a:rPr lang="hu-HU" dirty="0" smtClean="0"/>
              <a:t>Kivétel:</a:t>
            </a:r>
          </a:p>
          <a:p>
            <a:pPr lvl="1"/>
            <a:r>
              <a:rPr lang="hu-HU" dirty="0" smtClean="0"/>
              <a:t>Press and hold – </a:t>
            </a:r>
            <a:r>
              <a:rPr lang="hu-HU" dirty="0" err="1" smtClean="0"/>
              <a:t>help</a:t>
            </a:r>
            <a:endParaRPr lang="hu-HU" dirty="0" smtClean="0"/>
          </a:p>
          <a:p>
            <a:pPr lvl="1"/>
            <a:r>
              <a:rPr lang="hu-HU" dirty="0" err="1" smtClean="0"/>
              <a:t>Context</a:t>
            </a:r>
            <a:r>
              <a:rPr lang="hu-HU" dirty="0" smtClean="0"/>
              <a:t> </a:t>
            </a:r>
            <a:r>
              <a:rPr lang="hu-HU" dirty="0" err="1" smtClean="0"/>
              <a:t>Menu</a:t>
            </a:r>
            <a:r>
              <a:rPr lang="hu-HU" dirty="0" smtClean="0"/>
              <a:t> – </a:t>
            </a:r>
            <a:r>
              <a:rPr lang="hu-HU" dirty="0" err="1"/>
              <a:t>c</a:t>
            </a:r>
            <a:r>
              <a:rPr lang="hu-HU" dirty="0" err="1" smtClean="0"/>
              <a:t>opy</a:t>
            </a:r>
            <a:r>
              <a:rPr lang="hu-HU" dirty="0" smtClean="0"/>
              <a:t>, </a:t>
            </a:r>
            <a:r>
              <a:rPr lang="hu-HU" dirty="0" err="1" smtClean="0"/>
              <a:t>paste</a:t>
            </a:r>
            <a:endParaRPr lang="hu-HU" dirty="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8194" name="Picture 2" descr="Don't use timed inter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291" y="1931910"/>
            <a:ext cx="962025" cy="101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535719"/>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hu-HU" dirty="0" smtClean="0"/>
              <a:t>Funkciók elhelyezése</a:t>
            </a:r>
            <a:endParaRPr lang="hu-HU" dirty="0"/>
          </a:p>
        </p:txBody>
      </p:sp>
      <p:sp>
        <p:nvSpPr>
          <p:cNvPr id="2" name="Alcím 1"/>
          <p:cNvSpPr>
            <a:spLocks noGrp="1"/>
          </p:cNvSpPr>
          <p:nvPr>
            <p:ph type="subTitle" idx="1"/>
          </p:nvPr>
        </p:nvSpPr>
        <p:spPr/>
        <p:txBody>
          <a:bodyPr/>
          <a:lstStyle/>
          <a:p>
            <a:endParaRPr lang="en-US"/>
          </a:p>
        </p:txBody>
      </p:sp>
      <p:sp>
        <p:nvSpPr>
          <p:cNvPr id="3" name="Szöveg helye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7065569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Tipikus kéztartások</a:t>
            </a:r>
            <a:endParaRPr lang="hu-HU" dirty="0"/>
          </a:p>
        </p:txBody>
      </p:sp>
      <p:pic>
        <p:nvPicPr>
          <p:cNvPr id="10242" name="Picture 2" descr="Grip with one hand and interact with the 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255" y="1651583"/>
            <a:ext cx="2024170" cy="2145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ip with both hands and interact with thu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255" y="3969835"/>
            <a:ext cx="2197225" cy="1971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oth hands interac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656" y="1651583"/>
            <a:ext cx="2821342" cy="1814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ssive interaction with no gr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474" y="3969835"/>
            <a:ext cx="2460524" cy="168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24053"/>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Funkciók elhelyezése</a:t>
            </a:r>
            <a:endParaRPr lang="hu-HU" dirty="0"/>
          </a:p>
        </p:txBody>
      </p:sp>
      <p:sp>
        <p:nvSpPr>
          <p:cNvPr id="3" name="Text Placeholder 2"/>
          <p:cNvSpPr>
            <a:spLocks noGrp="1"/>
          </p:cNvSpPr>
          <p:nvPr>
            <p:ph type="body" sz="quarter" idx="10"/>
          </p:nvPr>
        </p:nvSpPr>
        <p:spPr>
          <a:xfrm>
            <a:off x="454001" y="1931910"/>
            <a:ext cx="4697548" cy="1652760"/>
          </a:xfrm>
        </p:spPr>
        <p:txBody>
          <a:bodyPr/>
          <a:lstStyle/>
          <a:p>
            <a:r>
              <a:rPr lang="hu-HU" dirty="0" smtClean="0"/>
              <a:t>Interakció</a:t>
            </a:r>
          </a:p>
          <a:p>
            <a:pPr lvl="1"/>
            <a:r>
              <a:rPr lang="hu-HU" dirty="0" smtClean="0"/>
              <a:t>Fekvő</a:t>
            </a:r>
          </a:p>
          <a:p>
            <a:pPr lvl="2"/>
            <a:r>
              <a:rPr lang="hu-HU" dirty="0" smtClean="0"/>
              <a:t>Főként a képernyő alja és oldal</a:t>
            </a:r>
          </a:p>
          <a:p>
            <a:pPr lvl="1"/>
            <a:r>
              <a:rPr lang="hu-HU" dirty="0" smtClean="0"/>
              <a:t>Álló</a:t>
            </a:r>
          </a:p>
          <a:p>
            <a:pPr lvl="2"/>
            <a:r>
              <a:rPr lang="hu-HU" dirty="0" smtClean="0"/>
              <a:t>Képernyő két oldala, közepe</a:t>
            </a:r>
            <a:endParaRPr lang="hu-HU" dirty="0"/>
          </a:p>
        </p:txBody>
      </p:sp>
      <p:sp>
        <p:nvSpPr>
          <p:cNvPr id="4" name="Text Placeholder 3"/>
          <p:cNvSpPr>
            <a:spLocks noGrp="1"/>
          </p:cNvSpPr>
          <p:nvPr>
            <p:ph type="body" sz="quarter" idx="11"/>
          </p:nvPr>
        </p:nvSpPr>
        <p:spPr/>
        <p:txBody>
          <a:bodyPr/>
          <a:lstStyle/>
          <a:p>
            <a:r>
              <a:rPr lang="hu-HU" dirty="0" smtClean="0"/>
              <a:t>Interakció és tartalom</a:t>
            </a:r>
            <a:endParaRPr lang="hu-HU" dirty="0"/>
          </a:p>
        </p:txBody>
      </p:sp>
      <p:sp>
        <p:nvSpPr>
          <p:cNvPr id="5" name="Text Placeholder 4"/>
          <p:cNvSpPr>
            <a:spLocks noGrp="1"/>
          </p:cNvSpPr>
          <p:nvPr>
            <p:ph type="body" sz="quarter" idx="12"/>
          </p:nvPr>
        </p:nvSpPr>
        <p:spPr/>
        <p:txBody>
          <a:bodyPr/>
          <a:lstStyle/>
          <a:p>
            <a:endParaRPr lang="hu-HU"/>
          </a:p>
        </p:txBody>
      </p:sp>
      <p:pic>
        <p:nvPicPr>
          <p:cNvPr id="9218" name="Picture 2" descr="Interaction ar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761" y="1906197"/>
            <a:ext cx="3581400" cy="15430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ading a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623" y="4242940"/>
            <a:ext cx="3495675" cy="158115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a:xfrm>
            <a:off x="437859" y="4242940"/>
            <a:ext cx="4697548" cy="947952"/>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smtClean="0"/>
              <a:t>Tartalom</a:t>
            </a:r>
          </a:p>
          <a:p>
            <a:pPr lvl="1"/>
            <a:r>
              <a:rPr lang="hu-HU" dirty="0" smtClean="0"/>
              <a:t>Főként a képernyő teteje és közepe</a:t>
            </a:r>
            <a:endParaRPr lang="hu-HU" dirty="0"/>
          </a:p>
        </p:txBody>
      </p:sp>
    </p:spTree>
    <p:extLst>
      <p:ext uri="{BB962C8B-B14F-4D97-AF65-F5344CB8AC3E}">
        <p14:creationId xmlns:p14="http://schemas.microsoft.com/office/powerpoint/2010/main" val="2981303581"/>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Vezérlők mérete</a:t>
            </a:r>
            <a:endParaRPr lang="hu-HU" dirty="0"/>
          </a:p>
        </p:txBody>
      </p:sp>
      <p:sp>
        <p:nvSpPr>
          <p:cNvPr id="3" name="Text Placeholder 2"/>
          <p:cNvSpPr>
            <a:spLocks noGrp="1"/>
          </p:cNvSpPr>
          <p:nvPr>
            <p:ph type="body" sz="quarter" idx="10"/>
          </p:nvPr>
        </p:nvSpPr>
        <p:spPr>
          <a:xfrm>
            <a:off x="451376" y="3785710"/>
            <a:ext cx="6577864" cy="2228302"/>
          </a:xfrm>
        </p:spPr>
        <p:txBody>
          <a:bodyPr/>
          <a:lstStyle/>
          <a:p>
            <a:r>
              <a:rPr lang="hu-HU" dirty="0" smtClean="0"/>
              <a:t>Ajánlott minimális méret:</a:t>
            </a:r>
            <a:endParaRPr lang="hu-HU" dirty="0"/>
          </a:p>
          <a:p>
            <a:pPr lvl="1"/>
            <a:r>
              <a:rPr lang="hu-HU" dirty="0" smtClean="0"/>
              <a:t>7 x 7 mm</a:t>
            </a:r>
          </a:p>
          <a:p>
            <a:pPr lvl="1"/>
            <a:r>
              <a:rPr lang="hu-HU" dirty="0" smtClean="0"/>
              <a:t>2 mm térköz</a:t>
            </a:r>
          </a:p>
          <a:p>
            <a:r>
              <a:rPr lang="hu-HU" dirty="0" smtClean="0"/>
              <a:t>Ahol fontos a pontosság:</a:t>
            </a:r>
          </a:p>
          <a:p>
            <a:pPr lvl="1"/>
            <a:r>
              <a:rPr lang="hu-HU" dirty="0" smtClean="0"/>
              <a:t>9 x 9 mm</a:t>
            </a:r>
          </a:p>
          <a:p>
            <a:endParaRPr lang="hu-HU" dirty="0" smtClean="0"/>
          </a:p>
        </p:txBody>
      </p:sp>
      <p:sp>
        <p:nvSpPr>
          <p:cNvPr id="4" name="Text Placeholder 3"/>
          <p:cNvSpPr>
            <a:spLocks noGrp="1"/>
          </p:cNvSpPr>
          <p:nvPr>
            <p:ph type="body" sz="quarter" idx="11"/>
          </p:nvPr>
        </p:nvSpPr>
        <p:spPr/>
        <p:txBody>
          <a:bodyPr/>
          <a:lstStyle/>
          <a:p>
            <a:endParaRPr lang="hu-HU"/>
          </a:p>
        </p:txBody>
      </p:sp>
      <p:sp>
        <p:nvSpPr>
          <p:cNvPr id="5" name="Text Placeholder 4"/>
          <p:cNvSpPr>
            <a:spLocks noGrp="1"/>
          </p:cNvSpPr>
          <p:nvPr>
            <p:ph type="body" sz="quarter" idx="12"/>
          </p:nvPr>
        </p:nvSpPr>
        <p:spPr/>
        <p:txBody>
          <a:bodyPr/>
          <a:lstStyle/>
          <a:p>
            <a:endParaRPr lang="hu-HU"/>
          </a:p>
        </p:txBody>
      </p:sp>
      <p:pic>
        <p:nvPicPr>
          <p:cNvPr id="14338" name="Picture 2" descr="Chart that shows the wide variation in finger widt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028" y="1437237"/>
            <a:ext cx="1508968" cy="486452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hart that shows how touch errors decrease for larger targ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63" y="1813631"/>
            <a:ext cx="54864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12511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hu-HU" dirty="0" smtClean="0"/>
              <a:t>3. Adaptív</a:t>
            </a:r>
            <a:endParaRPr lang="hu-HU" dirty="0"/>
          </a:p>
        </p:txBody>
      </p:sp>
      <p:sp>
        <p:nvSpPr>
          <p:cNvPr id="12" name="Subtitle 11"/>
          <p:cNvSpPr>
            <a:spLocks noGrp="1"/>
          </p:cNvSpPr>
          <p:nvPr>
            <p:ph type="subTitle" idx="1"/>
          </p:nvPr>
        </p:nvSpPr>
        <p:spPr/>
        <p:txBody>
          <a:bodyPr/>
          <a:lstStyle/>
          <a:p>
            <a:endParaRPr lang="hu-HU"/>
          </a:p>
        </p:txBody>
      </p:sp>
      <p:sp>
        <p:nvSpPr>
          <p:cNvPr id="7" name="Text Placeholder 6"/>
          <p:cNvSpPr>
            <a:spLocks noGrp="1"/>
          </p:cNvSpPr>
          <p:nvPr>
            <p:ph type="body" sz="quarter" idx="10"/>
          </p:nvPr>
        </p:nvSpPr>
        <p:spPr/>
        <p:txBody>
          <a:bodyPr/>
          <a:lstStyle/>
          <a:p>
            <a:r>
              <a:rPr lang="en-US" smtClean="0"/>
              <a:t>Snap and Scale Beautifully</a:t>
            </a:r>
            <a:endParaRPr lang="hu-HU" dirty="0"/>
          </a:p>
        </p:txBody>
      </p:sp>
    </p:spTree>
    <p:extLst>
      <p:ext uri="{BB962C8B-B14F-4D97-AF65-F5344CB8AC3E}">
        <p14:creationId xmlns:p14="http://schemas.microsoft.com/office/powerpoint/2010/main" val="2690277042"/>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Windows 8 </a:t>
            </a:r>
            <a:r>
              <a:rPr lang="hu-HU" dirty="0" smtClean="0"/>
              <a:t>minden PC-re</a:t>
            </a:r>
            <a:endParaRPr lang="en-US" dirty="0"/>
          </a:p>
        </p:txBody>
      </p:sp>
      <p:sp>
        <p:nvSpPr>
          <p:cNvPr id="11" name="Text Placeholder 7"/>
          <p:cNvSpPr>
            <a:spLocks noGrp="1"/>
          </p:cNvSpPr>
          <p:nvPr>
            <p:ph type="body" sz="quarter" idx="10"/>
          </p:nvPr>
        </p:nvSpPr>
        <p:spPr/>
        <p:txBody>
          <a:bodyPr/>
          <a:lstStyle/>
          <a:p>
            <a:endParaRPr lang="en-US" dirty="0"/>
          </a:p>
        </p:txBody>
      </p:sp>
      <p:sp>
        <p:nvSpPr>
          <p:cNvPr id="24" name="Rectangle 23"/>
          <p:cNvSpPr/>
          <p:nvPr/>
        </p:nvSpPr>
        <p:spPr bwMode="auto">
          <a:xfrm>
            <a:off x="0" y="1611322"/>
            <a:ext cx="9144000" cy="5246687"/>
          </a:xfrm>
          <a:prstGeom prst="rect">
            <a:avLst/>
          </a:prstGeom>
          <a:solidFill>
            <a:srgbClr val="FFFFFF"/>
          </a:solidFill>
          <a:ln w="9525" cap="flat" cmpd="sng" algn="ctr">
            <a:noFill/>
            <a:prstDash val="solid"/>
            <a:headEnd type="none" w="med" len="med"/>
            <a:tailEnd type="none" w="med" len="med"/>
          </a:ln>
          <a:effectLst/>
        </p:spPr>
        <p:txBody>
          <a:bodyPr vert="horz" wrap="square" lIns="91392" tIns="45695" rIns="91392" bIns="45695" numCol="1" rtlCol="0" anchor="ctr" anchorCtr="0" compatLnSpc="1">
            <a:prstTxWarp prst="textNoShape">
              <a:avLst/>
            </a:prstTxWarp>
          </a:bodyPr>
          <a:lstStyle/>
          <a:p>
            <a:pPr marL="0" marR="0" lvl="0" indent="0" algn="ctr" defTabSz="91364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pic>
        <p:nvPicPr>
          <p:cNvPr id="25" name="Picture 2" descr="C:\Documents and Settings\ralf\My Documents\KeyShot\Renderings\untitled.6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31122" y="1611313"/>
            <a:ext cx="8285336" cy="4227512"/>
          </a:xfrm>
          <a:prstGeom prst="rect">
            <a:avLst/>
          </a:prstGeom>
          <a:noFill/>
          <a:ln>
            <a:noFill/>
          </a:ln>
        </p:spPr>
      </p:pic>
      <p:sp>
        <p:nvSpPr>
          <p:cNvPr id="26" name="Rectangle 25"/>
          <p:cNvSpPr/>
          <p:nvPr/>
        </p:nvSpPr>
        <p:spPr bwMode="auto">
          <a:xfrm>
            <a:off x="5285967" y="4685836"/>
            <a:ext cx="925357" cy="45719"/>
          </a:xfrm>
          <a:prstGeom prst="rect">
            <a:avLst/>
          </a:prstGeom>
          <a:solidFill>
            <a:srgbClr val="232323">
              <a:lumMod val="85000"/>
              <a:lumOff val="15000"/>
            </a:srgbClr>
          </a:solidFill>
          <a:ln w="9525" cap="flat" cmpd="sng" algn="ctr">
            <a:noFill/>
            <a:prstDash val="solid"/>
            <a:headEnd type="none" w="med" len="med"/>
            <a:tailEnd type="none" w="med" len="med"/>
          </a:ln>
          <a:effectLst/>
        </p:spPr>
        <p:txBody>
          <a:bodyPr vert="horz" wrap="square" lIns="91392" tIns="45695" rIns="91392" bIns="45695" numCol="1" rtlCol="0" anchor="ctr" anchorCtr="0" compatLnSpc="1">
            <a:prstTxWarp prst="textNoShape">
              <a:avLst/>
            </a:prstTxWarp>
          </a:bodyPr>
          <a:lstStyle/>
          <a:p>
            <a:pPr marL="0" marR="0" lvl="0" indent="0" algn="ctr" defTabSz="91364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pic>
        <p:nvPicPr>
          <p:cNvPr id="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0964" y="1608063"/>
            <a:ext cx="8282073" cy="42340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D:\WORK\Windows\Win8\Tiles\TilesForB\DeviceStage_part_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4673" y="3508361"/>
            <a:ext cx="100022" cy="57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923873"/>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46669" y="2305454"/>
            <a:ext cx="2743915" cy="2272157"/>
          </a:xfrm>
          <a:prstGeom prst="rect">
            <a:avLst/>
          </a:prstGeom>
          <a:solidFill>
            <a:schemeClr val="accent6">
              <a:lumMod val="20000"/>
              <a:lumOff val="80000"/>
              <a:alpha val="18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9" name="Rectangle 8"/>
          <p:cNvSpPr/>
          <p:nvPr/>
        </p:nvSpPr>
        <p:spPr bwMode="auto">
          <a:xfrm>
            <a:off x="6181679" y="2305454"/>
            <a:ext cx="2743915" cy="2272157"/>
          </a:xfrm>
          <a:prstGeom prst="rect">
            <a:avLst/>
          </a:prstGeom>
          <a:solidFill>
            <a:schemeClr val="accent6">
              <a:lumMod val="20000"/>
              <a:lumOff val="80000"/>
              <a:alpha val="18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grpSp>
        <p:nvGrpSpPr>
          <p:cNvPr id="15" name="Group 14"/>
          <p:cNvGrpSpPr/>
          <p:nvPr/>
        </p:nvGrpSpPr>
        <p:grpSpPr>
          <a:xfrm>
            <a:off x="6294313" y="2441641"/>
            <a:ext cx="1215139" cy="1234287"/>
            <a:chOff x="1577466" y="-4603485"/>
            <a:chExt cx="4114800" cy="4114800"/>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sharpenSoften amount="-77000"/>
                      </a14:imgEffect>
                    </a14:imgLayer>
                  </a14:imgProps>
                </a:ext>
                <a:ext uri="{28A0092B-C50C-407E-A947-70E740481C1C}">
                  <a14:useLocalDpi xmlns:a14="http://schemas.microsoft.com/office/drawing/2010/main" val="0"/>
                </a:ext>
              </a:extLst>
            </a:blip>
            <a:stretch>
              <a:fillRect/>
            </a:stretch>
          </p:blipFill>
          <p:spPr>
            <a:xfrm>
              <a:off x="1577466" y="-4603485"/>
              <a:ext cx="4114800" cy="4114800"/>
            </a:xfrm>
            <a:prstGeom prst="ellipse">
              <a:avLst/>
            </a:prstGeom>
          </p:spPr>
        </p:pic>
        <p:sp>
          <p:nvSpPr>
            <p:cNvPr id="20" name="Oval 19"/>
            <p:cNvSpPr/>
            <p:nvPr/>
          </p:nvSpPr>
          <p:spPr bwMode="auto">
            <a:xfrm>
              <a:off x="1577466" y="-4603485"/>
              <a:ext cx="4114800" cy="4114800"/>
            </a:xfrm>
            <a:prstGeom prst="ellipse">
              <a:avLst/>
            </a:prstGeom>
            <a:noFill/>
            <a:ln w="28575">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grpSp>
        <p:nvGrpSpPr>
          <p:cNvPr id="16" name="Group 15"/>
          <p:cNvGrpSpPr/>
          <p:nvPr/>
        </p:nvGrpSpPr>
        <p:grpSpPr>
          <a:xfrm>
            <a:off x="7553636" y="3296548"/>
            <a:ext cx="1224714" cy="1238757"/>
            <a:chOff x="973164" y="-4603485"/>
            <a:chExt cx="4114802" cy="411480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166" y="-4603485"/>
              <a:ext cx="4114800" cy="4114800"/>
            </a:xfrm>
            <a:prstGeom prst="ellipse">
              <a:avLst/>
            </a:prstGeom>
            <a:ln>
              <a:noFill/>
            </a:ln>
          </p:spPr>
        </p:pic>
        <p:sp>
          <p:nvSpPr>
            <p:cNvPr id="18" name="Oval 17"/>
            <p:cNvSpPr/>
            <p:nvPr/>
          </p:nvSpPr>
          <p:spPr bwMode="auto">
            <a:xfrm>
              <a:off x="973164" y="-4603485"/>
              <a:ext cx="4114802" cy="4114800"/>
            </a:xfrm>
            <a:prstGeom prst="ellipse">
              <a:avLst/>
            </a:prstGeom>
            <a:noFill/>
            <a:ln w="28575">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sp>
        <p:nvSpPr>
          <p:cNvPr id="21" name="TextBox 20"/>
          <p:cNvSpPr txBox="1"/>
          <p:nvPr/>
        </p:nvSpPr>
        <p:spPr>
          <a:xfrm>
            <a:off x="3312670" y="4688717"/>
            <a:ext cx="2544223" cy="738664"/>
          </a:xfrm>
          <a:prstGeom prst="rect">
            <a:avLst/>
          </a:prstGeom>
          <a:noFill/>
        </p:spPr>
        <p:txBody>
          <a:bodyPr wrap="none" lIns="0" tIns="0" rIns="0" bIns="0" rtlCol="0">
            <a:spAutoFit/>
          </a:bodyPr>
          <a:lstStyle/>
          <a:p>
            <a:r>
              <a:rPr lang="hu-HU" sz="2400" dirty="0" smtClean="0">
                <a:gradFill>
                  <a:gsLst>
                    <a:gs pos="0">
                      <a:schemeClr val="tx1"/>
                    </a:gs>
                    <a:gs pos="86000">
                      <a:schemeClr val="tx1"/>
                    </a:gs>
                  </a:gsLst>
                  <a:lin ang="5400000" scaled="0"/>
                </a:gradFill>
              </a:rPr>
              <a:t>Képernyőállapotok</a:t>
            </a:r>
          </a:p>
          <a:p>
            <a:r>
              <a:rPr lang="hu-HU" sz="2400" dirty="0" smtClean="0">
                <a:gradFill>
                  <a:gsLst>
                    <a:gs pos="0">
                      <a:schemeClr val="tx1"/>
                    </a:gs>
                    <a:gs pos="86000">
                      <a:schemeClr val="tx1"/>
                    </a:gs>
                  </a:gsLst>
                  <a:lin ang="5400000" scaled="0"/>
                </a:gradFill>
              </a:rPr>
              <a:t>(portré, </a:t>
            </a:r>
            <a:r>
              <a:rPr lang="hu-HU" sz="2400" dirty="0" err="1" smtClean="0">
                <a:gradFill>
                  <a:gsLst>
                    <a:gs pos="0">
                      <a:schemeClr val="tx1"/>
                    </a:gs>
                    <a:gs pos="86000">
                      <a:schemeClr val="tx1"/>
                    </a:gs>
                  </a:gsLst>
                  <a:lin ang="5400000" scaled="0"/>
                </a:gradFill>
              </a:rPr>
              <a:t>snapped</a:t>
            </a:r>
            <a:r>
              <a:rPr lang="hu-HU" sz="2400" dirty="0" smtClean="0">
                <a:gradFill>
                  <a:gsLst>
                    <a:gs pos="0">
                      <a:schemeClr val="tx1"/>
                    </a:gs>
                    <a:gs pos="86000">
                      <a:schemeClr val="tx1"/>
                    </a:gs>
                  </a:gsLst>
                  <a:lin ang="5400000" scaled="0"/>
                </a:gradFill>
              </a:rPr>
              <a:t>)</a:t>
            </a:r>
            <a:endParaRPr lang="en-US" sz="2400" dirty="0" smtClean="0">
              <a:gradFill>
                <a:gsLst>
                  <a:gs pos="0">
                    <a:schemeClr val="tx1"/>
                  </a:gs>
                  <a:gs pos="86000">
                    <a:schemeClr val="tx1"/>
                  </a:gs>
                </a:gsLst>
                <a:lin ang="5400000" scaled="0"/>
              </a:gradFill>
            </a:endParaRPr>
          </a:p>
        </p:txBody>
      </p:sp>
      <p:sp>
        <p:nvSpPr>
          <p:cNvPr id="22" name="Rectangle 21"/>
          <p:cNvSpPr/>
          <p:nvPr/>
        </p:nvSpPr>
        <p:spPr bwMode="auto">
          <a:xfrm>
            <a:off x="3212825" y="2305454"/>
            <a:ext cx="2743915" cy="2272157"/>
          </a:xfrm>
          <a:prstGeom prst="rect">
            <a:avLst/>
          </a:prstGeom>
          <a:solidFill>
            <a:schemeClr val="accent6">
              <a:lumMod val="20000"/>
              <a:lumOff val="80000"/>
              <a:alpha val="18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23" name="TextBox 22"/>
          <p:cNvSpPr txBox="1"/>
          <p:nvPr/>
        </p:nvSpPr>
        <p:spPr>
          <a:xfrm>
            <a:off x="6342182" y="4706282"/>
            <a:ext cx="2422907" cy="369332"/>
          </a:xfrm>
          <a:prstGeom prst="rect">
            <a:avLst/>
          </a:prstGeom>
        </p:spPr>
        <p:txBody>
          <a:bodyPr wrap="none" lIns="0" tIns="0" rIns="0" bIns="0" rtlCol="0">
            <a:spAutoFit/>
          </a:bodyPr>
          <a:lstStyle/>
          <a:p>
            <a:r>
              <a:rPr lang="hu-HU" sz="2400" dirty="0" smtClean="0">
                <a:gradFill>
                  <a:gsLst>
                    <a:gs pos="0">
                      <a:schemeClr val="tx1"/>
                    </a:gs>
                    <a:gs pos="86000">
                      <a:schemeClr val="tx1"/>
                    </a:gs>
                  </a:gsLst>
                  <a:lin ang="5400000" scaled="0"/>
                </a:gradFill>
              </a:rPr>
              <a:t>Pixelsűrűség (DPI)</a:t>
            </a:r>
            <a:endParaRPr lang="en-US" sz="2400" dirty="0" smtClean="0">
              <a:gradFill>
                <a:gsLst>
                  <a:gs pos="0">
                    <a:schemeClr val="tx1"/>
                  </a:gs>
                  <a:gs pos="86000">
                    <a:schemeClr val="tx1"/>
                  </a:gs>
                </a:gsLst>
                <a:lin ang="5400000" scaled="0"/>
              </a:gradFill>
            </a:endParaRPr>
          </a:p>
        </p:txBody>
      </p:sp>
      <p:sp>
        <p:nvSpPr>
          <p:cNvPr id="29" name="TextBox 28"/>
          <p:cNvSpPr txBox="1"/>
          <p:nvPr/>
        </p:nvSpPr>
        <p:spPr>
          <a:xfrm>
            <a:off x="579335" y="4688717"/>
            <a:ext cx="2078582" cy="369332"/>
          </a:xfrm>
          <a:prstGeom prst="rect">
            <a:avLst/>
          </a:prstGeom>
          <a:noFill/>
        </p:spPr>
        <p:txBody>
          <a:bodyPr wrap="none" lIns="0" tIns="0" rIns="0" bIns="0" rtlCol="0">
            <a:spAutoFit/>
          </a:bodyPr>
          <a:lstStyle/>
          <a:p>
            <a:r>
              <a:rPr lang="hu-HU" sz="2400" dirty="0" smtClean="0">
                <a:gradFill>
                  <a:gsLst>
                    <a:gs pos="0">
                      <a:schemeClr val="tx1"/>
                    </a:gs>
                    <a:gs pos="86000">
                      <a:schemeClr val="tx1"/>
                    </a:gs>
                  </a:gsLst>
                  <a:lin ang="5400000" scaled="0"/>
                </a:gradFill>
              </a:rPr>
              <a:t>Képernyőméret</a:t>
            </a:r>
            <a:endParaRPr lang="en-US" sz="2400" dirty="0" smtClean="0">
              <a:gradFill>
                <a:gsLst>
                  <a:gs pos="0">
                    <a:schemeClr val="tx1"/>
                  </a:gs>
                  <a:gs pos="86000">
                    <a:schemeClr val="tx1"/>
                  </a:gs>
                </a:gsLst>
                <a:lin ang="5400000" scaled="0"/>
              </a:gradFill>
            </a:endParaRPr>
          </a:p>
        </p:txBody>
      </p:sp>
      <p:pic>
        <p:nvPicPr>
          <p:cNvPr id="30"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8146" y="2885546"/>
            <a:ext cx="789477" cy="141923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8744" y="2586149"/>
            <a:ext cx="1412123" cy="801258"/>
          </a:xfrm>
          <a:prstGeom prst="rect">
            <a:avLst/>
          </a:prstGeom>
          <a:noFill/>
          <a:ln w="9525">
            <a:solidFill>
              <a:schemeClr val="bg2"/>
            </a:solidFill>
            <a:miter lim="800000"/>
            <a:headEnd/>
            <a:tailEnd/>
          </a:ln>
          <a:effectLst/>
        </p:spPr>
      </p:pic>
      <p:pic>
        <p:nvPicPr>
          <p:cNvPr id="33"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670" y="2874463"/>
            <a:ext cx="2743914" cy="119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80365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457120" indent="-457120"/>
            <a:r>
              <a:rPr lang="hu-HU" dirty="0"/>
              <a:t>4</a:t>
            </a:r>
            <a:r>
              <a:rPr lang="hu-HU" dirty="0" smtClean="0"/>
              <a:t>. Használja a szerződéseket (</a:t>
            </a:r>
            <a:r>
              <a:rPr lang="hu-HU" dirty="0" err="1" smtClean="0"/>
              <a:t>Contract</a:t>
            </a:r>
            <a:r>
              <a:rPr lang="hu-HU" dirty="0" smtClean="0"/>
              <a:t>)</a:t>
            </a:r>
            <a:endParaRPr lang="en-US" dirty="0"/>
          </a:p>
        </p:txBody>
      </p:sp>
      <p:sp>
        <p:nvSpPr>
          <p:cNvPr id="7" name="Subtitle 6"/>
          <p:cNvSpPr>
            <a:spLocks noGrp="1"/>
          </p:cNvSpPr>
          <p:nvPr>
            <p:ph type="subTitle" idx="1"/>
          </p:nvPr>
        </p:nvSpPr>
        <p:spPr/>
        <p:txBody>
          <a:bodyPr/>
          <a:lstStyle/>
          <a:p>
            <a:endParaRPr lang="hu-HU"/>
          </a:p>
        </p:txBody>
      </p:sp>
      <p:sp>
        <p:nvSpPr>
          <p:cNvPr id="8" name="Text Placeholder 7"/>
          <p:cNvSpPr>
            <a:spLocks noGrp="1"/>
          </p:cNvSpPr>
          <p:nvPr>
            <p:ph type="body" sz="quarter" idx="10"/>
          </p:nvPr>
        </p:nvSpPr>
        <p:spPr/>
        <p:txBody>
          <a:bodyPr/>
          <a:lstStyle/>
          <a:p>
            <a:r>
              <a:rPr lang="en-US" dirty="0"/>
              <a:t>Use the right contracts</a:t>
            </a:r>
            <a:endParaRPr lang="hu-HU" dirty="0"/>
          </a:p>
        </p:txBody>
      </p:sp>
    </p:spTree>
    <p:extLst>
      <p:ext uri="{BB962C8B-B14F-4D97-AF65-F5344CB8AC3E}">
        <p14:creationId xmlns:p14="http://schemas.microsoft.com/office/powerpoint/2010/main" val="126627701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81050" y="228600"/>
            <a:ext cx="8362950" cy="1131888"/>
          </a:xfrm>
        </p:spPr>
        <p:txBody>
          <a:bodyPr/>
          <a:lstStyle/>
          <a:p>
            <a:r>
              <a:rPr lang="hu-HU" dirty="0" smtClean="0"/>
              <a:t>Szerződések (</a:t>
            </a:r>
            <a:r>
              <a:rPr lang="hu-HU" dirty="0" err="1" smtClean="0"/>
              <a:t>Contract</a:t>
            </a:r>
            <a:r>
              <a:rPr lang="hu-HU" dirty="0" smtClean="0"/>
              <a:t>)</a:t>
            </a:r>
            <a:endParaRPr lang="en-US" dirty="0"/>
          </a:p>
        </p:txBody>
      </p:sp>
      <p:sp>
        <p:nvSpPr>
          <p:cNvPr id="6" name="Content Placeholder 5"/>
          <p:cNvSpPr>
            <a:spLocks noGrp="1"/>
          </p:cNvSpPr>
          <p:nvPr>
            <p:ph type="body" sz="quarter" idx="4294967295"/>
          </p:nvPr>
        </p:nvSpPr>
        <p:spPr>
          <a:xfrm>
            <a:off x="478971" y="1684338"/>
            <a:ext cx="7240588" cy="4979987"/>
          </a:xfrm>
        </p:spPr>
        <p:txBody>
          <a:bodyPr/>
          <a:lstStyle/>
          <a:p>
            <a:pPr>
              <a:lnSpc>
                <a:spcPct val="110000"/>
              </a:lnSpc>
              <a:spcAft>
                <a:spcPts val="1800"/>
              </a:spcAft>
            </a:pPr>
            <a:r>
              <a:rPr lang="hu-HU" dirty="0"/>
              <a:t>Megosztás, keresés, beállítások, fájl kiválasztás</a:t>
            </a:r>
            <a:r>
              <a:rPr lang="hu-HU" dirty="0" smtClean="0"/>
              <a:t>,…</a:t>
            </a:r>
          </a:p>
          <a:p>
            <a:pPr>
              <a:lnSpc>
                <a:spcPct val="110000"/>
              </a:lnSpc>
              <a:spcAft>
                <a:spcPts val="1800"/>
              </a:spcAft>
            </a:pPr>
            <a:r>
              <a:rPr lang="hu-HU" dirty="0" smtClean="0"/>
              <a:t>„Szabványos” módszer a funkciókra</a:t>
            </a:r>
          </a:p>
          <a:p>
            <a:pPr>
              <a:lnSpc>
                <a:spcPct val="110000"/>
              </a:lnSpc>
              <a:spcAft>
                <a:spcPts val="1800"/>
              </a:spcAft>
            </a:pPr>
            <a:r>
              <a:rPr lang="hu-HU" dirty="0" smtClean="0"/>
              <a:t>Beépülünk az OS működésébe</a:t>
            </a:r>
            <a:endParaRPr lang="en-US" dirty="0"/>
          </a:p>
          <a:p>
            <a:pPr>
              <a:lnSpc>
                <a:spcPct val="110000"/>
              </a:lnSpc>
            </a:pPr>
            <a:r>
              <a:rPr lang="hu-HU" dirty="0" smtClean="0"/>
              <a:t>Egységes </a:t>
            </a:r>
            <a:r>
              <a:rPr lang="hu-HU" dirty="0"/>
              <a:t>funkciók, egységes felület</a:t>
            </a:r>
          </a:p>
          <a:p>
            <a:pPr lvl="1">
              <a:lnSpc>
                <a:spcPct val="110000"/>
              </a:lnSpc>
            </a:pPr>
            <a:r>
              <a:rPr lang="hu-HU" dirty="0"/>
              <a:t>A </a:t>
            </a:r>
            <a:r>
              <a:rPr lang="hu-HU" dirty="0" smtClean="0"/>
              <a:t>felhasználók egyszerűen tudják majd használni</a:t>
            </a:r>
          </a:p>
          <a:p>
            <a:pPr>
              <a:lnSpc>
                <a:spcPct val="110000"/>
              </a:lnSpc>
            </a:pPr>
            <a:r>
              <a:rPr lang="hu-HU" dirty="0" smtClean="0"/>
              <a:t>Az alkalmazások együttműködnek</a:t>
            </a:r>
          </a:p>
          <a:p>
            <a:pPr>
              <a:lnSpc>
                <a:spcPct val="110000"/>
              </a:lnSpc>
            </a:pPr>
            <a:endParaRPr lang="hu-HU" dirty="0" smtClean="0"/>
          </a:p>
          <a:p>
            <a:pPr>
              <a:lnSpc>
                <a:spcPct val="100000"/>
              </a:lnSpc>
              <a:spcAft>
                <a:spcPts val="1800"/>
              </a:spcAft>
            </a:pPr>
            <a:r>
              <a:rPr lang="hu-HU" dirty="0" smtClean="0"/>
              <a:t>Implementáljuk azt, amelyik nekünk hasznos</a:t>
            </a:r>
            <a:endParaRPr lang="en-US" dirty="0"/>
          </a:p>
          <a:p>
            <a:endParaRPr lang="hu-HU"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44" b="2566"/>
          <a:stretch/>
        </p:blipFill>
        <p:spPr bwMode="auto">
          <a:xfrm>
            <a:off x="8343900" y="0"/>
            <a:ext cx="800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37704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a:t>
            </a:r>
            <a:r>
              <a:rPr lang="hu-HU" dirty="0" err="1" smtClean="0"/>
              <a:t>Runtime</a:t>
            </a:r>
            <a:r>
              <a:rPr lang="hu-HU" dirty="0" smtClean="0"/>
              <a:t> (</a:t>
            </a:r>
            <a:r>
              <a:rPr lang="hu-HU" dirty="0" err="1" smtClean="0"/>
              <a:t>WinRT</a:t>
            </a:r>
            <a:r>
              <a:rPr lang="hu-HU" dirty="0" smtClean="0"/>
              <a:t>)</a:t>
            </a:r>
            <a:endParaRPr lang="hu-HU" dirty="0"/>
          </a:p>
        </p:txBody>
      </p:sp>
      <p:sp>
        <p:nvSpPr>
          <p:cNvPr id="5" name="Text Placeholder 4"/>
          <p:cNvSpPr>
            <a:spLocks noGrp="1"/>
          </p:cNvSpPr>
          <p:nvPr>
            <p:ph type="body" sz="quarter" idx="10"/>
          </p:nvPr>
        </p:nvSpPr>
        <p:spPr>
          <a:xfrm>
            <a:off x="454001" y="1931910"/>
            <a:ext cx="8363938" cy="738664"/>
          </a:xfrm>
        </p:spPr>
        <p:txBody>
          <a:bodyPr/>
          <a:lstStyle/>
          <a:p>
            <a:endParaRPr lang="hu-HU" dirty="0"/>
          </a:p>
          <a:p>
            <a:endParaRPr lang="hu-HU" dirty="0"/>
          </a:p>
        </p:txBody>
      </p:sp>
      <p:sp>
        <p:nvSpPr>
          <p:cNvPr id="6" name="Text Placeholder 5"/>
          <p:cNvSpPr>
            <a:spLocks noGrp="1"/>
          </p:cNvSpPr>
          <p:nvPr>
            <p:ph type="body" sz="quarter" idx="11"/>
          </p:nvPr>
        </p:nvSpPr>
        <p:spPr/>
        <p:txBody>
          <a:bodyPr/>
          <a:lstStyle/>
          <a:p>
            <a:r>
              <a:rPr lang="hu-HU" dirty="0" smtClean="0"/>
              <a:t>Felépítés 2</a:t>
            </a:r>
            <a:endParaRPr lang="hu-HU" dirty="0"/>
          </a:p>
        </p:txBody>
      </p:sp>
      <p:sp>
        <p:nvSpPr>
          <p:cNvPr id="7" name="Text Placeholder 6"/>
          <p:cNvSpPr>
            <a:spLocks noGrp="1"/>
          </p:cNvSpPr>
          <p:nvPr>
            <p:ph type="body" sz="quarter" idx="12"/>
          </p:nvPr>
        </p:nvSpPr>
        <p:spPr/>
        <p:txBody>
          <a:bodyPr/>
          <a:lstStyle/>
          <a:p>
            <a:endParaRPr lang="hu-HU"/>
          </a:p>
        </p:txBody>
      </p:sp>
      <p:grpSp>
        <p:nvGrpSpPr>
          <p:cNvPr id="3" name="Group 2"/>
          <p:cNvGrpSpPr/>
          <p:nvPr/>
        </p:nvGrpSpPr>
        <p:grpSpPr>
          <a:xfrm>
            <a:off x="529189" y="1931910"/>
            <a:ext cx="7982799" cy="3921037"/>
            <a:chOff x="529189" y="1658384"/>
            <a:chExt cx="11404930" cy="4812863"/>
          </a:xfrm>
        </p:grpSpPr>
        <p:sp>
          <p:nvSpPr>
            <p:cNvPr id="8" name="Rectangle 7"/>
            <p:cNvSpPr/>
            <p:nvPr/>
          </p:nvSpPr>
          <p:spPr>
            <a:xfrm>
              <a:off x="529189" y="1667805"/>
              <a:ext cx="3596287" cy="4212914"/>
            </a:xfrm>
            <a:prstGeom prst="rect">
              <a:avLst/>
            </a:prstGeom>
            <a:ln/>
          </p:spPr>
          <p:style>
            <a:lnRef idx="3">
              <a:schemeClr val="lt1"/>
            </a:lnRef>
            <a:fillRef idx="1">
              <a:schemeClr val="accent6"/>
            </a:fillRef>
            <a:effectRef idx="1">
              <a:schemeClr val="accent6"/>
            </a:effectRef>
            <a:fontRef idx="minor">
              <a:schemeClr val="lt1"/>
            </a:fontRef>
          </p:style>
          <p:txBody>
            <a:bodyPr lIns="121725" tIns="60862" rIns="121725" bIns="60862" rtlCol="0" anchor="ctr"/>
            <a:lstStyle/>
            <a:p>
              <a:pPr algn="ctr"/>
              <a:r>
                <a:rPr lang="en-US" sz="2000" b="1" dirty="0" smtClean="0">
                  <a:solidFill>
                    <a:schemeClr val="bg1"/>
                  </a:solidFill>
                  <a:latin typeface="+mj-lt"/>
                </a:rPr>
                <a:t>Windows</a:t>
              </a:r>
            </a:p>
            <a:p>
              <a:pPr algn="ctr"/>
              <a:r>
                <a:rPr lang="en-US" sz="2000" b="1" dirty="0" smtClean="0">
                  <a:solidFill>
                    <a:schemeClr val="bg1"/>
                  </a:solidFill>
                  <a:latin typeface="+mj-lt"/>
                </a:rPr>
                <a:t>Runtime </a:t>
              </a:r>
            </a:p>
            <a:p>
              <a:pPr algn="ctr"/>
              <a:r>
                <a:rPr lang="hu-HU" sz="2000" b="1" dirty="0" smtClean="0">
                  <a:solidFill>
                    <a:schemeClr val="bg1"/>
                  </a:solidFill>
                  <a:latin typeface="+mj-lt"/>
                </a:rPr>
                <a:t>objektum</a:t>
              </a:r>
              <a:r>
                <a:rPr lang="en-US" sz="2000" b="1" dirty="0" smtClean="0">
                  <a:solidFill>
                    <a:schemeClr val="bg1"/>
                  </a:solidFill>
                  <a:latin typeface="+mj-lt"/>
                </a:rPr>
                <a:t/>
              </a:r>
              <a:br>
                <a:rPr lang="en-US" sz="2000" b="1" dirty="0" smtClean="0">
                  <a:solidFill>
                    <a:schemeClr val="bg1"/>
                  </a:solidFill>
                  <a:latin typeface="+mj-lt"/>
                </a:rPr>
              </a:br>
              <a:endParaRPr lang="en-US" sz="2000" b="1" dirty="0" smtClean="0">
                <a:solidFill>
                  <a:schemeClr val="bg1"/>
                </a:solidFill>
                <a:latin typeface="+mj-lt"/>
              </a:endParaRPr>
            </a:p>
            <a:p>
              <a:pPr algn="ctr"/>
              <a:r>
                <a:rPr lang="hu-HU" sz="2000" b="1" dirty="0" smtClean="0">
                  <a:solidFill>
                    <a:schemeClr val="bg1"/>
                  </a:solidFill>
                  <a:latin typeface="+mj-lt"/>
                </a:rPr>
                <a:t>Implementáció:</a:t>
              </a:r>
              <a:endParaRPr lang="en-US" sz="2000" b="1" dirty="0" smtClean="0">
                <a:solidFill>
                  <a:schemeClr val="bg1"/>
                </a:solidFill>
                <a:latin typeface="+mj-lt"/>
              </a:endParaRPr>
            </a:p>
            <a:p>
              <a:pPr algn="ctr"/>
              <a:r>
                <a:rPr lang="en-US" sz="2000" b="1" dirty="0" smtClean="0">
                  <a:solidFill>
                    <a:schemeClr val="bg1"/>
                  </a:solidFill>
                  <a:latin typeface="+mj-lt"/>
                </a:rPr>
                <a:t>C++, C#, VB</a:t>
              </a:r>
              <a:endParaRPr lang="en-US" sz="2000" b="1" dirty="0">
                <a:solidFill>
                  <a:schemeClr val="bg1"/>
                </a:solidFill>
                <a:latin typeface="+mj-lt"/>
              </a:endParaRPr>
            </a:p>
          </p:txBody>
        </p:sp>
        <p:sp>
          <p:nvSpPr>
            <p:cNvPr id="9" name="Rectangle 8"/>
            <p:cNvSpPr/>
            <p:nvPr/>
          </p:nvSpPr>
          <p:spPr>
            <a:xfrm>
              <a:off x="4761347" y="5526055"/>
              <a:ext cx="2328535" cy="945192"/>
            </a:xfrm>
            <a:prstGeom prst="rect">
              <a:avLst/>
            </a:prstGeom>
            <a:ln>
              <a:prstDash val="dash"/>
            </a:ln>
          </p:spPr>
          <p:style>
            <a:lnRef idx="3">
              <a:schemeClr val="lt1"/>
            </a:lnRef>
            <a:fillRef idx="1">
              <a:schemeClr val="accent3"/>
            </a:fillRef>
            <a:effectRef idx="1">
              <a:schemeClr val="accent3"/>
            </a:effectRef>
            <a:fontRef idx="minor">
              <a:schemeClr val="lt1"/>
            </a:fontRef>
          </p:style>
          <p:txBody>
            <a:bodyPr lIns="121725" tIns="60862" rIns="121725" bIns="60862" rtlCol="0" anchor="ctr"/>
            <a:lstStyle/>
            <a:p>
              <a:pPr algn="ctr"/>
              <a:r>
                <a:rPr lang="en-US" sz="2000" b="1" dirty="0" smtClean="0">
                  <a:solidFill>
                    <a:schemeClr val="bg1"/>
                  </a:solidFill>
                  <a:latin typeface="+mj-lt"/>
                </a:rPr>
                <a:t>Windows Metadata</a:t>
              </a:r>
              <a:endParaRPr lang="en-US" sz="2000" dirty="0">
                <a:solidFill>
                  <a:schemeClr val="bg1"/>
                </a:solidFill>
                <a:latin typeface="+mj-lt"/>
              </a:endParaRPr>
            </a:p>
          </p:txBody>
        </p:sp>
        <p:sp>
          <p:nvSpPr>
            <p:cNvPr id="10" name="Rectangle 9"/>
            <p:cNvSpPr/>
            <p:nvPr/>
          </p:nvSpPr>
          <p:spPr>
            <a:xfrm>
              <a:off x="7398401" y="1658384"/>
              <a:ext cx="4535717" cy="1369020"/>
            </a:xfrm>
            <a:prstGeom prst="rect">
              <a:avLst/>
            </a:prstGeom>
            <a:ln/>
          </p:spPr>
          <p:style>
            <a:lnRef idx="3">
              <a:schemeClr val="lt1"/>
            </a:lnRef>
            <a:fillRef idx="1">
              <a:schemeClr val="accent1"/>
            </a:fillRef>
            <a:effectRef idx="1">
              <a:schemeClr val="accent1"/>
            </a:effectRef>
            <a:fontRef idx="minor">
              <a:schemeClr val="lt1"/>
            </a:fontRef>
          </p:style>
          <p:txBody>
            <a:bodyPr lIns="121725" tIns="60862" rIns="121725" bIns="60862" rtlCol="0" anchor="t" anchorCtr="0"/>
            <a:lstStyle/>
            <a:p>
              <a:pPr algn="ctr"/>
              <a:endParaRPr lang="hu-HU" sz="2000" dirty="0" smtClean="0">
                <a:latin typeface="+mj-lt"/>
              </a:endParaRPr>
            </a:p>
            <a:p>
              <a:pPr algn="ctr"/>
              <a:r>
                <a:rPr lang="en-US" sz="2000" dirty="0" smtClean="0">
                  <a:latin typeface="+mj-lt"/>
                </a:rPr>
                <a:t>C++ App</a:t>
              </a:r>
              <a:endParaRPr lang="en-US" sz="2000" dirty="0">
                <a:latin typeface="+mj-lt"/>
              </a:endParaRPr>
            </a:p>
          </p:txBody>
        </p:sp>
        <p:sp>
          <p:nvSpPr>
            <p:cNvPr id="11" name="Rectangle 10"/>
            <p:cNvSpPr/>
            <p:nvPr/>
          </p:nvSpPr>
          <p:spPr>
            <a:xfrm>
              <a:off x="7398402" y="1667805"/>
              <a:ext cx="667660" cy="1359599"/>
            </a:xfrm>
            <a:prstGeom prst="rect">
              <a:avLst/>
            </a:prstGeom>
            <a:ln/>
            <a:effectLst/>
          </p:spPr>
          <p:style>
            <a:lnRef idx="3">
              <a:schemeClr val="lt1"/>
            </a:lnRef>
            <a:fillRef idx="1">
              <a:schemeClr val="dk1"/>
            </a:fillRef>
            <a:effectRef idx="1">
              <a:schemeClr val="dk1"/>
            </a:effectRef>
            <a:fontRef idx="minor">
              <a:schemeClr val="lt1"/>
            </a:fontRef>
          </p:style>
          <p:txBody>
            <a:bodyPr vert="vert" lIns="121725" tIns="60862" rIns="121725" bIns="60862" rtlCol="0" anchor="ctr"/>
            <a:lstStyle/>
            <a:p>
              <a:pPr algn="ctr"/>
              <a:r>
                <a:rPr lang="hu-HU" sz="1400" b="1" dirty="0" smtClean="0">
                  <a:solidFill>
                    <a:schemeClr val="bg1"/>
                  </a:solidFill>
                  <a:latin typeface="+mj-lt"/>
                </a:rPr>
                <a:t>Leképezés</a:t>
              </a:r>
              <a:endParaRPr lang="en-US" sz="1400" b="1" dirty="0">
                <a:solidFill>
                  <a:schemeClr val="bg1"/>
                </a:solidFill>
                <a:latin typeface="+mj-lt"/>
              </a:endParaRPr>
            </a:p>
          </p:txBody>
        </p:sp>
        <p:sp>
          <p:nvSpPr>
            <p:cNvPr id="12" name="Rectangle 11"/>
            <p:cNvSpPr/>
            <p:nvPr/>
          </p:nvSpPr>
          <p:spPr>
            <a:xfrm>
              <a:off x="7398402" y="3218256"/>
              <a:ext cx="1509487" cy="1369020"/>
            </a:xfrm>
            <a:prstGeom prst="rect">
              <a:avLst/>
            </a:prstGeom>
            <a:ln/>
          </p:spPr>
          <p:style>
            <a:lnRef idx="3">
              <a:schemeClr val="lt1"/>
            </a:lnRef>
            <a:fillRef idx="1">
              <a:schemeClr val="accent1"/>
            </a:fillRef>
            <a:effectRef idx="1">
              <a:schemeClr val="accent1"/>
            </a:effectRef>
            <a:fontRef idx="minor">
              <a:schemeClr val="lt1"/>
            </a:fontRef>
          </p:style>
          <p:txBody>
            <a:bodyPr vert="vert" lIns="121725" tIns="60862" rIns="121725" bIns="60862" rtlCol="0" anchor="t" anchorCtr="0"/>
            <a:lstStyle/>
            <a:p>
              <a:pPr algn="ctr"/>
              <a:r>
                <a:rPr lang="en-US" sz="2000" dirty="0" smtClean="0">
                  <a:latin typeface="+mj-lt"/>
                </a:rPr>
                <a:t>CLR</a:t>
              </a:r>
              <a:endParaRPr lang="en-US" sz="2000" dirty="0">
                <a:latin typeface="+mj-lt"/>
              </a:endParaRPr>
            </a:p>
          </p:txBody>
        </p:sp>
        <p:sp>
          <p:nvSpPr>
            <p:cNvPr id="13" name="Rectangle 12"/>
            <p:cNvSpPr/>
            <p:nvPr/>
          </p:nvSpPr>
          <p:spPr>
            <a:xfrm>
              <a:off x="9125603" y="3208835"/>
              <a:ext cx="2808516" cy="1369020"/>
            </a:xfrm>
            <a:prstGeom prst="rect">
              <a:avLst/>
            </a:prstGeom>
            <a:ln/>
          </p:spPr>
          <p:style>
            <a:lnRef idx="3">
              <a:schemeClr val="lt1"/>
            </a:lnRef>
            <a:fillRef idx="1">
              <a:schemeClr val="accent1"/>
            </a:fillRef>
            <a:effectRef idx="1">
              <a:schemeClr val="accent1"/>
            </a:effectRef>
            <a:fontRef idx="minor">
              <a:schemeClr val="lt1"/>
            </a:fontRef>
          </p:style>
          <p:txBody>
            <a:bodyPr lIns="121725" tIns="60862" rIns="121725" bIns="60862" rtlCol="0" anchor="t" anchorCtr="0"/>
            <a:lstStyle/>
            <a:p>
              <a:pPr algn="ctr"/>
              <a:endParaRPr lang="hu-HU" sz="2000" dirty="0" smtClean="0">
                <a:latin typeface="+mj-lt"/>
              </a:endParaRPr>
            </a:p>
            <a:p>
              <a:pPr algn="ctr"/>
              <a:r>
                <a:rPr lang="en-US" sz="2000" dirty="0" smtClean="0">
                  <a:latin typeface="+mj-lt"/>
                </a:rPr>
                <a:t>C#/VB App</a:t>
              </a:r>
              <a:endParaRPr lang="en-US" sz="2000" dirty="0">
                <a:latin typeface="+mj-lt"/>
              </a:endParaRPr>
            </a:p>
          </p:txBody>
        </p:sp>
        <p:sp>
          <p:nvSpPr>
            <p:cNvPr id="14" name="Rectangle 13"/>
            <p:cNvSpPr/>
            <p:nvPr/>
          </p:nvSpPr>
          <p:spPr>
            <a:xfrm>
              <a:off x="7398402" y="3218256"/>
              <a:ext cx="667660" cy="1369020"/>
            </a:xfrm>
            <a:prstGeom prst="rect">
              <a:avLst/>
            </a:prstGeom>
            <a:ln/>
            <a:effectLst/>
          </p:spPr>
          <p:style>
            <a:lnRef idx="3">
              <a:schemeClr val="lt1"/>
            </a:lnRef>
            <a:fillRef idx="1">
              <a:schemeClr val="dk1"/>
            </a:fillRef>
            <a:effectRef idx="1">
              <a:schemeClr val="dk1"/>
            </a:effectRef>
            <a:fontRef idx="minor">
              <a:schemeClr val="lt1"/>
            </a:fontRef>
          </p:style>
          <p:txBody>
            <a:bodyPr vert="vert" lIns="121725" tIns="60862" rIns="121725" bIns="60862" rtlCol="0" anchor="ctr"/>
            <a:lstStyle/>
            <a:p>
              <a:pPr algn="ctr"/>
              <a:r>
                <a:rPr lang="hu-HU" sz="1400" b="1" dirty="0" smtClean="0">
                  <a:solidFill>
                    <a:schemeClr val="bg1"/>
                  </a:solidFill>
                </a:rPr>
                <a:t>Leképezés</a:t>
              </a:r>
              <a:endParaRPr lang="en-US" sz="1400" b="1" dirty="0">
                <a:solidFill>
                  <a:schemeClr val="bg1"/>
                </a:solidFill>
              </a:endParaRPr>
            </a:p>
          </p:txBody>
        </p:sp>
        <p:sp>
          <p:nvSpPr>
            <p:cNvPr id="15" name="Rectangle 14"/>
            <p:cNvSpPr/>
            <p:nvPr/>
          </p:nvSpPr>
          <p:spPr>
            <a:xfrm>
              <a:off x="9125603" y="4730255"/>
              <a:ext cx="2808516" cy="1369020"/>
            </a:xfrm>
            <a:prstGeom prst="rect">
              <a:avLst/>
            </a:prstGeom>
            <a:ln/>
          </p:spPr>
          <p:style>
            <a:lnRef idx="3">
              <a:schemeClr val="lt1"/>
            </a:lnRef>
            <a:fillRef idx="1">
              <a:schemeClr val="accent1"/>
            </a:fillRef>
            <a:effectRef idx="1">
              <a:schemeClr val="accent1"/>
            </a:effectRef>
            <a:fontRef idx="minor">
              <a:schemeClr val="lt1"/>
            </a:fontRef>
          </p:style>
          <p:txBody>
            <a:bodyPr lIns="121725" tIns="60862" rIns="121725" bIns="60862" rtlCol="0" anchor="t" anchorCtr="0"/>
            <a:lstStyle/>
            <a:p>
              <a:pPr algn="ctr"/>
              <a:endParaRPr lang="hu-HU" sz="2000" dirty="0" smtClean="0">
                <a:latin typeface="+mj-lt"/>
              </a:endParaRPr>
            </a:p>
            <a:p>
              <a:pPr algn="ctr"/>
              <a:r>
                <a:rPr lang="en-US" sz="2000" dirty="0" smtClean="0">
                  <a:latin typeface="+mj-lt"/>
                </a:rPr>
                <a:t>HTML</a:t>
              </a:r>
              <a:r>
                <a:rPr lang="hu-HU" sz="2000" dirty="0" smtClean="0">
                  <a:latin typeface="+mj-lt"/>
                </a:rPr>
                <a:t>/JS</a:t>
              </a:r>
              <a:r>
                <a:rPr lang="en-US" sz="2000" dirty="0" smtClean="0">
                  <a:latin typeface="+mj-lt"/>
                </a:rPr>
                <a:t> App</a:t>
              </a:r>
              <a:endParaRPr lang="en-US" sz="2000" dirty="0">
                <a:latin typeface="+mj-lt"/>
              </a:endParaRPr>
            </a:p>
          </p:txBody>
        </p:sp>
        <p:sp>
          <p:nvSpPr>
            <p:cNvPr id="16" name="Rectangle 15"/>
            <p:cNvSpPr/>
            <p:nvPr/>
          </p:nvSpPr>
          <p:spPr>
            <a:xfrm>
              <a:off x="7398402" y="4739676"/>
              <a:ext cx="1509487" cy="1369020"/>
            </a:xfrm>
            <a:prstGeom prst="rect">
              <a:avLst/>
            </a:prstGeom>
            <a:ln/>
          </p:spPr>
          <p:style>
            <a:lnRef idx="3">
              <a:schemeClr val="lt1"/>
            </a:lnRef>
            <a:fillRef idx="1">
              <a:schemeClr val="accent1"/>
            </a:fillRef>
            <a:effectRef idx="1">
              <a:schemeClr val="accent1"/>
            </a:effectRef>
            <a:fontRef idx="minor">
              <a:schemeClr val="lt1"/>
            </a:fontRef>
          </p:style>
          <p:txBody>
            <a:bodyPr vert="vert" lIns="121725" tIns="60862" rIns="121725" bIns="60862" rtlCol="0" anchor="t" anchorCtr="0"/>
            <a:lstStyle/>
            <a:p>
              <a:pPr algn="ctr"/>
              <a:r>
                <a:rPr lang="en-US" sz="2000" dirty="0" smtClean="0">
                  <a:latin typeface="+mj-lt"/>
                </a:rPr>
                <a:t>Chakra</a:t>
              </a:r>
              <a:endParaRPr lang="en-US" sz="2000" dirty="0">
                <a:latin typeface="+mj-lt"/>
              </a:endParaRPr>
            </a:p>
          </p:txBody>
        </p:sp>
        <p:sp>
          <p:nvSpPr>
            <p:cNvPr id="17" name="Rectangle 16"/>
            <p:cNvSpPr/>
            <p:nvPr/>
          </p:nvSpPr>
          <p:spPr>
            <a:xfrm>
              <a:off x="7398402" y="4739676"/>
              <a:ext cx="667660" cy="1359599"/>
            </a:xfrm>
            <a:prstGeom prst="rect">
              <a:avLst/>
            </a:prstGeom>
            <a:ln/>
            <a:effectLst/>
          </p:spPr>
          <p:style>
            <a:lnRef idx="3">
              <a:schemeClr val="lt1"/>
            </a:lnRef>
            <a:fillRef idx="1">
              <a:schemeClr val="dk1"/>
            </a:fillRef>
            <a:effectRef idx="1">
              <a:schemeClr val="dk1"/>
            </a:effectRef>
            <a:fontRef idx="minor">
              <a:schemeClr val="lt1"/>
            </a:fontRef>
          </p:style>
          <p:txBody>
            <a:bodyPr vert="vert" lIns="121725" tIns="60862" rIns="121725" bIns="60862" rtlCol="0" anchor="ctr"/>
            <a:lstStyle/>
            <a:p>
              <a:pPr algn="ctr"/>
              <a:r>
                <a:rPr lang="hu-HU" sz="1400" b="1" dirty="0" smtClean="0">
                  <a:solidFill>
                    <a:schemeClr val="bg1"/>
                  </a:solidFill>
                </a:rPr>
                <a:t>Leképezés</a:t>
              </a:r>
              <a:endParaRPr lang="en-US" sz="1400" b="1" dirty="0">
                <a:solidFill>
                  <a:schemeClr val="bg1"/>
                </a:solidFill>
              </a:endParaRPr>
            </a:p>
          </p:txBody>
        </p:sp>
        <p:cxnSp>
          <p:nvCxnSpPr>
            <p:cNvPr id="18" name="Elbow Connector 17"/>
            <p:cNvCxnSpPr>
              <a:stCxn id="11" idx="1"/>
            </p:cNvCxnSpPr>
            <p:nvPr/>
          </p:nvCxnSpPr>
          <p:spPr>
            <a:xfrm rot="10800000" flipV="1">
              <a:off x="4125478" y="2347605"/>
              <a:ext cx="3272925" cy="405212"/>
            </a:xfrm>
            <a:prstGeom prst="bentConnector3">
              <a:avLst/>
            </a:prstGeom>
            <a:ln>
              <a:tailEnd type="arrow"/>
            </a:ln>
            <a:effectLst/>
          </p:spPr>
          <p:style>
            <a:lnRef idx="3">
              <a:schemeClr val="accent3"/>
            </a:lnRef>
            <a:fillRef idx="0">
              <a:schemeClr val="accent3"/>
            </a:fillRef>
            <a:effectRef idx="2">
              <a:schemeClr val="accent3"/>
            </a:effectRef>
            <a:fontRef idx="minor">
              <a:schemeClr val="tx1"/>
            </a:fontRef>
          </p:style>
        </p:cxnSp>
        <p:cxnSp>
          <p:nvCxnSpPr>
            <p:cNvPr id="19" name="Elbow Connector 18"/>
            <p:cNvCxnSpPr>
              <a:stCxn id="14" idx="1"/>
              <a:endCxn id="9" idx="0"/>
            </p:cNvCxnSpPr>
            <p:nvPr/>
          </p:nvCxnSpPr>
          <p:spPr>
            <a:xfrm rot="10800000" flipV="1">
              <a:off x="5925616" y="3902765"/>
              <a:ext cx="1472787" cy="1623289"/>
            </a:xfrm>
            <a:prstGeom prst="bentConnector2">
              <a:avLst/>
            </a:prstGeom>
            <a:ln>
              <a:tailEnd type="arrow"/>
            </a:ln>
            <a:effectLst/>
          </p:spPr>
          <p:style>
            <a:lnRef idx="3">
              <a:schemeClr val="accent3"/>
            </a:lnRef>
            <a:fillRef idx="0">
              <a:schemeClr val="accent3"/>
            </a:fillRef>
            <a:effectRef idx="2">
              <a:schemeClr val="accent3"/>
            </a:effectRef>
            <a:fontRef idx="minor">
              <a:schemeClr val="tx1"/>
            </a:fontRef>
          </p:style>
        </p:cxnSp>
        <p:cxnSp>
          <p:nvCxnSpPr>
            <p:cNvPr id="20" name="Elbow Connector 19"/>
            <p:cNvCxnSpPr>
              <a:stCxn id="9" idx="0"/>
            </p:cNvCxnSpPr>
            <p:nvPr/>
          </p:nvCxnSpPr>
          <p:spPr>
            <a:xfrm rot="16200000" flipV="1">
              <a:off x="4053538" y="3653978"/>
              <a:ext cx="1944014" cy="1800140"/>
            </a:xfrm>
            <a:prstGeom prst="bentConnector2">
              <a:avLst/>
            </a:prstGeom>
            <a:ln>
              <a:tailEnd type="arrow"/>
            </a:ln>
            <a:effectLst/>
          </p:spPr>
          <p:style>
            <a:lnRef idx="3">
              <a:schemeClr val="accent3"/>
            </a:lnRef>
            <a:fillRef idx="0">
              <a:schemeClr val="accent3"/>
            </a:fillRef>
            <a:effectRef idx="2">
              <a:schemeClr val="accent3"/>
            </a:effectRef>
            <a:fontRef idx="minor">
              <a:schemeClr val="tx1"/>
            </a:fontRef>
          </p:style>
        </p:cxnSp>
        <p:cxnSp>
          <p:nvCxnSpPr>
            <p:cNvPr id="21" name="Elbow Connector 20"/>
            <p:cNvCxnSpPr>
              <a:endCxn id="9" idx="0"/>
            </p:cNvCxnSpPr>
            <p:nvPr/>
          </p:nvCxnSpPr>
          <p:spPr>
            <a:xfrm rot="10800000" flipV="1">
              <a:off x="5925615" y="5235553"/>
              <a:ext cx="1472786" cy="290501"/>
            </a:xfrm>
            <a:prstGeom prst="bentConnector2">
              <a:avLst/>
            </a:prstGeom>
            <a:ln>
              <a:tailEnd type="arrow"/>
            </a:ln>
            <a:effectLst/>
          </p:spPr>
          <p:style>
            <a:lnRef idx="3">
              <a:schemeClr val="accent3"/>
            </a:lnRef>
            <a:fillRef idx="0">
              <a:schemeClr val="accent3"/>
            </a:fillRef>
            <a:effectRef idx="2">
              <a:schemeClr val="accent3"/>
            </a:effectRef>
            <a:fontRef idx="minor">
              <a:schemeClr val="tx1"/>
            </a:fontRef>
          </p:style>
        </p:cxnSp>
        <p:cxnSp>
          <p:nvCxnSpPr>
            <p:cNvPr id="22" name="Elbow Connector 21"/>
            <p:cNvCxnSpPr>
              <a:stCxn id="9" idx="0"/>
            </p:cNvCxnSpPr>
            <p:nvPr/>
          </p:nvCxnSpPr>
          <p:spPr>
            <a:xfrm rot="16200000" flipV="1">
              <a:off x="3820235" y="3420675"/>
              <a:ext cx="2410621" cy="1800140"/>
            </a:xfrm>
            <a:prstGeom prst="bentConnector2">
              <a:avLst/>
            </a:prstGeom>
            <a:ln>
              <a:tailEnd type="arrow"/>
            </a:ln>
            <a:effectLst/>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2256693454"/>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a:t>5</a:t>
            </a:r>
            <a:r>
              <a:rPr lang="hu-HU" dirty="0" smtClean="0"/>
              <a:t>. Él a csempék adta lehetőségekkel</a:t>
            </a:r>
            <a:endParaRPr lang="en-US" dirty="0"/>
          </a:p>
        </p:txBody>
      </p:sp>
      <p:sp>
        <p:nvSpPr>
          <p:cNvPr id="5" name="Alcím 4"/>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a:t>Invest in a great Tile</a:t>
            </a:r>
            <a:endParaRPr lang="hu-HU" dirty="0"/>
          </a:p>
        </p:txBody>
      </p:sp>
    </p:spTree>
    <p:extLst>
      <p:ext uri="{BB962C8B-B14F-4D97-AF65-F5344CB8AC3E}">
        <p14:creationId xmlns:p14="http://schemas.microsoft.com/office/powerpoint/2010/main" val="25377572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812" y="1895707"/>
            <a:ext cx="1092560" cy="15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904" y="1895706"/>
            <a:ext cx="1591337" cy="1591337"/>
          </a:xfrm>
          <a:prstGeom prst="rect">
            <a:avLst/>
          </a:prstGeom>
        </p:spPr>
      </p:pic>
      <p:sp>
        <p:nvSpPr>
          <p:cNvPr id="3" name="Title 2"/>
          <p:cNvSpPr>
            <a:spLocks noGrp="1"/>
          </p:cNvSpPr>
          <p:nvPr>
            <p:ph type="title"/>
          </p:nvPr>
        </p:nvSpPr>
        <p:spPr/>
        <p:txBody>
          <a:bodyPr/>
          <a:lstStyle/>
          <a:p>
            <a:r>
              <a:rPr lang="hu-HU" dirty="0" smtClean="0"/>
              <a:t>Hogy lesz ikonból csempe?</a:t>
            </a:r>
            <a:endParaRPr lang="hu-HU" dirty="0"/>
          </a:p>
        </p:txBody>
      </p:sp>
      <p:sp>
        <p:nvSpPr>
          <p:cNvPr id="4" name="Text Placeholder 3"/>
          <p:cNvSpPr>
            <a:spLocks noGrp="1"/>
          </p:cNvSpPr>
          <p:nvPr>
            <p:ph type="body" sz="quarter" idx="10"/>
          </p:nvPr>
        </p:nvSpPr>
        <p:spPr>
          <a:xfrm>
            <a:off x="451376" y="4260407"/>
            <a:ext cx="8363938" cy="1144929"/>
          </a:xfrm>
        </p:spPr>
        <p:txBody>
          <a:bodyPr/>
          <a:lstStyle/>
          <a:p>
            <a:r>
              <a:rPr lang="hu-HU" dirty="0" smtClean="0"/>
              <a:t>Cél: a felhasználó felismerje</a:t>
            </a:r>
          </a:p>
          <a:p>
            <a:r>
              <a:rPr lang="hu-HU" dirty="0" smtClean="0"/>
              <a:t>Nem metaforikus, nem utánozza a valóságot</a:t>
            </a:r>
          </a:p>
          <a:p>
            <a:r>
              <a:rPr lang="hu-HU" dirty="0" smtClean="0"/>
              <a:t>Autentikusan digitális</a:t>
            </a:r>
            <a:endParaRPr lang="hu-HU" dirty="0"/>
          </a:p>
        </p:txBody>
      </p:sp>
      <p:sp>
        <p:nvSpPr>
          <p:cNvPr id="5" name="Text Placeholder 4"/>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375024864"/>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Hogy lesz ikonból csempe?</a:t>
            </a:r>
            <a:endParaRPr lang="en-US" dirty="0">
              <a:solidFill>
                <a:schemeClr val="bg1">
                  <a:lumMod val="75000"/>
                  <a:lumOff val="25000"/>
                </a:schemeClr>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59" y="2163337"/>
            <a:ext cx="1998608" cy="889318"/>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231" y="2163337"/>
            <a:ext cx="1984461" cy="889318"/>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232" y="3581795"/>
            <a:ext cx="1984461" cy="889318"/>
          </a:xfrm>
          <a:prstGeom prst="rect">
            <a:avLst/>
          </a:prstGeom>
        </p:spPr>
      </p:pic>
      <p:pic>
        <p:nvPicPr>
          <p:cNvPr id="2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27339" y="3581795"/>
            <a:ext cx="1991654" cy="88931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821723" y="2383683"/>
            <a:ext cx="1467518" cy="369332"/>
          </a:xfrm>
          <a:prstGeom prst="rect">
            <a:avLst/>
          </a:prstGeom>
          <a:noFill/>
        </p:spPr>
        <p:txBody>
          <a:bodyPr wrap="none" lIns="0" tIns="0" rIns="0" bIns="0" rtlCol="0">
            <a:spAutoFit/>
          </a:bodyPr>
          <a:lstStyle/>
          <a:p>
            <a:r>
              <a:rPr lang="en-US" sz="2400" dirty="0">
                <a:solidFill>
                  <a:schemeClr val="bg1">
                    <a:lumMod val="75000"/>
                    <a:lumOff val="25000"/>
                  </a:schemeClr>
                </a:solidFill>
              </a:rPr>
              <a:t>Connected</a:t>
            </a:r>
          </a:p>
        </p:txBody>
      </p:sp>
      <p:pic>
        <p:nvPicPr>
          <p:cNvPr id="33"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639351" y="4931751"/>
            <a:ext cx="1990796" cy="8893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6420617" y="4931751"/>
            <a:ext cx="2005444" cy="8893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3497388" y="2163337"/>
            <a:ext cx="1986141" cy="8893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3504241" y="4931751"/>
            <a:ext cx="1993476" cy="889318"/>
          </a:xfrm>
          <a:prstGeom prst="rect">
            <a:avLst/>
          </a:prstGeom>
          <a:noFill/>
          <a:extLst>
            <a:ext uri="{909E8E84-426E-40DD-AFC4-6F175D3DCCD1}">
              <a14:hiddenFill xmlns:a14="http://schemas.microsoft.com/office/drawing/2010/main">
                <a:solidFill>
                  <a:srgbClr val="FFFFFF"/>
                </a:solidFill>
              </a14:hiddenFill>
            </a:ext>
          </a:extLst>
        </p:spPr>
      </p:pic>
      <p:pic>
        <p:nvPicPr>
          <p:cNvPr id="21" name="News Tile_Render_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497392" y="3581795"/>
            <a:ext cx="1998298" cy="889318"/>
          </a:xfrm>
          <a:prstGeom prst="rect">
            <a:avLst/>
          </a:prstGeom>
        </p:spPr>
      </p:pic>
    </p:spTree>
    <p:extLst>
      <p:ext uri="{BB962C8B-B14F-4D97-AF65-F5344CB8AC3E}">
        <p14:creationId xmlns:p14="http://schemas.microsoft.com/office/powerpoint/2010/main" val="320763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hold" display="0">
                  <p:stCondLst>
                    <p:cond delay="indefinite"/>
                  </p:stCondLst>
                </p:cTn>
                <p:tgtEl>
                  <p:spTgt spid="21"/>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Másodlagos csempék</a:t>
            </a:r>
            <a:endParaRPr lang="en-US" dirty="0"/>
          </a:p>
        </p:txBody>
      </p:sp>
      <p:sp>
        <p:nvSpPr>
          <p:cNvPr id="3" name="Text Placeholder 2"/>
          <p:cNvSpPr>
            <a:spLocks noGrp="1"/>
          </p:cNvSpPr>
          <p:nvPr>
            <p:ph type="body" sz="quarter" idx="10"/>
          </p:nvPr>
        </p:nvSpPr>
        <p:spPr>
          <a:xfrm>
            <a:off x="454001" y="1684476"/>
            <a:ext cx="8363938" cy="2160591"/>
          </a:xfrm>
        </p:spPr>
        <p:txBody>
          <a:bodyPr/>
          <a:lstStyle/>
          <a:p>
            <a:pPr>
              <a:lnSpc>
                <a:spcPct val="100000"/>
              </a:lnSpc>
              <a:spcAft>
                <a:spcPts val="1200"/>
              </a:spcAft>
            </a:pPr>
            <a:r>
              <a:rPr lang="hu-HU" dirty="0" smtClean="0"/>
              <a:t>A felhasználó tűzheti ki</a:t>
            </a:r>
          </a:p>
          <a:p>
            <a:pPr lvl="1">
              <a:lnSpc>
                <a:spcPct val="100000"/>
              </a:lnSpc>
              <a:spcAft>
                <a:spcPts val="1200"/>
              </a:spcAft>
            </a:pPr>
            <a:r>
              <a:rPr lang="hu-HU" dirty="0" smtClean="0"/>
              <a:t>Ami neki érdekes</a:t>
            </a:r>
            <a:endParaRPr lang="en-US" dirty="0"/>
          </a:p>
          <a:p>
            <a:pPr>
              <a:lnSpc>
                <a:spcPct val="100000"/>
              </a:lnSpc>
              <a:spcAft>
                <a:spcPts val="1200"/>
              </a:spcAft>
            </a:pPr>
            <a:r>
              <a:rPr lang="hu-HU" dirty="0" smtClean="0"/>
              <a:t>Ugyan azt tudja, amit a normál csempe</a:t>
            </a:r>
            <a:endParaRPr lang="en-US" dirty="0"/>
          </a:p>
          <a:p>
            <a:pPr>
              <a:lnSpc>
                <a:spcPct val="100000"/>
              </a:lnSpc>
              <a:spcAft>
                <a:spcPts val="1200"/>
              </a:spcAft>
            </a:pPr>
            <a:r>
              <a:rPr lang="hu-HU" dirty="0" smtClean="0"/>
              <a:t>Az </a:t>
            </a:r>
            <a:r>
              <a:rPr lang="hu-HU" dirty="0" err="1" smtClean="0"/>
              <a:t>app</a:t>
            </a:r>
            <a:r>
              <a:rPr lang="hu-HU" dirty="0" smtClean="0"/>
              <a:t> egy képernyőjére navigál</a:t>
            </a:r>
            <a:endParaRPr lang="en-US" dirty="0"/>
          </a:p>
        </p:txBody>
      </p:sp>
      <p:sp>
        <p:nvSpPr>
          <p:cNvPr id="8" name="Text Placeholder 7"/>
          <p:cNvSpPr>
            <a:spLocks noGrp="1"/>
          </p:cNvSpPr>
          <p:nvPr>
            <p:ph type="body" sz="quarter" idx="11"/>
          </p:nvPr>
        </p:nvSpPr>
        <p:spPr/>
        <p:txBody>
          <a:bodyPr/>
          <a:lstStyle/>
          <a:p>
            <a:endParaRPr lang="hu-HU"/>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41" y="4825388"/>
            <a:ext cx="1976299" cy="96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658" y="4825388"/>
            <a:ext cx="1984765" cy="96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962560" y="4825388"/>
            <a:ext cx="960370" cy="9645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261148" y="4825388"/>
            <a:ext cx="1999848" cy="964518"/>
          </a:xfrm>
          <a:prstGeom prst="rect">
            <a:avLst/>
          </a:prstGeom>
        </p:spPr>
      </p:pic>
    </p:spTree>
    <p:extLst>
      <p:ext uri="{BB962C8B-B14F-4D97-AF65-F5344CB8AC3E}">
        <p14:creationId xmlns:p14="http://schemas.microsoft.com/office/powerpoint/2010/main" val="3655266234"/>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hu-HU" dirty="0" smtClean="0"/>
              <a:t>6. Friss és élő</a:t>
            </a:r>
            <a:endParaRPr lang="hu-HU" dirty="0"/>
          </a:p>
        </p:txBody>
      </p:sp>
      <p:sp>
        <p:nvSpPr>
          <p:cNvPr id="2" name="Alcím 1"/>
          <p:cNvSpPr>
            <a:spLocks noGrp="1"/>
          </p:cNvSpPr>
          <p:nvPr>
            <p:ph type="subTitle" idx="1"/>
          </p:nvPr>
        </p:nvSpPr>
        <p:spPr/>
        <p:txBody>
          <a:bodyPr/>
          <a:lstStyle/>
          <a:p>
            <a:endParaRPr lang="en-US"/>
          </a:p>
        </p:txBody>
      </p:sp>
      <p:sp>
        <p:nvSpPr>
          <p:cNvPr id="5" name="Text Placeholder 4"/>
          <p:cNvSpPr>
            <a:spLocks noGrp="1"/>
          </p:cNvSpPr>
          <p:nvPr>
            <p:ph type="body" sz="quarter" idx="10"/>
          </p:nvPr>
        </p:nvSpPr>
        <p:spPr/>
        <p:txBody>
          <a:bodyPr/>
          <a:lstStyle/>
          <a:p>
            <a:r>
              <a:rPr lang="en-US" dirty="0"/>
              <a:t>Feel connected &amp; </a:t>
            </a:r>
            <a:r>
              <a:rPr lang="en-US" dirty="0" smtClean="0"/>
              <a:t>alive</a:t>
            </a:r>
            <a:endParaRPr lang="en-US" dirty="0"/>
          </a:p>
        </p:txBody>
      </p:sp>
    </p:spTree>
    <p:extLst>
      <p:ext uri="{BB962C8B-B14F-4D97-AF65-F5344CB8AC3E}">
        <p14:creationId xmlns:p14="http://schemas.microsoft.com/office/powerpoint/2010/main" val="185198866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Élő csempék</a:t>
            </a:r>
            <a:endParaRPr lang="hu-HU" dirty="0"/>
          </a:p>
        </p:txBody>
      </p:sp>
      <p:sp>
        <p:nvSpPr>
          <p:cNvPr id="3" name="Text Placeholder 2"/>
          <p:cNvSpPr>
            <a:spLocks noGrp="1"/>
          </p:cNvSpPr>
          <p:nvPr>
            <p:ph type="body" sz="quarter" idx="10"/>
          </p:nvPr>
        </p:nvSpPr>
        <p:spPr>
          <a:xfrm>
            <a:off x="454001" y="1684476"/>
            <a:ext cx="8363938" cy="3459409"/>
          </a:xfrm>
        </p:spPr>
        <p:txBody>
          <a:bodyPr/>
          <a:lstStyle/>
          <a:p>
            <a:pPr>
              <a:lnSpc>
                <a:spcPct val="120000"/>
              </a:lnSpc>
            </a:pPr>
            <a:r>
              <a:rPr lang="hu-HU" dirty="0"/>
              <a:t>Csempe értesítések</a:t>
            </a:r>
          </a:p>
          <a:p>
            <a:pPr lvl="1">
              <a:lnSpc>
                <a:spcPct val="120000"/>
              </a:lnSpc>
            </a:pPr>
            <a:r>
              <a:rPr lang="hu-HU" dirty="0"/>
              <a:t>Teljes tartalom lecserélhető</a:t>
            </a:r>
          </a:p>
          <a:p>
            <a:pPr lvl="1">
              <a:lnSpc>
                <a:spcPct val="120000"/>
              </a:lnSpc>
            </a:pPr>
            <a:r>
              <a:rPr lang="hu-HU" dirty="0" err="1"/>
              <a:t>Cycling</a:t>
            </a:r>
            <a:r>
              <a:rPr lang="hu-HU" dirty="0"/>
              <a:t>: </a:t>
            </a:r>
            <a:r>
              <a:rPr lang="hu-HU" dirty="0" err="1"/>
              <a:t>max</a:t>
            </a:r>
            <a:r>
              <a:rPr lang="hu-HU" dirty="0"/>
              <a:t> 5 értesítés</a:t>
            </a:r>
          </a:p>
          <a:p>
            <a:pPr>
              <a:lnSpc>
                <a:spcPct val="120000"/>
              </a:lnSpc>
            </a:pPr>
            <a:r>
              <a:rPr lang="hu-HU" dirty="0" err="1"/>
              <a:t>Badge</a:t>
            </a:r>
            <a:endParaRPr lang="hu-HU" dirty="0"/>
          </a:p>
          <a:p>
            <a:pPr lvl="1">
              <a:lnSpc>
                <a:spcPct val="120000"/>
              </a:lnSpc>
            </a:pPr>
            <a:r>
              <a:rPr lang="hu-HU" dirty="0"/>
              <a:t>Csempe vagy </a:t>
            </a:r>
            <a:r>
              <a:rPr lang="hu-HU" dirty="0" err="1"/>
              <a:t>Lock</a:t>
            </a:r>
            <a:r>
              <a:rPr lang="hu-HU" dirty="0"/>
              <a:t> </a:t>
            </a:r>
            <a:r>
              <a:rPr lang="hu-HU" dirty="0" err="1"/>
              <a:t>screen</a:t>
            </a:r>
            <a:endParaRPr lang="hu-HU" dirty="0"/>
          </a:p>
          <a:p>
            <a:pPr lvl="1">
              <a:lnSpc>
                <a:spcPct val="120000"/>
              </a:lnSpc>
            </a:pPr>
            <a:r>
              <a:rPr lang="hu-HU" dirty="0"/>
              <a:t>Megjelenés:</a:t>
            </a:r>
          </a:p>
          <a:p>
            <a:pPr lvl="2">
              <a:lnSpc>
                <a:spcPct val="120000"/>
              </a:lnSpc>
            </a:pPr>
            <a:r>
              <a:rPr lang="hu-HU" dirty="0"/>
              <a:t>Szám (0-99, pl. új üzenetek száma)</a:t>
            </a:r>
          </a:p>
          <a:p>
            <a:pPr lvl="2">
              <a:lnSpc>
                <a:spcPct val="120000"/>
              </a:lnSpc>
            </a:pPr>
            <a:r>
              <a:rPr lang="hu-HU" dirty="0"/>
              <a:t>Ikon (pl. státuszinfó</a:t>
            </a:r>
            <a:r>
              <a:rPr lang="hu-HU" dirty="0" smtClean="0"/>
              <a:t>)</a:t>
            </a:r>
            <a:endParaRPr lang="hu-HU" dirty="0"/>
          </a:p>
        </p:txBody>
      </p:sp>
      <p:sp>
        <p:nvSpPr>
          <p:cNvPr id="4" name="Text Placeholder 3"/>
          <p:cNvSpPr>
            <a:spLocks noGrp="1"/>
          </p:cNvSpPr>
          <p:nvPr>
            <p:ph type="body" sz="quarter" idx="11"/>
          </p:nvPr>
        </p:nvSpPr>
        <p:spPr/>
        <p:txBody>
          <a:bodyPr/>
          <a:lstStyle/>
          <a:p>
            <a:endParaRPr lang="hu-HU"/>
          </a:p>
        </p:txBody>
      </p:sp>
      <p:pic>
        <p:nvPicPr>
          <p:cNvPr id="5" name="News Tile_Render_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49008" y="1632546"/>
            <a:ext cx="1998298" cy="1041897"/>
          </a:xfrm>
          <a:prstGeom prst="rect">
            <a:avLst/>
          </a:prstGeom>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561234" y="2824964"/>
            <a:ext cx="1990796" cy="888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234" y="3862026"/>
            <a:ext cx="1989338" cy="8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111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extremetech.com/wp-content/uploads/2011/09/Lock-Sc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60" y="1068635"/>
            <a:ext cx="8437967" cy="474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292391"/>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Toast</a:t>
            </a:r>
            <a:r>
              <a:rPr lang="hu-HU" smtClean="0"/>
              <a:t> értesítések</a:t>
            </a:r>
            <a:endParaRPr lang="en-US" dirty="0"/>
          </a:p>
        </p:txBody>
      </p:sp>
      <p:sp>
        <p:nvSpPr>
          <p:cNvPr id="5" name="Text Placeholder 4"/>
          <p:cNvSpPr>
            <a:spLocks noGrp="1"/>
          </p:cNvSpPr>
          <p:nvPr>
            <p:ph type="body" sz="quarter" idx="10"/>
          </p:nvPr>
        </p:nvSpPr>
        <p:spPr>
          <a:xfrm>
            <a:off x="454001" y="1684476"/>
            <a:ext cx="8363938" cy="4395049"/>
          </a:xfrm>
        </p:spPr>
        <p:txBody>
          <a:bodyPr/>
          <a:lstStyle/>
          <a:p>
            <a:r>
              <a:rPr lang="hu-HU" dirty="0" smtClean="0"/>
              <a:t>Azonnal felugró üzenetek</a:t>
            </a:r>
          </a:p>
          <a:p>
            <a:r>
              <a:rPr lang="hu-HU" dirty="0" smtClean="0"/>
              <a:t>A felhasználó garantáltan észreveszi</a:t>
            </a:r>
          </a:p>
          <a:p>
            <a:pPr lvl="1"/>
            <a:r>
              <a:rPr lang="hu-HU" dirty="0" smtClean="0"/>
              <a:t>Hangjelzés is</a:t>
            </a:r>
          </a:p>
          <a:p>
            <a:r>
              <a:rPr lang="hu-HU" dirty="0" smtClean="0"/>
              <a:t>Mire jó?</a:t>
            </a:r>
          </a:p>
          <a:p>
            <a:pPr lvl="1"/>
            <a:r>
              <a:rPr lang="hu-HU" dirty="0" smtClean="0"/>
              <a:t>Amire azonnal kell reagálni</a:t>
            </a:r>
          </a:p>
          <a:p>
            <a:pPr lvl="1"/>
            <a:r>
              <a:rPr lang="hu-HU" dirty="0" smtClean="0"/>
              <a:t>Pl. bejövő telefonhívás</a:t>
            </a:r>
          </a:p>
          <a:p>
            <a:r>
              <a:rPr lang="hu-HU" dirty="0" smtClean="0"/>
              <a:t>Mire nem jó?</a:t>
            </a:r>
          </a:p>
          <a:p>
            <a:pPr lvl="1"/>
            <a:r>
              <a:rPr lang="hu-HU" dirty="0" smtClean="0"/>
              <a:t>Ha nem szabad lemaradni az üzenetekről</a:t>
            </a:r>
          </a:p>
          <a:p>
            <a:pPr lvl="1"/>
            <a:r>
              <a:rPr lang="hu-HU" dirty="0" smtClean="0"/>
              <a:t>Vagy nagyon gyakoriak</a:t>
            </a:r>
          </a:p>
          <a:p>
            <a:pPr lvl="1"/>
            <a:r>
              <a:rPr lang="hu-HU" dirty="0" smtClean="0"/>
              <a:t>Pl. új email</a:t>
            </a:r>
          </a:p>
          <a:p>
            <a:r>
              <a:rPr lang="hu-HU" dirty="0" smtClean="0"/>
              <a:t>Használjuk a csempékkel együtt</a:t>
            </a:r>
          </a:p>
          <a:p>
            <a:r>
              <a:rPr lang="hu-HU" dirty="0" smtClean="0"/>
              <a:t>Sablonok</a:t>
            </a:r>
            <a:endParaRPr lang="hu-HU" dirty="0"/>
          </a:p>
        </p:txBody>
      </p:sp>
      <p:sp>
        <p:nvSpPr>
          <p:cNvPr id="4" name="Text Placeholder 3"/>
          <p:cNvSpPr>
            <a:spLocks noGrp="1"/>
          </p:cNvSpPr>
          <p:nvPr>
            <p:ph type="body" sz="quarter" idx="11"/>
          </p:nvPr>
        </p:nvSpPr>
        <p:spPr/>
        <p:txBody>
          <a:bodyPr/>
          <a:lstStyle/>
          <a:p>
            <a:endParaRPr lang="hu-HU"/>
          </a:p>
        </p:txBody>
      </p:sp>
      <p:pic>
        <p:nvPicPr>
          <p:cNvPr id="7" name="Picture 2"/>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bwMode="auto">
          <a:xfrm>
            <a:off x="5977598" y="733169"/>
            <a:ext cx="3223464" cy="89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661" y="5378593"/>
            <a:ext cx="1989338" cy="8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084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Toast</a:t>
            </a:r>
            <a:r>
              <a:rPr lang="hu-HU" dirty="0" smtClean="0"/>
              <a:t> értesítés sablonok</a:t>
            </a:r>
            <a:endParaRPr lang="en-US" dirty="0"/>
          </a:p>
        </p:txBody>
      </p:sp>
      <p:pic>
        <p:nvPicPr>
          <p:cNvPr id="8" name="Picture 2"/>
          <p:cNvPicPr>
            <a:picLocks noChangeAspect="1" noChangeArrowheads="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bwMode="auto">
          <a:xfrm>
            <a:off x="1430846" y="1823462"/>
            <a:ext cx="6327979" cy="371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231678"/>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457120" indent="-457120"/>
            <a:r>
              <a:rPr lang="hu-HU" dirty="0" smtClean="0"/>
              <a:t>7. Megosztás és felhő</a:t>
            </a:r>
            <a:endParaRPr lang="en-US" dirty="0"/>
          </a:p>
        </p:txBody>
      </p:sp>
      <p:sp>
        <p:nvSpPr>
          <p:cNvPr id="4" name="Alcím 3"/>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dirty="0"/>
              <a:t>Roam to the cloud</a:t>
            </a:r>
            <a:endParaRPr lang="hu-HU" dirty="0"/>
          </a:p>
        </p:txBody>
      </p:sp>
    </p:spTree>
    <p:extLst>
      <p:ext uri="{BB962C8B-B14F-4D97-AF65-F5344CB8AC3E}">
        <p14:creationId xmlns:p14="http://schemas.microsoft.com/office/powerpoint/2010/main" val="33035506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Windows </a:t>
            </a:r>
            <a:r>
              <a:rPr lang="hu-HU" dirty="0" err="1" smtClean="0"/>
              <a:t>Runtime</a:t>
            </a:r>
            <a:r>
              <a:rPr lang="hu-HU" dirty="0" smtClean="0"/>
              <a:t> (</a:t>
            </a:r>
            <a:r>
              <a:rPr lang="hu-HU" dirty="0" err="1" smtClean="0"/>
              <a:t>WinRT</a:t>
            </a:r>
            <a:r>
              <a:rPr lang="hu-HU" dirty="0" smtClean="0"/>
              <a:t>)</a:t>
            </a:r>
            <a:endParaRPr lang="hu-HU" dirty="0"/>
          </a:p>
        </p:txBody>
      </p:sp>
      <p:sp>
        <p:nvSpPr>
          <p:cNvPr id="3" name="Text Placeholder 2"/>
          <p:cNvSpPr>
            <a:spLocks noGrp="1"/>
          </p:cNvSpPr>
          <p:nvPr>
            <p:ph type="body" sz="quarter" idx="10"/>
          </p:nvPr>
        </p:nvSpPr>
        <p:spPr>
          <a:xfrm>
            <a:off x="454001" y="1931910"/>
            <a:ext cx="8363938" cy="2649571"/>
          </a:xfrm>
        </p:spPr>
        <p:txBody>
          <a:bodyPr/>
          <a:lstStyle/>
          <a:p>
            <a:pPr>
              <a:lnSpc>
                <a:spcPct val="120000"/>
              </a:lnSpc>
            </a:pPr>
            <a:r>
              <a:rPr lang="hu-HU" dirty="0" smtClean="0"/>
              <a:t>Saját </a:t>
            </a:r>
            <a:r>
              <a:rPr lang="hu-HU" dirty="0" err="1" smtClean="0"/>
              <a:t>WinRT</a:t>
            </a:r>
            <a:r>
              <a:rPr lang="hu-HU" dirty="0" smtClean="0"/>
              <a:t> könyvtár készítése</a:t>
            </a:r>
          </a:p>
          <a:p>
            <a:pPr lvl="1">
              <a:lnSpc>
                <a:spcPct val="120000"/>
              </a:lnSpc>
            </a:pPr>
            <a:r>
              <a:rPr lang="hu-HU" dirty="0" smtClean="0"/>
              <a:t>C++</a:t>
            </a:r>
          </a:p>
          <a:p>
            <a:pPr lvl="1">
              <a:lnSpc>
                <a:spcPct val="120000"/>
              </a:lnSpc>
            </a:pPr>
            <a:r>
              <a:rPr lang="hu-HU" dirty="0" smtClean="0"/>
              <a:t>C#, VB</a:t>
            </a:r>
          </a:p>
          <a:p>
            <a:pPr>
              <a:lnSpc>
                <a:spcPct val="120000"/>
              </a:lnSpc>
            </a:pPr>
            <a:r>
              <a:rPr lang="hu-HU" dirty="0" err="1" smtClean="0"/>
              <a:t>Aszinkronitás</a:t>
            </a:r>
            <a:endParaRPr lang="hu-HU" dirty="0" smtClean="0"/>
          </a:p>
          <a:p>
            <a:pPr lvl="1">
              <a:lnSpc>
                <a:spcPct val="120000"/>
              </a:lnSpc>
            </a:pPr>
            <a:r>
              <a:rPr lang="hu-HU" dirty="0" smtClean="0"/>
              <a:t>Ha valami potenciálisan sok ideig tart</a:t>
            </a:r>
          </a:p>
          <a:p>
            <a:pPr lvl="1">
              <a:lnSpc>
                <a:spcPct val="120000"/>
              </a:lnSpc>
            </a:pPr>
            <a:r>
              <a:rPr lang="hu-HU" dirty="0" smtClean="0"/>
              <a:t>Támogatás: C# 5</a:t>
            </a:r>
            <a:endParaRPr lang="hu-HU" dirty="0"/>
          </a:p>
        </p:txBody>
      </p:sp>
      <p:sp>
        <p:nvSpPr>
          <p:cNvPr id="4" name="Text Placeholder 3"/>
          <p:cNvSpPr>
            <a:spLocks noGrp="1"/>
          </p:cNvSpPr>
          <p:nvPr>
            <p:ph type="body" sz="quarter" idx="11"/>
          </p:nvPr>
        </p:nvSpPr>
        <p:spPr/>
        <p:txBody>
          <a:bodyPr/>
          <a:lstStyle/>
          <a:p>
            <a:r>
              <a:rPr lang="hu-HU" dirty="0" smtClean="0"/>
              <a:t>Felépítés 3</a:t>
            </a:r>
            <a:endParaRPr lang="hu-HU" dirty="0"/>
          </a:p>
        </p:txBody>
      </p:sp>
      <p:sp>
        <p:nvSpPr>
          <p:cNvPr id="5" name="Text Placeholder 4"/>
          <p:cNvSpPr>
            <a:spLocks noGrp="1"/>
          </p:cNvSpPr>
          <p:nvPr>
            <p:ph type="body" sz="quarter" idx="12"/>
          </p:nvPr>
        </p:nvSpPr>
        <p:spPr/>
        <p:txBody>
          <a:bodyPr/>
          <a:lstStyle/>
          <a:p>
            <a:endParaRPr lang="hu-HU"/>
          </a:p>
        </p:txBody>
      </p:sp>
    </p:spTree>
    <p:extLst>
      <p:ext uri="{BB962C8B-B14F-4D97-AF65-F5344CB8AC3E}">
        <p14:creationId xmlns:p14="http://schemas.microsoft.com/office/powerpoint/2010/main" val="186568692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Megosztás a gépek között</a:t>
            </a:r>
            <a:endParaRPr lang="hu-HU" dirty="0"/>
          </a:p>
        </p:txBody>
      </p:sp>
      <p:sp>
        <p:nvSpPr>
          <p:cNvPr id="3" name="Text Placeholder 2"/>
          <p:cNvSpPr>
            <a:spLocks noGrp="1"/>
          </p:cNvSpPr>
          <p:nvPr>
            <p:ph type="body" sz="quarter" idx="10"/>
          </p:nvPr>
        </p:nvSpPr>
        <p:spPr>
          <a:xfrm>
            <a:off x="454001" y="1684476"/>
            <a:ext cx="8363938" cy="5024452"/>
          </a:xfrm>
        </p:spPr>
        <p:txBody>
          <a:bodyPr/>
          <a:lstStyle/>
          <a:p>
            <a:r>
              <a:rPr lang="hu-HU" dirty="0" smtClean="0"/>
              <a:t>A felhasználónak több eszköze van</a:t>
            </a:r>
          </a:p>
          <a:p>
            <a:r>
              <a:rPr lang="hu-HU" dirty="0"/>
              <a:t>A felhasználó számítógépei között megosztjuk</a:t>
            </a:r>
          </a:p>
          <a:p>
            <a:pPr lvl="1"/>
            <a:r>
              <a:rPr lang="hu-HU" dirty="0"/>
              <a:t>Beállítások, </a:t>
            </a:r>
            <a:r>
              <a:rPr lang="hu-HU" dirty="0" smtClean="0"/>
              <a:t>állapot, fájlok</a:t>
            </a:r>
          </a:p>
          <a:p>
            <a:r>
              <a:rPr lang="hu-HU" sz="2100" dirty="0"/>
              <a:t>Tegyük lehetővé, hogy a felhasználó ott folytassa a munkát, ahol abbahagyta</a:t>
            </a:r>
          </a:p>
          <a:p>
            <a:pPr lvl="1"/>
            <a:r>
              <a:rPr lang="hu-HU" sz="1700" dirty="0" smtClean="0"/>
              <a:t>Új email üzenet</a:t>
            </a:r>
          </a:p>
          <a:p>
            <a:pPr lvl="1"/>
            <a:r>
              <a:rPr lang="hu-HU" sz="1700" dirty="0" smtClean="0"/>
              <a:t>Játék</a:t>
            </a:r>
            <a:endParaRPr lang="hu-HU" sz="1700" dirty="0"/>
          </a:p>
          <a:p>
            <a:pPr lvl="1"/>
            <a:r>
              <a:rPr lang="hu-HU" sz="1700" dirty="0" err="1"/>
              <a:t>Stb</a:t>
            </a:r>
            <a:r>
              <a:rPr lang="hu-HU" sz="1700" dirty="0"/>
              <a:t>…</a:t>
            </a:r>
          </a:p>
          <a:p>
            <a:r>
              <a:rPr lang="hu-HU" sz="2100" dirty="0" smtClean="0"/>
              <a:t>Őrizzük meg a beállításait</a:t>
            </a:r>
          </a:p>
          <a:p>
            <a:r>
              <a:rPr lang="hu-HU" sz="2100" dirty="0" smtClean="0"/>
              <a:t>Beépített </a:t>
            </a:r>
            <a:r>
              <a:rPr lang="hu-HU" sz="2100" dirty="0"/>
              <a:t>támogatás</a:t>
            </a:r>
          </a:p>
          <a:p>
            <a:pPr lvl="1"/>
            <a:r>
              <a:rPr lang="hu-HU" sz="1700" dirty="0" err="1" smtClean="0"/>
              <a:t>Live</a:t>
            </a:r>
            <a:r>
              <a:rPr lang="hu-HU" sz="1700" dirty="0" smtClean="0"/>
              <a:t> ID</a:t>
            </a:r>
          </a:p>
          <a:p>
            <a:pPr lvl="1"/>
            <a:r>
              <a:rPr lang="hu-HU" sz="1700" dirty="0" smtClean="0"/>
              <a:t>Alkalmazás </a:t>
            </a:r>
            <a:r>
              <a:rPr lang="hu-HU" sz="1700" dirty="0"/>
              <a:t>adatok és beállítások automatikus </a:t>
            </a:r>
            <a:r>
              <a:rPr lang="hu-HU" sz="1700" dirty="0" err="1"/>
              <a:t>szinkronizációja</a:t>
            </a:r>
            <a:endParaRPr lang="en-US" sz="1700" dirty="0"/>
          </a:p>
          <a:p>
            <a:pPr lvl="1"/>
            <a:endParaRPr lang="en-US" dirty="0"/>
          </a:p>
          <a:p>
            <a:pPr marL="0" indent="0">
              <a:buNone/>
            </a:pPr>
            <a:endParaRPr lang="hu-HU" dirty="0" smtClean="0"/>
          </a:p>
          <a:p>
            <a:endParaRPr lang="hu-HU" dirty="0"/>
          </a:p>
        </p:txBody>
      </p:sp>
      <p:sp>
        <p:nvSpPr>
          <p:cNvPr id="4" name="Text Placeholder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2759198425"/>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Mit osszunk meg?</a:t>
            </a:r>
            <a:endParaRPr lang="en-US" dirty="0"/>
          </a:p>
        </p:txBody>
      </p:sp>
      <p:sp>
        <p:nvSpPr>
          <p:cNvPr id="3" name="Text Placeholder 2"/>
          <p:cNvSpPr>
            <a:spLocks noGrp="1"/>
          </p:cNvSpPr>
          <p:nvPr>
            <p:ph type="body" sz="quarter" idx="10"/>
          </p:nvPr>
        </p:nvSpPr>
        <p:spPr>
          <a:xfrm>
            <a:off x="454001" y="1684476"/>
            <a:ext cx="8363938" cy="3120854"/>
          </a:xfrm>
        </p:spPr>
        <p:txBody>
          <a:bodyPr/>
          <a:lstStyle/>
          <a:p>
            <a:pPr marL="0" indent="0">
              <a:lnSpc>
                <a:spcPct val="100000"/>
              </a:lnSpc>
              <a:spcAft>
                <a:spcPts val="600"/>
              </a:spcAft>
              <a:buNone/>
            </a:pPr>
            <a:r>
              <a:rPr lang="hu-HU" dirty="0" smtClean="0"/>
              <a:t>Beállítások</a:t>
            </a:r>
            <a:endParaRPr lang="en-US" dirty="0" smtClean="0"/>
          </a:p>
          <a:p>
            <a:pPr lvl="1">
              <a:lnSpc>
                <a:spcPct val="100000"/>
              </a:lnSpc>
            </a:pPr>
            <a:r>
              <a:rPr lang="en-US" dirty="0" smtClean="0"/>
              <a:t>Celsius </a:t>
            </a:r>
            <a:r>
              <a:rPr lang="hu-HU" dirty="0" smtClean="0"/>
              <a:t>vagy</a:t>
            </a:r>
            <a:r>
              <a:rPr lang="en-US" dirty="0" smtClean="0"/>
              <a:t> Fahrenheit</a:t>
            </a:r>
            <a:endParaRPr lang="hu-HU" dirty="0" smtClean="0"/>
          </a:p>
          <a:p>
            <a:pPr lvl="1">
              <a:lnSpc>
                <a:spcPct val="100000"/>
              </a:lnSpc>
            </a:pPr>
            <a:r>
              <a:rPr lang="en-US" dirty="0" smtClean="0"/>
              <a:t>RSS </a:t>
            </a:r>
            <a:r>
              <a:rPr lang="hu-HU" dirty="0" smtClean="0"/>
              <a:t>csatornák, amikre feliratkoztam</a:t>
            </a:r>
            <a:endParaRPr lang="en-US" dirty="0" smtClean="0"/>
          </a:p>
          <a:p>
            <a:pPr lvl="1">
              <a:lnSpc>
                <a:spcPct val="100000"/>
              </a:lnSpc>
            </a:pPr>
            <a:r>
              <a:rPr lang="hu-HU" dirty="0" smtClean="0"/>
              <a:t>Kedvenc receptek</a:t>
            </a:r>
            <a:r>
              <a:rPr lang="en-US" dirty="0" smtClean="0"/>
              <a:t/>
            </a:r>
            <a:br>
              <a:rPr lang="en-US" dirty="0" smtClean="0"/>
            </a:br>
            <a:endParaRPr lang="en-US" dirty="0" smtClean="0"/>
          </a:p>
          <a:p>
            <a:pPr marL="0" indent="0">
              <a:lnSpc>
                <a:spcPct val="100000"/>
              </a:lnSpc>
              <a:spcAft>
                <a:spcPts val="600"/>
              </a:spcAft>
              <a:buNone/>
            </a:pPr>
            <a:r>
              <a:rPr lang="hu-HU" dirty="0" smtClean="0"/>
              <a:t>Állapot</a:t>
            </a:r>
            <a:endParaRPr lang="en-US" dirty="0"/>
          </a:p>
          <a:p>
            <a:pPr lvl="1">
              <a:lnSpc>
                <a:spcPct val="100000"/>
              </a:lnSpc>
            </a:pPr>
            <a:r>
              <a:rPr lang="hu-HU" dirty="0" smtClean="0"/>
              <a:t>Meddig olvastam el a könyveimet</a:t>
            </a:r>
            <a:endParaRPr lang="en-US" dirty="0"/>
          </a:p>
          <a:p>
            <a:pPr lvl="1">
              <a:lnSpc>
                <a:spcPct val="100000"/>
              </a:lnSpc>
            </a:pPr>
            <a:r>
              <a:rPr lang="hu-HU" dirty="0" smtClean="0"/>
              <a:t>Hányadik pályáig jutottam a játékban</a:t>
            </a:r>
            <a:endParaRPr lang="en-US" dirty="0"/>
          </a:p>
        </p:txBody>
      </p:sp>
      <p:sp>
        <p:nvSpPr>
          <p:cNvPr id="4" name="Text Placeholder 3"/>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704708628"/>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457120" indent="-457120"/>
            <a:r>
              <a:rPr lang="hu-HU" dirty="0" smtClean="0"/>
              <a:t>8. Követi a Metro elveket</a:t>
            </a:r>
            <a:endParaRPr lang="en-US" dirty="0"/>
          </a:p>
        </p:txBody>
      </p:sp>
      <p:sp>
        <p:nvSpPr>
          <p:cNvPr id="4" name="Alcím 3"/>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dirty="0"/>
              <a:t>Embrace Metro principles</a:t>
            </a:r>
            <a:endParaRPr lang="hu-HU" dirty="0"/>
          </a:p>
        </p:txBody>
      </p:sp>
    </p:spTree>
    <p:extLst>
      <p:ext uri="{BB962C8B-B14F-4D97-AF65-F5344CB8AC3E}">
        <p14:creationId xmlns:p14="http://schemas.microsoft.com/office/powerpoint/2010/main" val="4290884257"/>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Metro tervezési elvek</a:t>
            </a:r>
            <a:endParaRPr lang="hu-HU" dirty="0"/>
          </a:p>
        </p:txBody>
      </p:sp>
      <p:sp>
        <p:nvSpPr>
          <p:cNvPr id="6" name="Text Placeholder 5"/>
          <p:cNvSpPr>
            <a:spLocks noGrp="1"/>
          </p:cNvSpPr>
          <p:nvPr>
            <p:ph type="body" sz="quarter" idx="10"/>
          </p:nvPr>
        </p:nvSpPr>
        <p:spPr>
          <a:xfrm>
            <a:off x="454001" y="1684476"/>
            <a:ext cx="8363938" cy="3995517"/>
          </a:xfrm>
        </p:spPr>
        <p:txBody>
          <a:bodyPr/>
          <a:lstStyle/>
          <a:p>
            <a:pPr>
              <a:lnSpc>
                <a:spcPct val="150000"/>
              </a:lnSpc>
            </a:pPr>
            <a:r>
              <a:rPr lang="hu-HU" sz="3200" dirty="0" smtClean="0"/>
              <a:t>Ügyel a részletekre</a:t>
            </a:r>
          </a:p>
          <a:p>
            <a:pPr>
              <a:lnSpc>
                <a:spcPct val="150000"/>
              </a:lnSpc>
            </a:pPr>
            <a:r>
              <a:rPr lang="hu-HU" sz="3200" dirty="0" smtClean="0"/>
              <a:t>A kevesebb néha több</a:t>
            </a:r>
          </a:p>
          <a:p>
            <a:pPr>
              <a:lnSpc>
                <a:spcPct val="150000"/>
              </a:lnSpc>
            </a:pPr>
            <a:r>
              <a:rPr lang="hu-HU" sz="3200" dirty="0" smtClean="0"/>
              <a:t>Gyors és folyamatos</a:t>
            </a:r>
          </a:p>
          <a:p>
            <a:pPr>
              <a:lnSpc>
                <a:spcPct val="150000"/>
              </a:lnSpc>
            </a:pPr>
            <a:r>
              <a:rPr lang="hu-HU" sz="3200" dirty="0" smtClean="0"/>
              <a:t>Autentikusan digitális</a:t>
            </a:r>
          </a:p>
          <a:p>
            <a:pPr>
              <a:lnSpc>
                <a:spcPct val="150000"/>
              </a:lnSpc>
            </a:pPr>
            <a:r>
              <a:rPr lang="hu-HU" sz="3200" dirty="0" smtClean="0"/>
              <a:t>Egységben az erő</a:t>
            </a:r>
            <a:endParaRPr lang="hu-HU" sz="3200" dirty="0"/>
          </a:p>
        </p:txBody>
      </p:sp>
      <p:sp>
        <p:nvSpPr>
          <p:cNvPr id="7" name="Text Placeholder 6"/>
          <p:cNvSpPr>
            <a:spLocks noGrp="1"/>
          </p:cNvSpPr>
          <p:nvPr>
            <p:ph type="body" sz="quarter" idx="11"/>
          </p:nvPr>
        </p:nvSpPr>
        <p:spPr/>
        <p:txBody>
          <a:bodyPr/>
          <a:lstStyle/>
          <a:p>
            <a:endParaRPr lang="hu-HU"/>
          </a:p>
        </p:txBody>
      </p:sp>
    </p:spTree>
    <p:extLst>
      <p:ext uri="{BB962C8B-B14F-4D97-AF65-F5344CB8AC3E}">
        <p14:creationId xmlns:p14="http://schemas.microsoft.com/office/powerpoint/2010/main" val="675468023"/>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dirty="0" err="1" smtClean="0"/>
              <a:t>Desktop</a:t>
            </a:r>
            <a:r>
              <a:rPr lang="hu-HU" dirty="0" smtClean="0"/>
              <a:t> alkalmazásból Metro stílusú alkalmazás</a:t>
            </a:r>
            <a:endParaRPr lang="en-US" dirty="0"/>
          </a:p>
        </p:txBody>
      </p:sp>
      <p:sp>
        <p:nvSpPr>
          <p:cNvPr id="5" name="Alcím 4"/>
          <p:cNvSpPr>
            <a:spLocks noGrp="1"/>
          </p:cNvSpPr>
          <p:nvPr>
            <p:ph type="subTitle" idx="1"/>
          </p:nvPr>
        </p:nvSpPr>
        <p:spPr/>
        <p:txBody>
          <a:bodyPr/>
          <a:lstStyle/>
          <a:p>
            <a:endParaRPr lang="en-US"/>
          </a:p>
        </p:txBody>
      </p:sp>
      <p:sp>
        <p:nvSpPr>
          <p:cNvPr id="6" name="Szöveg helye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87735863"/>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design\secure\randyw\Windows8\RSSReader\BUILD-presentation\110829_jpgs\110829_01-a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1" y="0"/>
            <a:ext cx="12280738" cy="725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23397"/>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design\secure\randyw\Windows8\RSSReader\BUILD-presentation\110829_jpgs\110829_02-clean&amp;purposeful-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05" y="87928"/>
            <a:ext cx="12410515" cy="697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20150"/>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windesign\secure\randyw\Windows8\RSSReader\BUILD-presentation\110829_jpgs\110829_03-contentbeforechrome-03.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1402" y="-42580"/>
            <a:ext cx="12349424" cy="6943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windesign\secure\randyw\Windows8\RSSReader\BUILD-presentation\110829_jpgs\app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0" y="5553075"/>
            <a:ext cx="9224386" cy="8149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0" y="6368019"/>
            <a:ext cx="9144000" cy="665326"/>
          </a:xfrm>
          <a:prstGeom prst="rect">
            <a:avLst/>
          </a:prstGeom>
          <a:solidFill>
            <a:srgbClr val="0000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hu-HU" sz="2200" dirty="0" smtClean="0">
              <a:solidFill>
                <a:schemeClr val="bg1"/>
              </a:solidFill>
            </a:endParaRPr>
          </a:p>
        </p:txBody>
      </p:sp>
      <p:pic>
        <p:nvPicPr>
          <p:cNvPr id="122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597" b="7411"/>
          <a:stretch/>
        </p:blipFill>
        <p:spPr bwMode="auto">
          <a:xfrm>
            <a:off x="8399585" y="-141409"/>
            <a:ext cx="762000" cy="650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713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additive="base">
                                        <p:cTn id="13" dur="500" fill="hold"/>
                                        <p:tgtEl>
                                          <p:spTgt spid="12290"/>
                                        </p:tgtEl>
                                        <p:attrNameLst>
                                          <p:attrName>ppt_x</p:attrName>
                                        </p:attrNameLst>
                                      </p:cBhvr>
                                      <p:tavLst>
                                        <p:tav tm="0">
                                          <p:val>
                                            <p:strVal val="1+#ppt_w/2"/>
                                          </p:val>
                                        </p:tav>
                                        <p:tav tm="100000">
                                          <p:val>
                                            <p:strVal val="#ppt_x"/>
                                          </p:val>
                                        </p:tav>
                                      </p:tavLst>
                                    </p:anim>
                                    <p:anim calcmode="lin" valueType="num">
                                      <p:cBhvr additive="base">
                                        <p:cTn id="14"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indesign\secure\randyw\Windows8\RSSReader\BUILD-presentation\110829_jpgs\110829_04-clearinfohierarchy-03.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847846"/>
            <a:ext cx="9181919" cy="51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1589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windesign\secure\randyw\Windows8\RSSReader\BUILD-presentation\110829_jpgs\110829_05-Reader.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847846"/>
            <a:ext cx="9181919" cy="51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2056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Windows8">
  <a:themeElements>
    <a:clrScheme name="New Windows Template 2">
      <a:dk1>
        <a:srgbClr val="292929"/>
      </a:dk1>
      <a:lt1>
        <a:srgbClr val="FFFFFF"/>
      </a:lt1>
      <a:dk2>
        <a:srgbClr val="072B60"/>
      </a:dk2>
      <a:lt2>
        <a:srgbClr val="EEECE1"/>
      </a:lt2>
      <a:accent1>
        <a:srgbClr val="557EB9"/>
      </a:accent1>
      <a:accent2>
        <a:srgbClr val="FFC211"/>
      </a:accent2>
      <a:accent3>
        <a:srgbClr val="6BBD46"/>
      </a:accent3>
      <a:accent4>
        <a:srgbClr val="FE5815"/>
      </a:accent4>
      <a:accent5>
        <a:srgbClr val="EB7C00"/>
      </a:accent5>
      <a:accent6>
        <a:srgbClr val="00DCFF"/>
      </a:accent6>
      <a:hlink>
        <a:srgbClr val="00B9F2"/>
      </a:hlink>
      <a:folHlink>
        <a:srgbClr val="008AB5"/>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solidFill>
              <a:schemeClr val="tx1">
                <a:lumMod val="75000"/>
                <a:lumOff val="25000"/>
                <a:alpha val="99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System.Storyboarding.Metro.MetroTileMediumText" Revision="1" Stencil="System.Storyboarding.Metro" StencilVersion="0.1"/>
</Control>
</file>

<file path=customXml/item10.xml><?xml version="1.0" encoding="utf-8"?>
<Control xmlns="http://schemas.microsoft.com/VisualStudio/2011/storyboarding/control">
  <Id Name="System.Storyboarding.Metro.MetroTileMediumText" Revision="1" Stencil="System.Storyboarding.Metro" StencilVersion="0.1"/>
</Control>
</file>

<file path=customXml/item11.xml><?xml version="1.0" encoding="utf-8"?>
<Control xmlns="http://schemas.microsoft.com/VisualStudio/2011/storyboarding/control">
  <Id Name="System.Storyboarding.Common.ScrollbarHorizontal" Revision="1" Stencil="System.Storyboarding.Common" StencilVersion="0.1"/>
</Control>
</file>

<file path=customXml/item12.xml><?xml version="1.0" encoding="utf-8"?>
<Control xmlns="http://schemas.microsoft.com/VisualStudio/2011/storyboarding/control">
  <Id Name="System.Storyboarding.MetroIcons.Left" Revision="1" Stencil="System.Storyboarding.MetroIcons" StencilVersion="0.1"/>
</Control>
</file>

<file path=customXml/item13.xml><?xml version="1.0" encoding="utf-8"?>
<Control xmlns="http://schemas.microsoft.com/VisualStudio/2011/storyboarding/control">
  <Id Name="System.Storyboarding.Metro.MetroTileMediumText" Revision="1" Stencil="System.Storyboarding.Metro" StencilVersion="0.1"/>
</Control>
</file>

<file path=customXml/item14.xml><?xml version="1.0" encoding="utf-8"?>
<?mso-contentType ?>
<FormTemplates xmlns="http://schemas.microsoft.com/sharepoint/v3/contenttype/forms">
  <Display>DocumentLibraryForm</Display>
  <Edit>DocumentLibraryForm</Edit>
  <New>DocumentLibraryForm</New>
</FormTemplates>
</file>

<file path=customXml/item15.xml><?xml version="1.0" encoding="utf-8"?>
<Control xmlns="http://schemas.microsoft.com/VisualStudio/2011/storyboarding/control">
  <Id Name="System.Storyboarding.Metro.MetroTileMediumText" Revision="1" Stencil="System.Storyboarding.Metro" StencilVersion="0.1"/>
</Control>
</file>

<file path=customXml/item16.xml><?xml version="1.0" encoding="utf-8"?>
<Control xmlns="http://schemas.microsoft.com/VisualStudio/2011/storyboarding/control">
  <Id Name="System.Storyboarding.WindowsPhoneIcons.Back" Revision="1" Stencil="System.Storyboarding.WindowsPhoneIcons" StencilVersion="0.1"/>
</Control>
</file>

<file path=customXml/item17.xml><?xml version="1.0" encoding="utf-8"?>
<ct:contentTypeSchema xmlns:ct="http://schemas.microsoft.com/office/2006/metadata/contentType" xmlns:ma="http://schemas.microsoft.com/office/2006/metadata/properties/metaAttributes" ct:_="" ma:_="" ma:contentTypeName="Document" ma:contentTypeID="0x0101005A9A772780AAE043B02F447FDD204C6F" ma:contentTypeVersion="0" ma:contentTypeDescription="Create a new document." ma:contentTypeScope="" ma:versionID="8521d547e6875f8e9efeb25124febd4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18.xml><?xml version="1.0" encoding="utf-8"?>
<Control xmlns="http://schemas.microsoft.com/VisualStudio/2011/storyboarding/control">
  <Id Name="System.Storyboarding.Metro.MetroTileMediumText" Revision="1" Stencil="System.Storyboarding.Metro" StencilVersion="0.1"/>
</Control>
</file>

<file path=customXml/item19.xml><?xml version="1.0" encoding="utf-8"?>
<Control xmlns="http://schemas.microsoft.com/VisualStudio/2011/storyboarding/control">
  <Id Name="System.Storyboarding.WindowsPhoneIcons.Search" Revision="1" Stencil="System.Storyboarding.WindowsPhoneIcons" StencilVersion="0.1"/>
</Control>
</file>

<file path=customXml/item2.xml><?xml version="1.0" encoding="utf-8"?>
<Control xmlns="http://schemas.microsoft.com/VisualStudio/2011/storyboarding/control">
  <Id Name="33f7ffa0-ee71-4812-b2bc-0f48551d7625" RevisionId="47abd886-f786-46fe-84b3-9d73c621f554" Stencil="172d6d98-e5c9-42e9-a209-79f7a94bbd38" StencilRevisionId="00000000-0000-0000-0000-000000000000" StencilVersion="0.0"/>
</Control>
</file>

<file path=customXml/item20.xml><?xml version="1.0" encoding="utf-8"?>
<Control xmlns="http://schemas.microsoft.com/VisualStudio/2011/storyboarding/control">
  <Id Name="System.Storyboarding.Metro.MetroTileMediumText" Revision="1" Stencil="System.Storyboarding.Metro" StencilVersion="0.1"/>
</Control>
</file>

<file path=customXml/item21.xml><?xml version="1.0" encoding="utf-8"?>
<Control xmlns="http://schemas.microsoft.com/VisualStudio/2011/storyboarding/control">
  <Id Name="System.Storyboarding.Metro.MetroTileMediumText" Revision="1" Stencil="System.Storyboarding.Metro" StencilVersion="0.1"/>
</Control>
</file>

<file path=customXml/item22.xml><?xml version="1.0" encoding="utf-8"?>
<Control xmlns="http://schemas.microsoft.com/VisualStudio/2011/storyboarding/control">
  <Id Name="System.Storyboarding.WindowsPhoneIcons.Save" Revision="1" Stencil="System.Storyboarding.WindowsPhoneIcons" StencilVersion="0.1"/>
</Control>
</file>

<file path=customXml/item23.xml><?xml version="1.0" encoding="utf-8"?>
<Control xmlns="http://schemas.microsoft.com/VisualStudio/2011/storyboarding/control">
  <Id Name="System.Storyboarding.WindowsPhoneIcons.BaseCircle" Revision="1" Stencil="System.Storyboarding.WindowsPhoneIcons" StencilVersion="0.1"/>
</Control>
</file>

<file path=customXml/item24.xml><?xml version="1.0" encoding="utf-8"?>
<Control xmlns="http://schemas.microsoft.com/VisualStudio/2011/storyboarding/control">
  <Id Name="System.Storyboarding.Metro.MetroTileMediumText" Revision="1" Stencil="System.Storyboarding.Metro" StencilVersion="0.1"/>
</Control>
</file>

<file path=customXml/item25.xml><?xml version="1.0" encoding="utf-8"?>
<Control xmlns="http://schemas.microsoft.com/VisualStudio/2011/storyboarding/control">
  <Id Name="System.Storyboarding.Metro.MetroTileMediumText" Revision="1" Stencil="System.Storyboarding.Metro" StencilVersion="0.1"/>
</Control>
</file>

<file path=customXml/item26.xml><?xml version="1.0" encoding="utf-8"?>
<Control xmlns="http://schemas.microsoft.com/VisualStudio/2011/storyboarding/control">
  <Id Name="System.Storyboarding.MetroIcons.Refresh" Revision="1" Stencil="System.Storyboarding.MetroIcons" StencilVersion="0.1"/>
</Control>
</file>

<file path=customXml/item27.xml><?xml version="1.0" encoding="utf-8"?>
<Control xmlns="http://schemas.microsoft.com/VisualStudio/2011/storyboarding/control">
  <Id Name="System.Storyboarding.Metro.MetroTileMediumText" Revision="1" Stencil="System.Storyboarding.Metro" StencilVersion="0.1"/>
</Control>
</file>

<file path=customXml/item28.xml><?xml version="1.0" encoding="utf-8"?>
<Control xmlns="http://schemas.microsoft.com/VisualStudio/2011/storyboarding/control">
  <Id Name="System.Storyboarding.Metro.MetroTileMediumText" Revision="1" Stencil="System.Storyboarding.Metro" StencilVersion="0.1"/>
</Control>
</file>

<file path=customXml/item29.xml><?xml version="1.0" encoding="utf-8"?>
<Control xmlns="http://schemas.microsoft.com/VisualStudio/2011/storyboarding/control">
  <Id Name="System.Storyboarding.Metro.MetroTileMediumText" Revision="1" Stencil="System.Storyboarding.Metro" StencilVersion="0.1"/>
</Control>
</file>

<file path=customXml/item3.xml><?xml version="1.0" encoding="utf-8"?>
<Control xmlns="http://schemas.microsoft.com/VisualStudio/2011/storyboarding/control">
  <Id Name="a2c8d44d-9667-4c53-9e49-e310e6246c4a" RevisionId="9b2c8de1-5094-4c28-9871-718be66a8830" Stencil="172d6d98-e5c9-42e9-a209-79f7a94bbd38" StencilRevisionId="00000000-0000-0000-0000-000000000000" StencilVersion="0.0"/>
</Control>
</file>

<file path=customXml/item30.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ontrol xmlns="http://schemas.microsoft.com/VisualStudio/2011/storyboarding/control">
  <Id Name="366cd925-969f-44e1-b789-354cb31b0dfd" RevisionId="87c5073a-f3d6-4c7e-a7b7-c9586eacad3b" Stencil="172d6d98-e5c9-42e9-a209-79f7a94bbd38" StencilRevisionId="00000000-0000-0000-0000-000000000000" StencilVersion="0.0"/>
</Control>
</file>

<file path=customXml/item5.xml><?xml version="1.0" encoding="utf-8"?>
<Control xmlns="http://schemas.microsoft.com/VisualStudio/2011/storyboarding/control">
  <Id Name="System.Storyboarding.MetroIcons.Right" Revision="1" Stencil="System.Storyboarding.MetroIcons" StencilVersion="0.1"/>
</Control>
</file>

<file path=customXml/item6.xml><?xml version="1.0" encoding="utf-8"?>
<Control xmlns="http://schemas.microsoft.com/VisualStudio/2011/storyboarding/control">
  <Id Name="System.Storyboarding.MetroIcons.Refresh" Revision="1" Stencil="System.Storyboarding.MetroIcons" StencilVersion="0.1"/>
</Control>
</file>

<file path=customXml/item7.xml><?xml version="1.0" encoding="utf-8"?>
<Control xmlns="http://schemas.microsoft.com/VisualStudio/2011/storyboarding/control">
  <Id Name="System.Storyboarding.Metro.MetroTileMediumText" Revision="1" Stencil="System.Storyboarding.Metro" StencilVersion="0.1"/>
</Control>
</file>

<file path=customXml/item8.xml><?xml version="1.0" encoding="utf-8"?>
<Control xmlns="http://schemas.microsoft.com/VisualStudio/2011/storyboarding/control">
  <Id Name="System.Storyboarding.Metro.MetroTileMediumText" Revision="1" Stencil="System.Storyboarding.Metro" StencilVersion="0.1"/>
</Control>
</file>

<file path=customXml/item9.xml><?xml version="1.0" encoding="utf-8"?>
<Control xmlns="http://schemas.microsoft.com/VisualStudio/2011/storyboarding/control">
  <Id Name="33f7ffa0-ee71-4812-b2bc-0f48551d7625" RevisionId="47abd886-f786-46fe-84b3-9d73c621f554" Stencil="172d6d98-e5c9-42e9-a209-79f7a94bbd38" StencilRevisionId="00000000-0000-0000-0000-000000000000" StencilVersion="0.0"/>
</Control>
</file>

<file path=customXml/itemProps1.xml><?xml version="1.0" encoding="utf-8"?>
<ds:datastoreItem xmlns:ds="http://schemas.openxmlformats.org/officeDocument/2006/customXml" ds:itemID="{A43C0688-EF21-4700-96B5-FED590C5C6A4}">
  <ds:schemaRefs>
    <ds:schemaRef ds:uri="http://schemas.microsoft.com/VisualStudio/2011/storyboarding/control"/>
  </ds:schemaRefs>
</ds:datastoreItem>
</file>

<file path=customXml/itemProps10.xml><?xml version="1.0" encoding="utf-8"?>
<ds:datastoreItem xmlns:ds="http://schemas.openxmlformats.org/officeDocument/2006/customXml" ds:itemID="{0BAAD656-6838-4EE5-9088-A2AD3C2832F7}">
  <ds:schemaRefs>
    <ds:schemaRef ds:uri="http://schemas.microsoft.com/VisualStudio/2011/storyboarding/control"/>
  </ds:schemaRefs>
</ds:datastoreItem>
</file>

<file path=customXml/itemProps11.xml><?xml version="1.0" encoding="utf-8"?>
<ds:datastoreItem xmlns:ds="http://schemas.openxmlformats.org/officeDocument/2006/customXml" ds:itemID="{EDC36507-1B80-4FB8-89D0-A68AA7452AC7}">
  <ds:schemaRefs>
    <ds:schemaRef ds:uri="http://schemas.microsoft.com/VisualStudio/2011/storyboarding/control"/>
  </ds:schemaRefs>
</ds:datastoreItem>
</file>

<file path=customXml/itemProps12.xml><?xml version="1.0" encoding="utf-8"?>
<ds:datastoreItem xmlns:ds="http://schemas.openxmlformats.org/officeDocument/2006/customXml" ds:itemID="{2C2A7D17-1A57-4514-B3AA-AEA59AAB8082}">
  <ds:schemaRefs>
    <ds:schemaRef ds:uri="http://schemas.microsoft.com/VisualStudio/2011/storyboarding/control"/>
  </ds:schemaRefs>
</ds:datastoreItem>
</file>

<file path=customXml/itemProps13.xml><?xml version="1.0" encoding="utf-8"?>
<ds:datastoreItem xmlns:ds="http://schemas.openxmlformats.org/officeDocument/2006/customXml" ds:itemID="{DE667C8D-2FDF-4C58-A7D6-14D42431F5E5}">
  <ds:schemaRefs>
    <ds:schemaRef ds:uri="http://schemas.microsoft.com/VisualStudio/2011/storyboarding/control"/>
  </ds:schemaRefs>
</ds:datastoreItem>
</file>

<file path=customXml/itemProps14.xml><?xml version="1.0" encoding="utf-8"?>
<ds:datastoreItem xmlns:ds="http://schemas.openxmlformats.org/officeDocument/2006/customXml" ds:itemID="{D33C621B-8E37-4DFE-A7CC-AE76A08EC3A3}">
  <ds:schemaRefs>
    <ds:schemaRef ds:uri="http://schemas.microsoft.com/sharepoint/v3/contenttype/forms"/>
  </ds:schemaRefs>
</ds:datastoreItem>
</file>

<file path=customXml/itemProps15.xml><?xml version="1.0" encoding="utf-8"?>
<ds:datastoreItem xmlns:ds="http://schemas.openxmlformats.org/officeDocument/2006/customXml" ds:itemID="{B51E0384-9E87-43D7-BDBD-407817CD9EAB}">
  <ds:schemaRefs>
    <ds:schemaRef ds:uri="http://schemas.microsoft.com/VisualStudio/2011/storyboarding/control"/>
  </ds:schemaRefs>
</ds:datastoreItem>
</file>

<file path=customXml/itemProps16.xml><?xml version="1.0" encoding="utf-8"?>
<ds:datastoreItem xmlns:ds="http://schemas.openxmlformats.org/officeDocument/2006/customXml" ds:itemID="{387003F3-15EC-411B-A0E2-72E8D485F458}">
  <ds:schemaRefs>
    <ds:schemaRef ds:uri="http://schemas.microsoft.com/VisualStudio/2011/storyboarding/control"/>
  </ds:schemaRefs>
</ds:datastoreItem>
</file>

<file path=customXml/itemProps17.xml><?xml version="1.0" encoding="utf-8"?>
<ds:datastoreItem xmlns:ds="http://schemas.openxmlformats.org/officeDocument/2006/customXml" ds:itemID="{294041A8-FC85-4A76-89FD-F31D8AB24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18.xml><?xml version="1.0" encoding="utf-8"?>
<ds:datastoreItem xmlns:ds="http://schemas.openxmlformats.org/officeDocument/2006/customXml" ds:itemID="{061D25BF-0376-49F6-AA7A-1CD3A2E8698F}">
  <ds:schemaRefs>
    <ds:schemaRef ds:uri="http://schemas.microsoft.com/VisualStudio/2011/storyboarding/control"/>
  </ds:schemaRefs>
</ds:datastoreItem>
</file>

<file path=customXml/itemProps19.xml><?xml version="1.0" encoding="utf-8"?>
<ds:datastoreItem xmlns:ds="http://schemas.openxmlformats.org/officeDocument/2006/customXml" ds:itemID="{D1FB0546-9318-4E0D-B4FD-65B53FC7A86F}">
  <ds:schemaRefs>
    <ds:schemaRef ds:uri="http://schemas.microsoft.com/VisualStudio/2011/storyboarding/control"/>
  </ds:schemaRefs>
</ds:datastoreItem>
</file>

<file path=customXml/itemProps2.xml><?xml version="1.0" encoding="utf-8"?>
<ds:datastoreItem xmlns:ds="http://schemas.openxmlformats.org/officeDocument/2006/customXml" ds:itemID="{D8E7F2B8-0E45-4E36-BD3D-61EF506FB3E0}">
  <ds:schemaRefs>
    <ds:schemaRef ds:uri="http://schemas.microsoft.com/VisualStudio/2011/storyboarding/control"/>
  </ds:schemaRefs>
</ds:datastoreItem>
</file>

<file path=customXml/itemProps20.xml><?xml version="1.0" encoding="utf-8"?>
<ds:datastoreItem xmlns:ds="http://schemas.openxmlformats.org/officeDocument/2006/customXml" ds:itemID="{A654F372-1596-4C5E-9155-CD72A76E9ADB}">
  <ds:schemaRefs>
    <ds:schemaRef ds:uri="http://schemas.microsoft.com/VisualStudio/2011/storyboarding/control"/>
  </ds:schemaRefs>
</ds:datastoreItem>
</file>

<file path=customXml/itemProps21.xml><?xml version="1.0" encoding="utf-8"?>
<ds:datastoreItem xmlns:ds="http://schemas.openxmlformats.org/officeDocument/2006/customXml" ds:itemID="{94C76F59-1AB6-472B-B417-7EF8ED15F17C}">
  <ds:schemaRefs>
    <ds:schemaRef ds:uri="http://schemas.microsoft.com/VisualStudio/2011/storyboarding/control"/>
  </ds:schemaRefs>
</ds:datastoreItem>
</file>

<file path=customXml/itemProps22.xml><?xml version="1.0" encoding="utf-8"?>
<ds:datastoreItem xmlns:ds="http://schemas.openxmlformats.org/officeDocument/2006/customXml" ds:itemID="{576A8FBF-92A7-4F78-83B5-ECD912FD92F7}">
  <ds:schemaRefs>
    <ds:schemaRef ds:uri="http://schemas.microsoft.com/VisualStudio/2011/storyboarding/control"/>
  </ds:schemaRefs>
</ds:datastoreItem>
</file>

<file path=customXml/itemProps23.xml><?xml version="1.0" encoding="utf-8"?>
<ds:datastoreItem xmlns:ds="http://schemas.openxmlformats.org/officeDocument/2006/customXml" ds:itemID="{237E5225-173C-475F-8FA7-2566D8CF862A}">
  <ds:schemaRefs>
    <ds:schemaRef ds:uri="http://schemas.microsoft.com/VisualStudio/2011/storyboarding/control"/>
  </ds:schemaRefs>
</ds:datastoreItem>
</file>

<file path=customXml/itemProps24.xml><?xml version="1.0" encoding="utf-8"?>
<ds:datastoreItem xmlns:ds="http://schemas.openxmlformats.org/officeDocument/2006/customXml" ds:itemID="{0957FD16-8816-4D77-BE5F-BCC21F1EC2B8}">
  <ds:schemaRefs>
    <ds:schemaRef ds:uri="http://schemas.microsoft.com/VisualStudio/2011/storyboarding/control"/>
  </ds:schemaRefs>
</ds:datastoreItem>
</file>

<file path=customXml/itemProps25.xml><?xml version="1.0" encoding="utf-8"?>
<ds:datastoreItem xmlns:ds="http://schemas.openxmlformats.org/officeDocument/2006/customXml" ds:itemID="{6665A49B-AC4E-4D81-9BB9-C52454F83D33}">
  <ds:schemaRefs>
    <ds:schemaRef ds:uri="http://schemas.microsoft.com/VisualStudio/2011/storyboarding/control"/>
  </ds:schemaRefs>
</ds:datastoreItem>
</file>

<file path=customXml/itemProps26.xml><?xml version="1.0" encoding="utf-8"?>
<ds:datastoreItem xmlns:ds="http://schemas.openxmlformats.org/officeDocument/2006/customXml" ds:itemID="{305F55F7-8E4E-4999-9044-4B41DEB1D135}">
  <ds:schemaRefs>
    <ds:schemaRef ds:uri="http://schemas.microsoft.com/VisualStudio/2011/storyboarding/control"/>
  </ds:schemaRefs>
</ds:datastoreItem>
</file>

<file path=customXml/itemProps27.xml><?xml version="1.0" encoding="utf-8"?>
<ds:datastoreItem xmlns:ds="http://schemas.openxmlformats.org/officeDocument/2006/customXml" ds:itemID="{37BE2693-4E36-4DC1-8BC6-264E8A38AFF2}">
  <ds:schemaRefs>
    <ds:schemaRef ds:uri="http://schemas.microsoft.com/VisualStudio/2011/storyboarding/control"/>
  </ds:schemaRefs>
</ds:datastoreItem>
</file>

<file path=customXml/itemProps28.xml><?xml version="1.0" encoding="utf-8"?>
<ds:datastoreItem xmlns:ds="http://schemas.openxmlformats.org/officeDocument/2006/customXml" ds:itemID="{AE4EF4AD-CD0F-413C-BABC-96FA1CE95D02}">
  <ds:schemaRefs>
    <ds:schemaRef ds:uri="http://schemas.microsoft.com/VisualStudio/2011/storyboarding/control"/>
  </ds:schemaRefs>
</ds:datastoreItem>
</file>

<file path=customXml/itemProps29.xml><?xml version="1.0" encoding="utf-8"?>
<ds:datastoreItem xmlns:ds="http://schemas.openxmlformats.org/officeDocument/2006/customXml" ds:itemID="{74EC9F86-2495-4403-BE68-A36185AAB3D0}">
  <ds:schemaRefs>
    <ds:schemaRef ds:uri="http://schemas.microsoft.com/VisualStudio/2011/storyboarding/control"/>
  </ds:schemaRefs>
</ds:datastoreItem>
</file>

<file path=customXml/itemProps3.xml><?xml version="1.0" encoding="utf-8"?>
<ds:datastoreItem xmlns:ds="http://schemas.openxmlformats.org/officeDocument/2006/customXml" ds:itemID="{7C67F34E-5498-42E6-9B1D-FCBD86AFD50E}">
  <ds:schemaRefs>
    <ds:schemaRef ds:uri="http://schemas.microsoft.com/VisualStudio/2011/storyboarding/control"/>
  </ds:schemaRefs>
</ds:datastoreItem>
</file>

<file path=customXml/itemProps30.xml><?xml version="1.0" encoding="utf-8"?>
<ds:datastoreItem xmlns:ds="http://schemas.openxmlformats.org/officeDocument/2006/customXml" ds:itemID="{2C78DC18-E11C-48FF-BE94-9EC696D82DA9}">
  <ds:schemaRefs>
    <ds:schemaRef ds:uri="http://schemas.microsoft.com/office/2006/metadata/properties"/>
    <ds:schemaRef ds:uri="http://purl.org/dc/terms/"/>
    <ds:schemaRef ds:uri="http://purl.org/dc/elements/1.1/"/>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infopath/2007/PartnerControls"/>
  </ds:schemaRefs>
</ds:datastoreItem>
</file>

<file path=customXml/itemProps4.xml><?xml version="1.0" encoding="utf-8"?>
<ds:datastoreItem xmlns:ds="http://schemas.openxmlformats.org/officeDocument/2006/customXml" ds:itemID="{BACDAA4C-367F-4647-840E-7304842A9A02}">
  <ds:schemaRefs>
    <ds:schemaRef ds:uri="http://schemas.microsoft.com/VisualStudio/2011/storyboarding/control"/>
  </ds:schemaRefs>
</ds:datastoreItem>
</file>

<file path=customXml/itemProps5.xml><?xml version="1.0" encoding="utf-8"?>
<ds:datastoreItem xmlns:ds="http://schemas.openxmlformats.org/officeDocument/2006/customXml" ds:itemID="{2AE2A8FC-8D28-4254-BBF9-3082ADB8A5BC}">
  <ds:schemaRefs>
    <ds:schemaRef ds:uri="http://schemas.microsoft.com/VisualStudio/2011/storyboarding/control"/>
  </ds:schemaRefs>
</ds:datastoreItem>
</file>

<file path=customXml/itemProps6.xml><?xml version="1.0" encoding="utf-8"?>
<ds:datastoreItem xmlns:ds="http://schemas.openxmlformats.org/officeDocument/2006/customXml" ds:itemID="{D0CD2ADB-606B-44D6-BF3A-EFFABA0F410A}">
  <ds:schemaRefs>
    <ds:schemaRef ds:uri="http://schemas.microsoft.com/VisualStudio/2011/storyboarding/control"/>
  </ds:schemaRefs>
</ds:datastoreItem>
</file>

<file path=customXml/itemProps7.xml><?xml version="1.0" encoding="utf-8"?>
<ds:datastoreItem xmlns:ds="http://schemas.openxmlformats.org/officeDocument/2006/customXml" ds:itemID="{01A2D10B-BE13-4FA3-82EC-82895098DBBB}">
  <ds:schemaRefs>
    <ds:schemaRef ds:uri="http://schemas.microsoft.com/VisualStudio/2011/storyboarding/control"/>
  </ds:schemaRefs>
</ds:datastoreItem>
</file>

<file path=customXml/itemProps8.xml><?xml version="1.0" encoding="utf-8"?>
<ds:datastoreItem xmlns:ds="http://schemas.openxmlformats.org/officeDocument/2006/customXml" ds:itemID="{6436ED1E-D1AD-4633-9CBD-91557829EA62}">
  <ds:schemaRefs>
    <ds:schemaRef ds:uri="http://schemas.microsoft.com/VisualStudio/2011/storyboarding/control"/>
  </ds:schemaRefs>
</ds:datastoreItem>
</file>

<file path=customXml/itemProps9.xml><?xml version="1.0" encoding="utf-8"?>
<ds:datastoreItem xmlns:ds="http://schemas.openxmlformats.org/officeDocument/2006/customXml" ds:itemID="{A2243294-D5BF-4910-B949-F2FDEE1324C8}">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BUILD_Breakout_Template _ SAMPLE for Scott 7.28</Template>
  <TotalTime>26223</TotalTime>
  <Words>6044</Words>
  <Application>Microsoft Office PowerPoint</Application>
  <PresentationFormat>On-screen Show (4:3)</PresentationFormat>
  <Paragraphs>1655</Paragraphs>
  <Slides>176</Slides>
  <Notes>76</Notes>
  <HiddenSlides>8</HiddenSlides>
  <MMClips>2</MMClips>
  <ScaleCrop>false</ScaleCrop>
  <HeadingPairs>
    <vt:vector size="4" baseType="variant">
      <vt:variant>
        <vt:lpstr>Theme</vt:lpstr>
      </vt:variant>
      <vt:variant>
        <vt:i4>1</vt:i4>
      </vt:variant>
      <vt:variant>
        <vt:lpstr>Slide Titles</vt:lpstr>
      </vt:variant>
      <vt:variant>
        <vt:i4>176</vt:i4>
      </vt:variant>
    </vt:vector>
  </HeadingPairs>
  <TitlesOfParts>
    <vt:vector size="177" baseType="lpstr">
      <vt:lpstr>Windows8</vt:lpstr>
      <vt:lpstr>Chrenóczy-Nagy Tamás e-mail: chreno@gmail.com</vt:lpstr>
      <vt:lpstr>Programozási modell</vt:lpstr>
      <vt:lpstr>Windows 8 platform</vt:lpstr>
      <vt:lpstr>Desktop alkalmazások</vt:lpstr>
      <vt:lpstr>Metro stílusú alkalmazások</vt:lpstr>
      <vt:lpstr>Windows Runtime (WinRT)</vt:lpstr>
      <vt:lpstr>Windows Runtime (WinRT)</vt:lpstr>
      <vt:lpstr>Windows Runtime (WinRT)</vt:lpstr>
      <vt:lpstr>Windows Runtime (WinRT)</vt:lpstr>
      <vt:lpstr>Windows Runtime (WinRT)</vt:lpstr>
      <vt:lpstr>Windows Runtime (WinRT)</vt:lpstr>
      <vt:lpstr>Windows Runtime (WinRT)</vt:lpstr>
      <vt:lpstr>UI keretrendszer (XAML)</vt:lpstr>
      <vt:lpstr>XAML alapok</vt:lpstr>
      <vt:lpstr>XAML funkciók 1</vt:lpstr>
      <vt:lpstr>XAML funkciók 2</vt:lpstr>
      <vt:lpstr>XAML funkciók 3</vt:lpstr>
      <vt:lpstr>XAML funkciók 4</vt:lpstr>
      <vt:lpstr>XAML funkciók 5</vt:lpstr>
      <vt:lpstr>.NET 4.5, Metro, WinRT</vt:lpstr>
      <vt:lpstr>Portable Class Library</vt:lpstr>
      <vt:lpstr>XAML vezérlők</vt:lpstr>
      <vt:lpstr>Egyszerű vezérlők</vt:lpstr>
      <vt:lpstr>Szöveg megjelenítés</vt:lpstr>
      <vt:lpstr>Szöveg beviteli vezérlők</vt:lpstr>
      <vt:lpstr>Parancsok és műveletek</vt:lpstr>
      <vt:lpstr>További vezérlők</vt:lpstr>
      <vt:lpstr>Grafikai alakzatok</vt:lpstr>
      <vt:lpstr>Mi hiányzik?</vt:lpstr>
      <vt:lpstr>Panel, layout vezérlők</vt:lpstr>
      <vt:lpstr>„Hagyományos” Panel vezérlők</vt:lpstr>
      <vt:lpstr>StackPanel</vt:lpstr>
      <vt:lpstr>Grid</vt:lpstr>
      <vt:lpstr>Canvas</vt:lpstr>
      <vt:lpstr>WrapGrid</vt:lpstr>
      <vt:lpstr>VariableSizedWrapGrid</vt:lpstr>
      <vt:lpstr>Lista vezérlők</vt:lpstr>
      <vt:lpstr>Lista vezérlők hierarchiája</vt:lpstr>
      <vt:lpstr>ListView/GridView</vt:lpstr>
      <vt:lpstr>FlipView</vt:lpstr>
      <vt:lpstr>Semantic Zoom</vt:lpstr>
      <vt:lpstr>C# 5 újdonságok</vt:lpstr>
      <vt:lpstr>Nyelvi szintű aszinkronitás</vt:lpstr>
      <vt:lpstr>Hogyan csináltuk eddig?</vt:lpstr>
      <vt:lpstr>Hogyan csináljuk C# 5-ben?</vt:lpstr>
      <vt:lpstr>Caller Info attribútumok</vt:lpstr>
      <vt:lpstr>Caller Info attriútumok</vt:lpstr>
      <vt:lpstr>Caller Info attriútumok</vt:lpstr>
      <vt:lpstr>Metro stílusú alkalmazások</vt:lpstr>
      <vt:lpstr>Metro alkalmazások 8 jellegzetessége</vt:lpstr>
      <vt:lpstr>1. Metro design használata</vt:lpstr>
      <vt:lpstr>Miért más?</vt:lpstr>
      <vt:lpstr>Ikonografikus</vt:lpstr>
      <vt:lpstr>Útjelzők</vt:lpstr>
      <vt:lpstr>Infografikus</vt:lpstr>
      <vt:lpstr>PowerPoint Presentation</vt:lpstr>
      <vt:lpstr>PowerPoint Presentation</vt:lpstr>
      <vt:lpstr>Metro felület jellemzői</vt:lpstr>
      <vt:lpstr>2. Gyors és folyamatos</vt:lpstr>
      <vt:lpstr>Legyen gyors és folyamatos!</vt:lpstr>
      <vt:lpstr>Kitérő: Windows 8 touch</vt:lpstr>
      <vt:lpstr>PowerPoint Presentation</vt:lpstr>
      <vt:lpstr>Windows 8 Touch Language</vt:lpstr>
      <vt:lpstr>Megfelelően használjuk az ujjakat</vt:lpstr>
      <vt:lpstr>Navigáljuk érintéssel</vt:lpstr>
      <vt:lpstr>Vizuális visszajelzés</vt:lpstr>
      <vt:lpstr>A tartalom kövesse az ujjat</vt:lpstr>
      <vt:lpstr>Visszafordítható műveletek</vt:lpstr>
      <vt:lpstr>Több ujjal is menjen</vt:lpstr>
      <vt:lpstr>Időfüggetlen gesztusok</vt:lpstr>
      <vt:lpstr>Funkciók elhelyezése</vt:lpstr>
      <vt:lpstr>Tipikus kéztartások</vt:lpstr>
      <vt:lpstr>Funkciók elhelyezése</vt:lpstr>
      <vt:lpstr>Vezérlők mérete</vt:lpstr>
      <vt:lpstr>3. Adaptív</vt:lpstr>
      <vt:lpstr>Windows 8 minden PC-re</vt:lpstr>
      <vt:lpstr>PowerPoint Presentation</vt:lpstr>
      <vt:lpstr>4. Használja a szerződéseket (Contract)</vt:lpstr>
      <vt:lpstr>Szerződések (Contract)</vt:lpstr>
      <vt:lpstr>5. Él a csempék adta lehetőségekkel</vt:lpstr>
      <vt:lpstr>Hogy lesz ikonból csempe?</vt:lpstr>
      <vt:lpstr>Hogy lesz ikonból csempe?</vt:lpstr>
      <vt:lpstr>Másodlagos csempék</vt:lpstr>
      <vt:lpstr>6. Friss és élő</vt:lpstr>
      <vt:lpstr>Élő csempék</vt:lpstr>
      <vt:lpstr>PowerPoint Presentation</vt:lpstr>
      <vt:lpstr>Toast értesítések</vt:lpstr>
      <vt:lpstr>Toast értesítés sablonok</vt:lpstr>
      <vt:lpstr>7. Megosztás és felhő</vt:lpstr>
      <vt:lpstr>Megosztás a gépek között</vt:lpstr>
      <vt:lpstr>Mit osszunk meg?</vt:lpstr>
      <vt:lpstr>8. Követi a Metro elveket</vt:lpstr>
      <vt:lpstr>Metro tervezési elvek</vt:lpstr>
      <vt:lpstr>Desktop alkalmazásból Metro stílusú alkalmazás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Felület adaptivitás</vt:lpstr>
      <vt:lpstr>Fix layout</vt:lpstr>
      <vt:lpstr>Adaptív layout</vt:lpstr>
      <vt:lpstr>Pixelsűrűség</vt:lpstr>
      <vt:lpstr>Pixelsűrűség</vt:lpstr>
      <vt:lpstr>DPI skálázódás – WPF, Silverlight</vt:lpstr>
      <vt:lpstr>DPI skálázódás – Metro</vt:lpstr>
      <vt:lpstr>DPI skálázódás – Metro</vt:lpstr>
      <vt:lpstr>Animációk</vt:lpstr>
      <vt:lpstr>Animációs lehetőségek</vt:lpstr>
      <vt:lpstr>1. Beépített animációk</vt:lpstr>
      <vt:lpstr>2. Transition animációk</vt:lpstr>
      <vt:lpstr>3. Storyboard animációk</vt:lpstr>
      <vt:lpstr>Animációk működése</vt:lpstr>
      <vt:lpstr>Egér és touch</vt:lpstr>
      <vt:lpstr>1. Magas szintű események</vt:lpstr>
      <vt:lpstr>2. Pointer események</vt:lpstr>
      <vt:lpstr>3. Manipulation események</vt:lpstr>
      <vt:lpstr>További lehetőségek</vt:lpstr>
      <vt:lpstr>Fájlkezelés</vt:lpstr>
      <vt:lpstr>Hogyan férhetünk hozzá fájlokhoz?</vt:lpstr>
      <vt:lpstr>Application Data</vt:lpstr>
      <vt:lpstr>Adat sorosítás</vt:lpstr>
      <vt:lpstr>Adat sorosítás</vt:lpstr>
      <vt:lpstr>Alkalmazás életciklus</vt:lpstr>
      <vt:lpstr>Desktop vs Metro app életciklus</vt:lpstr>
      <vt:lpstr>Alkalmazás életciklus</vt:lpstr>
      <vt:lpstr>Alkalmazás aktivációja</vt:lpstr>
      <vt:lpstr>Alkalmazás felfüggesztése</vt:lpstr>
      <vt:lpstr>Alkalmazás leállítása</vt:lpstr>
      <vt:lpstr>Leállított alkalmazás állapotai</vt:lpstr>
      <vt:lpstr>Hogyan kezeljük az egyes eseteket?</vt:lpstr>
      <vt:lpstr>Live szolgáltatások (Microsoft Account)</vt:lpstr>
      <vt:lpstr>Live szolgáltatások</vt:lpstr>
      <vt:lpstr>Live bejelentkezés</vt:lpstr>
      <vt:lpstr>Kitérő: felhasználó autentikáció</vt:lpstr>
      <vt:lpstr>Kitérő: felhasználó autentikáció</vt:lpstr>
      <vt:lpstr>Felhasználó adatai</vt:lpstr>
      <vt:lpstr>SkyDrive, Hotmail, Messenger</vt:lpstr>
      <vt:lpstr>Multimédia</vt:lpstr>
      <vt:lpstr>Lejátszás</vt:lpstr>
      <vt:lpstr>Felvétel</vt:lpstr>
      <vt:lpstr>Felvétel – Camera dialog</vt:lpstr>
      <vt:lpstr>Felvétel – MediaCapture</vt:lpstr>
      <vt:lpstr>Felvétel – MediaCapture</vt:lpstr>
      <vt:lpstr>Feldolgozás/átkódolás</vt:lpstr>
      <vt:lpstr>További lehetőségek</vt:lpstr>
      <vt:lpstr>Szenzorok, helymeghatározás</vt:lpstr>
      <vt:lpstr>Támogatott szenzorok 1</vt:lpstr>
      <vt:lpstr>Támogatott szenzorok 2</vt:lpstr>
      <vt:lpstr>Helymeghatározás</vt:lpstr>
      <vt:lpstr>Hogyan tűnik élőnek?</vt:lpstr>
      <vt:lpstr>Háttérben futó feladatok</vt:lpstr>
      <vt:lpstr>Hogyan indulnak?</vt:lpstr>
      <vt:lpstr>Implementáció</vt:lpstr>
      <vt:lpstr>Kitérő: Lock screen alkalmazások</vt:lpstr>
      <vt:lpstr>Kommunikáció, hálózatkezelés</vt:lpstr>
      <vt:lpstr>Hálózat, webes kommunikáció 1</vt:lpstr>
      <vt:lpstr>Hálózat, webes kommunikáció 2</vt:lpstr>
      <vt:lpstr>Hálózat, webes kommunikáció 3</vt:lpstr>
      <vt:lpstr>Egyéb kommunikációs lehetőségek</vt:lpstr>
      <vt:lpstr>Windows Store</vt:lpstr>
      <vt:lpstr>Globális elérhetőség</vt:lpstr>
      <vt:lpstr>Hogyan találnak meg?</vt:lpstr>
      <vt:lpstr>Publikálás folyamata</vt:lpstr>
      <vt:lpstr>Alkalmazás neve</vt:lpstr>
      <vt:lpstr>Fizetési beállítások</vt:lpstr>
      <vt:lpstr>Package feltöltése</vt:lpstr>
      <vt:lpstr>Egyéb beállítások</vt:lpstr>
      <vt:lpstr>Ellenőrzés</vt:lpstr>
      <vt:lpstr>MVVM tervezési minta (Model-View-ViewModel)</vt:lpstr>
      <vt:lpstr>MVVM minta nélkül</vt:lpstr>
      <vt:lpstr>MVVM minta</vt:lpstr>
      <vt:lpstr>MVVM minta előnyei</vt:lpstr>
      <vt:lpstr>MVVM minta korlátai</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PLAT-657T: Windows Interns: our summer of apps</dc:title>
  <dc:subject>BUILD</dc:subject>
  <dc:creator>John Lam</dc:creator>
  <cp:keywords>Developers, IT Pros, TDMs, Technical Decision Makers, PDC, Build, Developer Conference, ISVs, Programmers, Partners</cp:keywords>
  <dc:description>Template: Sam Moore, Silver Fox Productions, Inc.
Formatting: Dana Kim-Wincapaw, Silver Fox Productions, Inc.
Event Date: September 13th–16th
Event Location: Anaheim, CA
Audience Type: External Developers, Programmers</dc:description>
  <cp:lastModifiedBy>chreno</cp:lastModifiedBy>
  <cp:revision>1113</cp:revision>
  <cp:lastPrinted>2010-05-11T05:02:34Z</cp:lastPrinted>
  <dcterms:created xsi:type="dcterms:W3CDTF">2011-08-03T21:25:07Z</dcterms:created>
  <dcterms:modified xsi:type="dcterms:W3CDTF">2012-09-03T19:22:19Z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0x0101005A9A772780AAE043B02F447FDD204C6F</vt:lpwstr>
  </property>
  <property fmtid="{D5CDD505-2E9C-101B-9397-08002B2CF9AE}" pid="3" name="Product">
    <vt:lpwstr>28;#Windows|d15bdf11-7aa9-4bf1-b584-c45e6bd87557</vt:lpwstr>
  </property>
  <property fmtid="{D5CDD505-2E9C-101B-9397-08002B2CF9AE}" pid="4" name="Event Venue">
    <vt:lpwstr>210;#Anaheim CC Anaheim, CA|c525dbc1-fb46-4f9d-a196-ce33b4962b5a</vt:lpwstr>
  </property>
  <property fmtid="{D5CDD505-2E9C-101B-9397-08002B2CF9AE}" pid="5" name="Event Location">
    <vt:lpwstr>209;#Anaheim, CA|67ffa72a-1f39-45c3-9bb1-f96b5f9c92e3</vt:lpwstr>
  </property>
  <property fmtid="{D5CDD505-2E9C-101B-9397-08002B2CF9AE}" pid="6" name="Event1">
    <vt:lpwstr>211;#BUILD|daffb02e-8105-4a1d-9c8d-6ffd36a19d83</vt:lpwstr>
  </property>
  <property fmtid="{D5CDD505-2E9C-101B-9397-08002B2CF9AE}" pid="7" name="Audience">
    <vt:lpwstr>34;#Developers|389e14a2-def5-4335-8627-c0368c2934a2;#96;#Other|1d63dafe-c6b5-450d-9d7f-2a5af3513850</vt:lpwstr>
  </property>
  <property fmtid="{D5CDD505-2E9C-101B-9397-08002B2CF9AE}" pid="8" name="MS Speaker">
    <vt:lpwstr/>
  </property>
  <property fmtid="{D5CDD505-2E9C-101B-9397-08002B2CF9AE}" pid="9" name="CampaignTaxHTField0">
    <vt:lpwstr/>
  </property>
  <property fmtid="{D5CDD505-2E9C-101B-9397-08002B2CF9AE}" pid="10" name="Event Start Date">
    <vt:lpwstr>2011-09-13T07:00:00+00:00</vt:lpwstr>
  </property>
  <property fmtid="{D5CDD505-2E9C-101B-9397-08002B2CF9AE}" pid="11" name="ProductTaxHTField0">
    <vt:lpwstr>Windowsd15bdf11-7aa9-4bf1-b584-c45e6bd87557</vt:lpwstr>
  </property>
  <property fmtid="{D5CDD505-2E9C-101B-9397-08002B2CF9AE}" pid="12" name="Event LocationTaxHTField0">
    <vt:lpwstr>Anaheim, CA67ffa72a-1f39-45c3-9bb1-f96b5f9c92e3</vt:lpwstr>
  </property>
  <property fmtid="{D5CDD505-2E9C-101B-9397-08002B2CF9AE}" pid="13" name="Event1TaxHTField0">
    <vt:lpwstr>BUILDdaffb02e-8105-4a1d-9c8d-6ffd36a19d83</vt:lpwstr>
  </property>
  <property fmtid="{D5CDD505-2E9C-101B-9397-08002B2CF9AE}" pid="14" name="Event VenueTaxHTField0">
    <vt:lpwstr>Anaheim CC Anaheim, CAc525dbc1-fb46-4f9d-a196-ce33b4962b5a</vt:lpwstr>
  </property>
  <property fmtid="{D5CDD505-2E9C-101B-9397-08002B2CF9AE}" pid="15" name="MS Content Owner">
    <vt:lpwstr>Steven Sinofsky53</vt:lpwstr>
  </property>
  <property fmtid="{D5CDD505-2E9C-101B-9397-08002B2CF9AE}" pid="16" name="TaxCatchAll">
    <vt:lpwstr>962834211210209</vt:lpwstr>
  </property>
  <property fmtid="{D5CDD505-2E9C-101B-9397-08002B2CF9AE}" pid="17" name="TrackTaxHTField0">
    <vt:lpwstr/>
  </property>
  <property fmtid="{D5CDD505-2E9C-101B-9397-08002B2CF9AE}" pid="18" name="AudienceTaxHTField0">
    <vt:lpwstr>Developers389e14a2-def5-4335-8627-c0368c2934a2Other1d63dafe-c6b5-450d-9d7f-2a5af3513850</vt:lpwstr>
  </property>
  <property fmtid="{D5CDD505-2E9C-101B-9397-08002B2CF9AE}" pid="19" name="Event End Date">
    <vt:lpwstr>2011-09-16T07:00:00+00:00</vt:lpwstr>
  </property>
  <property fmtid="{D5CDD505-2E9C-101B-9397-08002B2CF9AE}" pid="20" name="Speaker">
    <vt:lpwstr>165</vt:lpwstr>
  </property>
  <property fmtid="{D5CDD505-2E9C-101B-9397-08002B2CF9AE}" pid="21" name="Session ID">
    <vt:lpwstr>657</vt:lpwstr>
  </property>
  <property fmtid="{D5CDD505-2E9C-101B-9397-08002B2CF9AE}" pid="22" name="Track">
    <vt:lpwstr>4</vt:lpwstr>
  </property>
  <property fmtid="{D5CDD505-2E9C-101B-9397-08002B2CF9AE}" pid="23" name="Editing/Review Status">
    <vt:lpwstr>Draft</vt:lpwstr>
  </property>
</Properties>
</file>