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2D8BC-EF0E-46B2-AE26-E22A101CD9C0}" type="datetimeFigureOut">
              <a:rPr lang="hu-HU" smtClean="0"/>
              <a:t>2012.02.25.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DE54-56AB-4961-BFC8-722C395D12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671632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2D8BC-EF0E-46B2-AE26-E22A101CD9C0}" type="datetimeFigureOut">
              <a:rPr lang="hu-HU" smtClean="0"/>
              <a:t>2012.02.25.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DE54-56AB-4961-BFC8-722C395D12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834726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2D8BC-EF0E-46B2-AE26-E22A101CD9C0}" type="datetimeFigureOut">
              <a:rPr lang="hu-HU" smtClean="0"/>
              <a:t>2012.02.25.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DE54-56AB-4961-BFC8-722C395D12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40175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2D8BC-EF0E-46B2-AE26-E22A101CD9C0}" type="datetimeFigureOut">
              <a:rPr lang="hu-HU" smtClean="0"/>
              <a:t>2012.02.25.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DE54-56AB-4961-BFC8-722C395D12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588242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2D8BC-EF0E-46B2-AE26-E22A101CD9C0}" type="datetimeFigureOut">
              <a:rPr lang="hu-HU" smtClean="0"/>
              <a:t>2012.02.25.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DE54-56AB-4961-BFC8-722C395D12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0370051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2D8BC-EF0E-46B2-AE26-E22A101CD9C0}" type="datetimeFigureOut">
              <a:rPr lang="hu-HU" smtClean="0"/>
              <a:t>2012.02.25.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DE54-56AB-4961-BFC8-722C395D12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1811087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2D8BC-EF0E-46B2-AE26-E22A101CD9C0}" type="datetimeFigureOut">
              <a:rPr lang="hu-HU" smtClean="0"/>
              <a:t>2012.02.25.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DE54-56AB-4961-BFC8-722C395D12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2937175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2D8BC-EF0E-46B2-AE26-E22A101CD9C0}" type="datetimeFigureOut">
              <a:rPr lang="hu-HU" smtClean="0"/>
              <a:t>2012.02.25.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DE54-56AB-4961-BFC8-722C395D12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6429428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2D8BC-EF0E-46B2-AE26-E22A101CD9C0}" type="datetimeFigureOut">
              <a:rPr lang="hu-HU" smtClean="0"/>
              <a:t>2012.02.25.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DE54-56AB-4961-BFC8-722C395D12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05070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2D8BC-EF0E-46B2-AE26-E22A101CD9C0}" type="datetimeFigureOut">
              <a:rPr lang="hu-HU" smtClean="0"/>
              <a:t>2012.02.25.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DE54-56AB-4961-BFC8-722C395D12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2786253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82D8BC-EF0E-46B2-AE26-E22A101CD9C0}" type="datetimeFigureOut">
              <a:rPr lang="hu-HU" smtClean="0"/>
              <a:t>2012.02.25.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9BDE54-56AB-4961-BFC8-722C395D12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0177950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hely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82D8BC-EF0E-46B2-AE26-E22A101CD9C0}" type="datetimeFigureOut">
              <a:rPr lang="hu-HU" smtClean="0"/>
              <a:t>2012.02.25.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9BDE54-56AB-4961-BFC8-722C395D12B9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556778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kedvencek.ht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bl.u-szeged.hu/~benny/MultIsm2/examples/index.html" TargetMode="External"/><Relationship Id="rId2" Type="http://schemas.openxmlformats.org/officeDocument/2006/relationships/hyperlink" Target="http://invitel.hu/kromek/kispeldak/szeged1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w3schools.com/js/js_intro.asp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kezdolap.htm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eger_koveto.zip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gomb_kep.zip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err="1" smtClean="0"/>
              <a:t>Javascript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634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példák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hu-HU" b="1" dirty="0" smtClean="0"/>
              <a:t>Oldal hozzáadása a kedvencek közé </a:t>
            </a:r>
            <a:r>
              <a:rPr lang="hu-HU" b="1" dirty="0" err="1" smtClean="0">
                <a:hlinkClick r:id="rId2" action="ppaction://hlinkfile"/>
              </a:rPr>
              <a:t>kedvencek.htm</a:t>
            </a:r>
            <a:endParaRPr lang="hu-HU" b="1" dirty="0" smtClean="0"/>
          </a:p>
          <a:p>
            <a:r>
              <a:rPr lang="hu-HU" u="sng" dirty="0" smtClean="0">
                <a:effectLst/>
              </a:rPr>
              <a:t>Beállítható változók:</a:t>
            </a:r>
            <a:r>
              <a:rPr lang="hu-HU" dirty="0" smtClean="0"/>
              <a:t/>
            </a:r>
            <a:br>
              <a:rPr lang="hu-HU" dirty="0" smtClean="0"/>
            </a:br>
            <a:endParaRPr lang="hu-HU" dirty="0" smtClean="0"/>
          </a:p>
          <a:p>
            <a:pPr lvl="1"/>
            <a:r>
              <a:rPr lang="hu-HU" b="1" dirty="0" err="1" smtClean="0"/>
              <a:t>szoveg</a:t>
            </a:r>
            <a:r>
              <a:rPr lang="hu-HU" b="1" dirty="0" smtClean="0"/>
              <a:t>_linkkel</a:t>
            </a:r>
            <a:r>
              <a:rPr lang="hu-HU" dirty="0" smtClean="0"/>
              <a:t>: Ez a link szövege, amely megjelenik Internet Explorer böngészőkben. </a:t>
            </a:r>
          </a:p>
          <a:p>
            <a:pPr lvl="1"/>
            <a:r>
              <a:rPr lang="hu-HU" b="1" dirty="0" err="1"/>
              <a:t>szoveg</a:t>
            </a:r>
            <a:r>
              <a:rPr lang="hu-HU" b="1" dirty="0"/>
              <a:t>_link_</a:t>
            </a:r>
            <a:r>
              <a:rPr lang="hu-HU" b="1" dirty="0" err="1"/>
              <a:t>nelkul</a:t>
            </a:r>
            <a:r>
              <a:rPr lang="hu-HU" dirty="0" smtClean="0"/>
              <a:t>: Normál szöveg, amely megjelenik más böngészőkben. </a:t>
            </a:r>
          </a:p>
          <a:p>
            <a:pPr lvl="1"/>
            <a:r>
              <a:rPr lang="hu-HU" b="1" dirty="0"/>
              <a:t>weblap_</a:t>
            </a:r>
            <a:r>
              <a:rPr lang="hu-HU" b="1" dirty="0" err="1"/>
              <a:t>cime</a:t>
            </a:r>
            <a:r>
              <a:rPr lang="hu-HU" dirty="0" smtClean="0"/>
              <a:t>: Az a cím, ami majd bekerül a kedvencek közé. </a:t>
            </a:r>
          </a:p>
          <a:p>
            <a:pPr lvl="1"/>
            <a:r>
              <a:rPr lang="hu-HU" b="1" dirty="0"/>
              <a:t>weblap_</a:t>
            </a:r>
            <a:r>
              <a:rPr lang="hu-HU" b="1" dirty="0" err="1"/>
              <a:t>leirasa</a:t>
            </a:r>
            <a:r>
              <a:rPr lang="hu-HU" dirty="0" smtClean="0"/>
              <a:t>: A kedvencek bejegyzés szövege. </a:t>
            </a:r>
          </a:p>
          <a:p>
            <a:pPr lvl="1"/>
            <a:r>
              <a:rPr lang="hu-HU" b="1" dirty="0"/>
              <a:t>gomb_link_helyett</a:t>
            </a:r>
            <a:r>
              <a:rPr lang="hu-HU" dirty="0" smtClean="0"/>
              <a:t>: Állítsd </a:t>
            </a:r>
            <a:r>
              <a:rPr lang="hu-HU" dirty="0" err="1"/>
              <a:t>true</a:t>
            </a:r>
            <a:r>
              <a:rPr lang="hu-HU" dirty="0" err="1" smtClean="0"/>
              <a:t>-ra</a:t>
            </a:r>
            <a:r>
              <a:rPr lang="hu-HU" dirty="0" smtClean="0"/>
              <a:t>, ha gombot szeretnél megjeleníteni link helyett IE böngészőkben, különben </a:t>
            </a:r>
            <a:r>
              <a:rPr lang="hu-HU" dirty="0" err="1"/>
              <a:t>false</a:t>
            </a:r>
            <a:r>
              <a:rPr lang="hu-HU" dirty="0" err="1" smtClean="0"/>
              <a:t>-ra</a:t>
            </a:r>
            <a:r>
              <a:rPr lang="hu-HU" dirty="0" smtClean="0"/>
              <a:t>.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1099139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hu-HU" dirty="0" smtClean="0"/>
              <a:t>Linkek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>
                <a:hlinkClick r:id="rId2"/>
              </a:rPr>
              <a:t>http://invitel.hu/kromek/kispeldak/szeged1.htm</a:t>
            </a:r>
            <a:endParaRPr lang="hu-HU" dirty="0" smtClean="0"/>
          </a:p>
          <a:p>
            <a:r>
              <a:rPr lang="hu-HU" dirty="0" smtClean="0">
                <a:hlinkClick r:id="rId3"/>
              </a:rPr>
              <a:t>http://www.bibl.u-szeged.hu/~benny/MultIsm2/examples/index.html</a:t>
            </a:r>
            <a:endParaRPr lang="hu-HU" dirty="0" smtClean="0"/>
          </a:p>
          <a:p>
            <a:r>
              <a:rPr lang="hu-HU" dirty="0" smtClean="0">
                <a:hlinkClick r:id="rId4"/>
              </a:rPr>
              <a:t>http://www.w3schools.com/</a:t>
            </a:r>
            <a:r>
              <a:rPr lang="hu-HU" dirty="0" err="1" smtClean="0">
                <a:hlinkClick r:id="rId4"/>
              </a:rPr>
              <a:t>js</a:t>
            </a:r>
            <a:r>
              <a:rPr lang="hu-HU" dirty="0" smtClean="0">
                <a:hlinkClick r:id="rId4"/>
              </a:rPr>
              <a:t>/</a:t>
            </a:r>
            <a:r>
              <a:rPr lang="hu-HU" dirty="0" err="1" smtClean="0">
                <a:hlinkClick r:id="rId4"/>
              </a:rPr>
              <a:t>js</a:t>
            </a:r>
            <a:r>
              <a:rPr lang="hu-HU" dirty="0" smtClean="0">
                <a:hlinkClick r:id="rId4"/>
              </a:rPr>
              <a:t>_</a:t>
            </a:r>
            <a:r>
              <a:rPr lang="hu-HU" dirty="0" err="1" smtClean="0">
                <a:hlinkClick r:id="rId4"/>
              </a:rPr>
              <a:t>intro.asp</a:t>
            </a:r>
            <a:endParaRPr lang="hu-HU" smtClean="0"/>
          </a:p>
          <a:p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3434854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példák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77500" lnSpcReduction="20000"/>
          </a:bodyPr>
          <a:lstStyle/>
          <a:p>
            <a:r>
              <a:rPr lang="hu-HU" b="1" dirty="0" smtClean="0"/>
              <a:t>Oldal beállítása kezdőlapnak </a:t>
            </a:r>
            <a:r>
              <a:rPr lang="hu-HU" b="1" dirty="0" err="1" smtClean="0">
                <a:hlinkClick r:id="rId2" action="ppaction://hlinkfile"/>
              </a:rPr>
              <a:t>kezdolap.htm</a:t>
            </a:r>
            <a:endParaRPr lang="hu-HU" b="1" dirty="0" smtClean="0"/>
          </a:p>
          <a:p>
            <a:r>
              <a:rPr lang="hu-HU" u="sng" dirty="0" smtClean="0">
                <a:effectLst/>
              </a:rPr>
              <a:t>Beállítható változók:</a:t>
            </a:r>
          </a:p>
          <a:p>
            <a:pPr lvl="1"/>
            <a:r>
              <a:rPr lang="hu-HU" b="1" dirty="0" err="1" smtClean="0"/>
              <a:t>szoveg</a:t>
            </a:r>
            <a:r>
              <a:rPr lang="hu-HU" b="1" dirty="0" smtClean="0"/>
              <a:t>_internet_</a:t>
            </a:r>
            <a:r>
              <a:rPr lang="hu-HU" b="1" dirty="0" err="1" smtClean="0"/>
              <a:t>explorerhez</a:t>
            </a:r>
            <a:r>
              <a:rPr lang="hu-HU" dirty="0" smtClean="0"/>
              <a:t>: Ez a link szövege, amely megjelenik Internet Explorer böngészőkben. </a:t>
            </a:r>
          </a:p>
          <a:p>
            <a:pPr lvl="1"/>
            <a:r>
              <a:rPr lang="hu-HU" b="1" dirty="0" err="1"/>
              <a:t>szoveg</a:t>
            </a:r>
            <a:r>
              <a:rPr lang="hu-HU" b="1" dirty="0"/>
              <a:t>_netscape6hoz</a:t>
            </a:r>
            <a:r>
              <a:rPr lang="hu-HU" dirty="0" smtClean="0"/>
              <a:t>: Ez a link szövege, ha Netscape 6-tal van dolgunk. </a:t>
            </a:r>
          </a:p>
          <a:p>
            <a:pPr lvl="1"/>
            <a:r>
              <a:rPr lang="hu-HU" b="1" dirty="0" err="1"/>
              <a:t>szoveg</a:t>
            </a:r>
            <a:r>
              <a:rPr lang="hu-HU" b="1" dirty="0"/>
              <a:t>_netscape4hez</a:t>
            </a:r>
            <a:r>
              <a:rPr lang="hu-HU" dirty="0" smtClean="0"/>
              <a:t>: Utasítás Netscape 4 böngészőt használók részére. </a:t>
            </a:r>
          </a:p>
          <a:p>
            <a:pPr lvl="1"/>
            <a:r>
              <a:rPr lang="hu-HU" b="1" dirty="0" err="1"/>
              <a:t>szoveg</a:t>
            </a:r>
            <a:r>
              <a:rPr lang="hu-HU" b="1" dirty="0"/>
              <a:t>_</a:t>
            </a:r>
            <a:r>
              <a:rPr lang="hu-HU" b="1" dirty="0" err="1"/>
              <a:t>mas</a:t>
            </a:r>
            <a:r>
              <a:rPr lang="hu-HU" b="1" dirty="0"/>
              <a:t>_</a:t>
            </a:r>
            <a:r>
              <a:rPr lang="hu-HU" b="1" dirty="0" err="1"/>
              <a:t>bongeszokhoz</a:t>
            </a:r>
            <a:r>
              <a:rPr lang="hu-HU" dirty="0" smtClean="0"/>
              <a:t>: Utasítás egyéb böngészőt használók részére.</a:t>
            </a:r>
            <a:endParaRPr lang="hu-HU" dirty="0"/>
          </a:p>
          <a:p>
            <a:pPr lvl="1"/>
            <a:r>
              <a:rPr lang="hu-HU" b="1" dirty="0" smtClean="0"/>
              <a:t>weblap_</a:t>
            </a:r>
            <a:r>
              <a:rPr lang="hu-HU" b="1" dirty="0" err="1" smtClean="0"/>
              <a:t>cime</a:t>
            </a:r>
            <a:r>
              <a:rPr lang="hu-HU" b="1" dirty="0" smtClean="0"/>
              <a:t>: </a:t>
            </a:r>
            <a:r>
              <a:rPr lang="hu-HU" dirty="0" smtClean="0"/>
              <a:t>Az a cím, ami majd be lesz állítva kezdőlapnak. </a:t>
            </a:r>
          </a:p>
          <a:p>
            <a:pPr lvl="1"/>
            <a:r>
              <a:rPr lang="hu-HU" b="1" dirty="0"/>
              <a:t>gomb_link_helyett</a:t>
            </a:r>
            <a:r>
              <a:rPr lang="hu-HU" b="1" dirty="0" smtClean="0"/>
              <a:t>: </a:t>
            </a:r>
            <a:r>
              <a:rPr lang="hu-HU" dirty="0" smtClean="0"/>
              <a:t>Állítsd </a:t>
            </a:r>
            <a:r>
              <a:rPr lang="hu-HU" dirty="0" err="1"/>
              <a:t>true</a:t>
            </a:r>
            <a:r>
              <a:rPr lang="hu-HU" dirty="0" err="1" smtClean="0"/>
              <a:t>-ra</a:t>
            </a:r>
            <a:r>
              <a:rPr lang="hu-HU" dirty="0" smtClean="0"/>
              <a:t>, ha gombot szeretnél megjeleníteni link helyett IE böngészőkben, különben </a:t>
            </a:r>
            <a:r>
              <a:rPr lang="hu-HU" dirty="0" err="1"/>
              <a:t>false</a:t>
            </a:r>
            <a:r>
              <a:rPr lang="hu-HU" dirty="0" err="1" smtClean="0"/>
              <a:t>-ra</a:t>
            </a:r>
            <a:r>
              <a:rPr lang="hu-HU" dirty="0" smtClean="0"/>
              <a:t>. </a:t>
            </a:r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0161903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példák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hu-HU" dirty="0" smtClean="0"/>
              <a:t>Egér követő szöveg: </a:t>
            </a:r>
            <a:r>
              <a:rPr lang="hu-HU" dirty="0" err="1" smtClean="0">
                <a:hlinkClick r:id="rId2" action="ppaction://hlinkfile"/>
              </a:rPr>
              <a:t>eger</a:t>
            </a:r>
            <a:r>
              <a:rPr lang="hu-HU" dirty="0" smtClean="0">
                <a:hlinkClick r:id="rId2" action="ppaction://hlinkfile"/>
              </a:rPr>
              <a:t>_</a:t>
            </a:r>
            <a:r>
              <a:rPr lang="hu-HU" dirty="0" err="1" smtClean="0">
                <a:hlinkClick r:id="rId2" action="ppaction://hlinkfile"/>
              </a:rPr>
              <a:t>koveto.zip</a:t>
            </a:r>
            <a:endParaRPr lang="hu-HU" dirty="0" smtClean="0"/>
          </a:p>
          <a:p>
            <a:pPr lvl="1"/>
            <a:r>
              <a:rPr lang="hu-HU" dirty="0" smtClean="0"/>
              <a:t>A </a:t>
            </a:r>
            <a:r>
              <a:rPr lang="hu-HU" dirty="0" err="1" smtClean="0"/>
              <a:t>kiirandó</a:t>
            </a:r>
            <a:r>
              <a:rPr lang="hu-HU" dirty="0" smtClean="0"/>
              <a:t> szöveget a script elején </a:t>
            </a:r>
            <a:r>
              <a:rPr lang="hu-HU" dirty="0" err="1" smtClean="0"/>
              <a:t>levö</a:t>
            </a:r>
            <a:r>
              <a:rPr lang="hu-HU" dirty="0" smtClean="0"/>
              <a:t> '</a:t>
            </a:r>
            <a:r>
              <a:rPr lang="hu-HU" dirty="0" err="1" smtClean="0"/>
              <a:t>message</a:t>
            </a:r>
            <a:r>
              <a:rPr lang="hu-HU" dirty="0" smtClean="0"/>
              <a:t>' változóban </a:t>
            </a:r>
            <a:r>
              <a:rPr lang="hu-HU" dirty="0" err="1" smtClean="0"/>
              <a:t>állíhatjátok</a:t>
            </a:r>
            <a:r>
              <a:rPr lang="hu-HU" dirty="0" smtClean="0"/>
              <a:t> be. Sajna a szöveg csak a </a:t>
            </a:r>
            <a:r>
              <a:rPr lang="hu-HU" dirty="0" err="1" smtClean="0"/>
              <a:t>frame-en</a:t>
            </a:r>
            <a:r>
              <a:rPr lang="hu-HU" dirty="0" smtClean="0"/>
              <a:t> belül követ minket. </a:t>
            </a:r>
          </a:p>
          <a:p>
            <a:pPr lvl="1"/>
            <a:r>
              <a:rPr lang="hu-HU" dirty="0" smtClean="0"/>
              <a:t>Színt a '</a:t>
            </a:r>
            <a:r>
              <a:rPr lang="hu-HU" dirty="0" err="1" smtClean="0"/>
              <a:t>ColoR</a:t>
            </a:r>
            <a:r>
              <a:rPr lang="hu-HU" dirty="0" smtClean="0"/>
              <a:t>' állítja (RRGGBB).</a:t>
            </a:r>
          </a:p>
          <a:p>
            <a:pPr lvl="1"/>
            <a:r>
              <a:rPr lang="hu-HU" dirty="0" smtClean="0"/>
              <a:t>A </a:t>
            </a:r>
            <a:r>
              <a:rPr lang="hu-HU" dirty="0" err="1" smtClean="0"/>
              <a:t>követö</a:t>
            </a:r>
            <a:r>
              <a:rPr lang="hu-HU" dirty="0" smtClean="0"/>
              <a:t> szövegek számát kicsit lejjebb a var után az '</a:t>
            </a:r>
            <a:r>
              <a:rPr lang="hu-HU" dirty="0" err="1" smtClean="0"/>
              <a:t>amount</a:t>
            </a:r>
            <a:r>
              <a:rPr lang="hu-HU" dirty="0" smtClean="0"/>
              <a:t>' változó nagysága adja meg, de ehhez a számhoz hozzátartozik meg egy-egy x és y </a:t>
            </a:r>
            <a:r>
              <a:rPr lang="hu-HU" dirty="0" err="1" smtClean="0"/>
              <a:t>pozició</a:t>
            </a:r>
            <a:r>
              <a:rPr lang="hu-HU" dirty="0" smtClean="0"/>
              <a:t> is, vagyis ne felejts el új </a:t>
            </a:r>
            <a:r>
              <a:rPr lang="hu-HU" dirty="0" err="1" smtClean="0"/>
              <a:t>Fx</a:t>
            </a:r>
            <a:r>
              <a:rPr lang="hu-HU" dirty="0" smtClean="0"/>
              <a:t>, </a:t>
            </a:r>
            <a:r>
              <a:rPr lang="hu-HU" dirty="0" err="1" smtClean="0"/>
              <a:t>Gx</a:t>
            </a:r>
            <a:r>
              <a:rPr lang="hu-HU" dirty="0" smtClean="0"/>
              <a:t>, </a:t>
            </a:r>
            <a:r>
              <a:rPr lang="hu-HU" dirty="0" err="1" smtClean="0"/>
              <a:t>Hx</a:t>
            </a:r>
            <a:r>
              <a:rPr lang="hu-HU" dirty="0" smtClean="0"/>
              <a:t>... ill. </a:t>
            </a:r>
            <a:r>
              <a:rPr lang="hu-HU" dirty="0" err="1" smtClean="0"/>
              <a:t>Fy</a:t>
            </a:r>
            <a:r>
              <a:rPr lang="hu-HU" dirty="0" smtClean="0"/>
              <a:t>, </a:t>
            </a:r>
            <a:r>
              <a:rPr lang="hu-HU" dirty="0" err="1" smtClean="0"/>
              <a:t>Gy</a:t>
            </a:r>
            <a:r>
              <a:rPr lang="hu-HU" dirty="0" smtClean="0"/>
              <a:t>, </a:t>
            </a:r>
            <a:r>
              <a:rPr lang="hu-HU" dirty="0" err="1" smtClean="0"/>
              <a:t>Hy</a:t>
            </a:r>
            <a:r>
              <a:rPr lang="hu-HU" dirty="0" smtClean="0"/>
              <a:t>... változókat is hozzátenni a kód '</a:t>
            </a:r>
            <a:r>
              <a:rPr lang="hu-HU" dirty="0" err="1" smtClean="0"/>
              <a:t>makefollow</a:t>
            </a:r>
            <a:r>
              <a:rPr lang="hu-HU" dirty="0" smtClean="0"/>
              <a:t>()' részéhez!!!</a:t>
            </a:r>
          </a:p>
          <a:p>
            <a:pPr lvl="1"/>
            <a:r>
              <a:rPr lang="hu-HU" dirty="0" smtClean="0"/>
              <a:t>A követési távolságot a '</a:t>
            </a:r>
            <a:r>
              <a:rPr lang="hu-HU" dirty="0" err="1" smtClean="0"/>
              <a:t>move</a:t>
            </a:r>
            <a:r>
              <a:rPr lang="hu-HU" dirty="0" smtClean="0"/>
              <a:t>()' </a:t>
            </a:r>
            <a:r>
              <a:rPr lang="hu-HU" dirty="0" err="1" smtClean="0"/>
              <a:t>function-nál</a:t>
            </a:r>
            <a:r>
              <a:rPr lang="hu-HU" dirty="0" smtClean="0"/>
              <a:t> állíthatod be, a szorzó növelésével csökkented annak mértékét</a:t>
            </a:r>
          </a:p>
        </p:txBody>
      </p:sp>
    </p:spTree>
    <p:extLst>
      <p:ext uri="{BB962C8B-B14F-4D97-AF65-F5344CB8AC3E}">
        <p14:creationId xmlns:p14="http://schemas.microsoft.com/office/powerpoint/2010/main" val="16002631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példák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hu-HU" dirty="0" smtClean="0"/>
              <a:t>Kép gombként : </a:t>
            </a:r>
            <a:r>
              <a:rPr lang="hu-HU" dirty="0" smtClean="0">
                <a:hlinkClick r:id="rId2" action="ppaction://hlinkfile"/>
              </a:rPr>
              <a:t>gomb_</a:t>
            </a:r>
            <a:r>
              <a:rPr lang="hu-HU" dirty="0" err="1" smtClean="0">
                <a:hlinkClick r:id="rId2" action="ppaction://hlinkfile"/>
              </a:rPr>
              <a:t>kep.zip</a:t>
            </a:r>
            <a:endParaRPr lang="hu-HU" dirty="0" smtClean="0"/>
          </a:p>
          <a:p>
            <a:r>
              <a:rPr lang="hu-HU" b="1" dirty="0" smtClean="0"/>
              <a:t>Image gomb </a:t>
            </a:r>
            <a:r>
              <a:rPr lang="hu-HU" b="1" dirty="0" err="1" smtClean="0"/>
              <a:t>Fade</a:t>
            </a:r>
            <a:r>
              <a:rPr lang="hu-HU" b="1" dirty="0" smtClean="0"/>
              <a:t> Effekttel</a:t>
            </a:r>
          </a:p>
          <a:p>
            <a:r>
              <a:rPr lang="hu-HU" dirty="0" smtClean="0"/>
              <a:t>az &lt;</a:t>
            </a:r>
            <a:r>
              <a:rPr lang="hu-HU" dirty="0" err="1" smtClean="0"/>
              <a:t>img</a:t>
            </a:r>
            <a:r>
              <a:rPr lang="hu-HU" dirty="0" smtClean="0"/>
              <a:t>&gt; tag </a:t>
            </a:r>
            <a:r>
              <a:rPr lang="hu-HU" i="1" dirty="0" err="1" smtClean="0"/>
              <a:t>style</a:t>
            </a:r>
            <a:r>
              <a:rPr lang="hu-HU" dirty="0" smtClean="0"/>
              <a:t> paraméterét kell a következőképpen beállítanod:</a:t>
            </a:r>
            <a:br>
              <a:rPr lang="hu-HU" dirty="0" smtClean="0"/>
            </a:br>
            <a:r>
              <a:rPr lang="hu-HU" dirty="0" err="1" smtClean="0"/>
              <a:t>style</a:t>
            </a:r>
            <a:r>
              <a:rPr lang="hu-HU" dirty="0" smtClean="0"/>
              <a:t>="filter:</a:t>
            </a:r>
            <a:r>
              <a:rPr lang="hu-HU" dirty="0" err="1" smtClean="0"/>
              <a:t>alpha</a:t>
            </a:r>
            <a:r>
              <a:rPr lang="hu-HU" dirty="0" smtClean="0"/>
              <a:t>(</a:t>
            </a:r>
            <a:r>
              <a:rPr lang="hu-HU" dirty="0" err="1" smtClean="0"/>
              <a:t>opacity</a:t>
            </a:r>
            <a:r>
              <a:rPr lang="hu-HU" dirty="0" smtClean="0"/>
              <a:t>=40)„ Ezzel azt értük el, hogy a kép 40%-osan kivilágosodik.</a:t>
            </a:r>
          </a:p>
          <a:p>
            <a:r>
              <a:rPr lang="hu-HU" dirty="0" smtClean="0"/>
              <a:t>Ha használjuk az </a:t>
            </a:r>
            <a:r>
              <a:rPr lang="hu-HU" i="1" dirty="0" err="1" smtClean="0"/>
              <a:t>onMOuseover</a:t>
            </a:r>
            <a:r>
              <a:rPr lang="hu-HU" i="1" dirty="0" smtClean="0"/>
              <a:t>()</a:t>
            </a:r>
            <a:r>
              <a:rPr lang="hu-HU" dirty="0" smtClean="0"/>
              <a:t> ill. az </a:t>
            </a:r>
            <a:r>
              <a:rPr lang="hu-HU" i="1" dirty="0" err="1" smtClean="0"/>
              <a:t>onMouseout</a:t>
            </a:r>
            <a:r>
              <a:rPr lang="hu-HU" i="1" dirty="0" smtClean="0"/>
              <a:t>()</a:t>
            </a:r>
            <a:r>
              <a:rPr lang="hu-HU" dirty="0" smtClean="0"/>
              <a:t> metódusokat, akkor cuki kis </a:t>
            </a:r>
            <a:r>
              <a:rPr lang="hu-HU" dirty="0" err="1" smtClean="0"/>
              <a:t>fade</a:t>
            </a:r>
            <a:r>
              <a:rPr lang="hu-HU" dirty="0" smtClean="0"/>
              <a:t> animációt kapunk eredményül.</a:t>
            </a:r>
          </a:p>
          <a:p>
            <a:r>
              <a:rPr lang="hu-HU" dirty="0" smtClean="0"/>
              <a:t>pl.: &lt;</a:t>
            </a:r>
            <a:r>
              <a:rPr lang="hu-HU" dirty="0" err="1" smtClean="0"/>
              <a:t>img</a:t>
            </a:r>
            <a:r>
              <a:rPr lang="hu-HU" dirty="0" smtClean="0"/>
              <a:t> </a:t>
            </a:r>
            <a:r>
              <a:rPr lang="hu-HU" dirty="0" err="1" smtClean="0"/>
              <a:t>src</a:t>
            </a:r>
            <a:r>
              <a:rPr lang="hu-HU" dirty="0" smtClean="0"/>
              <a:t>="</a:t>
            </a:r>
            <a:r>
              <a:rPr lang="hu-HU" i="1" dirty="0" err="1" smtClean="0"/>
              <a:t>akarmi.jpg</a:t>
            </a:r>
            <a:r>
              <a:rPr lang="hu-HU" dirty="0" smtClean="0"/>
              <a:t>" </a:t>
            </a:r>
            <a:r>
              <a:rPr lang="hu-HU" dirty="0" err="1" smtClean="0"/>
              <a:t>style</a:t>
            </a:r>
            <a:r>
              <a:rPr lang="hu-HU" dirty="0" smtClean="0"/>
              <a:t>="filter:</a:t>
            </a:r>
            <a:r>
              <a:rPr lang="hu-HU" dirty="0" err="1" smtClean="0"/>
              <a:t>alpha</a:t>
            </a:r>
            <a:r>
              <a:rPr lang="hu-HU" dirty="0" smtClean="0"/>
              <a:t>(</a:t>
            </a:r>
            <a:r>
              <a:rPr lang="hu-HU" dirty="0" err="1" smtClean="0"/>
              <a:t>opacity</a:t>
            </a:r>
            <a:r>
              <a:rPr lang="hu-HU" dirty="0" smtClean="0"/>
              <a:t>=40)" </a:t>
            </a:r>
            <a:r>
              <a:rPr lang="hu-HU" dirty="0" err="1" smtClean="0"/>
              <a:t>onMouseover</a:t>
            </a:r>
            <a:r>
              <a:rPr lang="hu-HU" dirty="0" smtClean="0"/>
              <a:t>="</a:t>
            </a:r>
            <a:r>
              <a:rPr lang="hu-HU" dirty="0" err="1" smtClean="0"/>
              <a:t>high</a:t>
            </a:r>
            <a:r>
              <a:rPr lang="hu-HU" dirty="0" smtClean="0"/>
              <a:t>(</a:t>
            </a:r>
            <a:r>
              <a:rPr lang="hu-HU" dirty="0" err="1" smtClean="0"/>
              <a:t>this</a:t>
            </a:r>
            <a:r>
              <a:rPr lang="hu-HU" dirty="0" smtClean="0"/>
              <a:t>)" </a:t>
            </a:r>
            <a:r>
              <a:rPr lang="hu-HU" dirty="0" err="1" smtClean="0"/>
              <a:t>onMouseout</a:t>
            </a:r>
            <a:r>
              <a:rPr lang="hu-HU" dirty="0" smtClean="0"/>
              <a:t>="</a:t>
            </a:r>
            <a:r>
              <a:rPr lang="hu-HU" dirty="0" err="1" smtClean="0"/>
              <a:t>low</a:t>
            </a:r>
            <a:r>
              <a:rPr lang="hu-HU" dirty="0" smtClean="0"/>
              <a:t>(</a:t>
            </a:r>
            <a:r>
              <a:rPr lang="hu-HU" dirty="0" err="1" smtClean="0"/>
              <a:t>this</a:t>
            </a:r>
            <a:r>
              <a:rPr lang="hu-HU" dirty="0" smtClean="0"/>
              <a:t>)"&gt;</a:t>
            </a:r>
            <a:endParaRPr lang="hu-HU" dirty="0"/>
          </a:p>
          <a:p>
            <a:r>
              <a:rPr lang="hu-HU" dirty="0" smtClean="0"/>
              <a:t>Hogy az </a:t>
            </a:r>
            <a:r>
              <a:rPr lang="hu-HU" dirty="0" err="1" smtClean="0"/>
              <a:t>egészböl</a:t>
            </a:r>
            <a:r>
              <a:rPr lang="hu-HU" dirty="0" smtClean="0"/>
              <a:t> gombot varázsoljunk, nem kell más, csak egy &lt;a </a:t>
            </a:r>
            <a:r>
              <a:rPr lang="hu-HU" dirty="0" err="1" smtClean="0"/>
              <a:t>href</a:t>
            </a:r>
            <a:r>
              <a:rPr lang="hu-HU" dirty="0" smtClean="0"/>
              <a:t>&gt;&lt;/</a:t>
            </a:r>
            <a:r>
              <a:rPr lang="hu-HU" dirty="0" err="1" smtClean="0"/>
              <a:t>a</a:t>
            </a:r>
            <a:r>
              <a:rPr lang="hu-HU" dirty="0" smtClean="0"/>
              <a:t>&gt; közé kell ágyazni az egészet. </a:t>
            </a:r>
            <a:br>
              <a:rPr lang="hu-HU" dirty="0" smtClean="0"/>
            </a:br>
            <a:r>
              <a:rPr lang="hu-HU" dirty="0" smtClean="0"/>
              <a:t>pl.: &lt;a </a:t>
            </a:r>
            <a:r>
              <a:rPr lang="hu-HU" dirty="0" err="1" smtClean="0"/>
              <a:t>href</a:t>
            </a:r>
            <a:r>
              <a:rPr lang="hu-HU" dirty="0" smtClean="0"/>
              <a:t>="</a:t>
            </a:r>
            <a:r>
              <a:rPr lang="hu-HU" i="1" dirty="0" err="1" smtClean="0"/>
              <a:t>cel</a:t>
            </a:r>
            <a:r>
              <a:rPr lang="hu-HU" i="1" dirty="0" smtClean="0"/>
              <a:t> </a:t>
            </a:r>
            <a:r>
              <a:rPr lang="hu-HU" i="1" dirty="0" err="1" smtClean="0"/>
              <a:t>html</a:t>
            </a:r>
            <a:r>
              <a:rPr lang="hu-HU" dirty="0" smtClean="0"/>
              <a:t>"&gt;&lt;</a:t>
            </a:r>
            <a:r>
              <a:rPr lang="hu-HU" dirty="0" err="1" smtClean="0"/>
              <a:t>img</a:t>
            </a:r>
            <a:r>
              <a:rPr lang="hu-HU" dirty="0" smtClean="0"/>
              <a:t> </a:t>
            </a:r>
            <a:r>
              <a:rPr lang="hu-HU" dirty="0" err="1" smtClean="0"/>
              <a:t>src</a:t>
            </a:r>
            <a:r>
              <a:rPr lang="hu-HU" dirty="0" smtClean="0"/>
              <a:t>...&gt;&lt;/</a:t>
            </a:r>
            <a:r>
              <a:rPr lang="hu-HU" dirty="0" err="1" smtClean="0"/>
              <a:t>a</a:t>
            </a:r>
            <a:r>
              <a:rPr lang="hu-HU" dirty="0" smtClean="0"/>
              <a:t>&gt; </a:t>
            </a:r>
            <a:br>
              <a:rPr lang="hu-HU" dirty="0" smtClean="0"/>
            </a:br>
            <a:endParaRPr lang="hu-HU" dirty="0" smtClean="0"/>
          </a:p>
          <a:p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9801205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236</Words>
  <Application>Microsoft Office PowerPoint</Application>
  <PresentationFormat>Diavetítés a képernyőre (4:3 oldalarány)</PresentationFormat>
  <Paragraphs>35</Paragraphs>
  <Slides>6</Slides>
  <Notes>0</Notes>
  <HiddenSlides>0</HiddenSlides>
  <MMClips>0</MMClips>
  <ScaleCrop>false</ScaleCrop>
  <HeadingPairs>
    <vt:vector size="4" baseType="variant">
      <vt:variant>
        <vt:lpstr>Téma</vt:lpstr>
      </vt:variant>
      <vt:variant>
        <vt:i4>1</vt:i4>
      </vt:variant>
      <vt:variant>
        <vt:lpstr>Diacímek</vt:lpstr>
      </vt:variant>
      <vt:variant>
        <vt:i4>6</vt:i4>
      </vt:variant>
    </vt:vector>
  </HeadingPairs>
  <TitlesOfParts>
    <vt:vector size="7" baseType="lpstr">
      <vt:lpstr>Office-téma</vt:lpstr>
      <vt:lpstr>Javascript</vt:lpstr>
      <vt:lpstr>példák</vt:lpstr>
      <vt:lpstr>Linkek</vt:lpstr>
      <vt:lpstr>példák</vt:lpstr>
      <vt:lpstr>példák</vt:lpstr>
      <vt:lpstr>példák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Javascript</dc:title>
  <dc:creator>Pepe</dc:creator>
  <cp:lastModifiedBy>Pepe</cp:lastModifiedBy>
  <cp:revision>3</cp:revision>
  <dcterms:created xsi:type="dcterms:W3CDTF">2012-02-25T09:57:09Z</dcterms:created>
  <dcterms:modified xsi:type="dcterms:W3CDTF">2012-02-25T10:18:25Z</dcterms:modified>
</cp:coreProperties>
</file>