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7" r:id="rId39"/>
    <p:sldId id="293" r:id="rId40"/>
    <p:sldId id="294" r:id="rId41"/>
    <p:sldId id="295" r:id="rId42"/>
    <p:sldId id="296" r:id="rId43"/>
    <p:sldId id="298" r:id="rId44"/>
    <p:sldId id="299" r:id="rId45"/>
    <p:sldId id="301" r:id="rId46"/>
    <p:sldId id="300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DE221-32A2-44F7-B965-6D47360545AE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9FD26-81D3-423B-BA93-6C2BF9FA903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9FD26-81D3-423B-BA93-6C2BF9FA9038}" type="slidenum">
              <a:rPr lang="hu-HU" smtClean="0"/>
              <a:pPr/>
              <a:t>61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53E49-C038-4469-864A-7E4D76EFD5D3}" type="datetimeFigureOut">
              <a:rPr lang="hu-HU" smtClean="0"/>
              <a:pPr/>
              <a:t>2009.09.25.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2FB23-0E45-4D33-86A0-FE13A287F70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mpserver.com/en/" TargetMode="External"/><Relationship Id="rId2" Type="http://schemas.openxmlformats.org/officeDocument/2006/relationships/hyperlink" Target="http://www.php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amp5.extra.hu/download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Internetes alkalmazás fejlesztés II.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PHP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PHP telepítése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 PHP fordítható önálló alkalmazássá is, így az </a:t>
            </a:r>
            <a:r>
              <a:rPr lang="hu-HU" dirty="0" smtClean="0"/>
              <a:t>értelmező parancssorból </a:t>
            </a:r>
            <a:r>
              <a:rPr lang="hu-HU" dirty="0"/>
              <a:t>is hívható</a:t>
            </a:r>
            <a:r>
              <a:rPr lang="hu-HU" dirty="0" smtClean="0"/>
              <a:t>.</a:t>
            </a:r>
          </a:p>
          <a:p>
            <a:r>
              <a:rPr lang="hu-HU" dirty="0"/>
              <a:t>A </a:t>
            </a:r>
            <a:r>
              <a:rPr lang="hu-HU" dirty="0" err="1"/>
              <a:t>PHP-t</a:t>
            </a:r>
            <a:r>
              <a:rPr lang="hu-HU" dirty="0"/>
              <a:t> </a:t>
            </a:r>
            <a:r>
              <a:rPr lang="hu-HU" dirty="0" smtClean="0"/>
              <a:t>alapvetően </a:t>
            </a:r>
            <a:r>
              <a:rPr lang="hu-HU" dirty="0"/>
              <a:t>úgy tervezték, hogy könnyen összhangba hozható </a:t>
            </a:r>
            <a:r>
              <a:rPr lang="hu-HU" dirty="0" smtClean="0"/>
              <a:t>legyen a különböző </a:t>
            </a:r>
            <a:r>
              <a:rPr lang="hu-HU" dirty="0"/>
              <a:t>adatbázisokkal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PHP beszerzése: </a:t>
            </a:r>
          </a:p>
          <a:p>
            <a:pPr lvl="1"/>
            <a:r>
              <a:rPr lang="hu-HU" dirty="0" err="1" smtClean="0">
                <a:hlinkClick r:id="rId2"/>
              </a:rPr>
              <a:t>www.php.net</a:t>
            </a:r>
            <a:endParaRPr lang="hu-HU" dirty="0" smtClean="0"/>
          </a:p>
          <a:p>
            <a:pPr lvl="1"/>
            <a:r>
              <a:rPr lang="hu-HU" dirty="0" smtClean="0"/>
              <a:t>WAMP szerver </a:t>
            </a:r>
            <a:r>
              <a:rPr lang="hu-HU" dirty="0" smtClean="0">
                <a:hlinkClick r:id="rId3"/>
              </a:rPr>
              <a:t>http://www.wampserver.com/en/</a:t>
            </a:r>
            <a:r>
              <a:rPr lang="hu-HU" dirty="0" smtClean="0"/>
              <a:t>  </a:t>
            </a:r>
          </a:p>
          <a:p>
            <a:pPr lvl="1"/>
            <a:r>
              <a:rPr lang="hu-HU" dirty="0" smtClean="0"/>
              <a:t>Magyar változat (nem a legfrissebb) </a:t>
            </a:r>
            <a:r>
              <a:rPr lang="hu-HU" dirty="0" smtClean="0">
                <a:hlinkClick r:id="rId4"/>
              </a:rPr>
              <a:t>http://wamp5.extra.hu/</a:t>
            </a:r>
            <a:r>
              <a:rPr lang="hu-HU" dirty="0" err="1" smtClean="0">
                <a:hlinkClick r:id="rId4"/>
              </a:rPr>
              <a:t>download.html</a:t>
            </a:r>
            <a:r>
              <a:rPr lang="hu-HU" dirty="0" smtClean="0"/>
              <a:t> </a:t>
            </a:r>
          </a:p>
          <a:p>
            <a:pPr lvl="1"/>
            <a:endParaRPr lang="hu-HU" dirty="0" smtClean="0"/>
          </a:p>
          <a:p>
            <a:pPr lvl="1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PHP telepítése </a:t>
            </a:r>
            <a:r>
              <a:rPr lang="hu-HU" dirty="0"/>
              <a:t>L</a:t>
            </a:r>
            <a:r>
              <a:rPr lang="hu-HU" dirty="0" smtClean="0"/>
              <a:t>inux rendszeren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Jelentkezz be </a:t>
            </a:r>
            <a:r>
              <a:rPr lang="hu-HU" b="1" dirty="0" err="1" smtClean="0"/>
              <a:t>root</a:t>
            </a:r>
            <a:r>
              <a:rPr lang="hu-HU" dirty="0" smtClean="0"/>
              <a:t> felhasználóval</a:t>
            </a:r>
          </a:p>
          <a:p>
            <a:r>
              <a:rPr lang="hu-HU" dirty="0"/>
              <a:t>A </a:t>
            </a:r>
            <a:r>
              <a:rPr lang="hu-HU" dirty="0" err="1"/>
              <a:t>PHP-t</a:t>
            </a:r>
            <a:r>
              <a:rPr lang="hu-HU" dirty="0"/>
              <a:t> kétféleképpen lehet </a:t>
            </a:r>
            <a:r>
              <a:rPr lang="hu-HU" dirty="0" err="1"/>
              <a:t>Apache</a:t>
            </a:r>
            <a:r>
              <a:rPr lang="hu-HU" dirty="0"/>
              <a:t> modulként </a:t>
            </a:r>
            <a:r>
              <a:rPr lang="hu-HU" dirty="0" smtClean="0"/>
              <a:t>előállítani</a:t>
            </a:r>
            <a:r>
              <a:rPr lang="hu-HU" dirty="0"/>
              <a:t>. Egyrészt </a:t>
            </a:r>
            <a:r>
              <a:rPr lang="hu-HU" dirty="0" smtClean="0"/>
              <a:t>újrafordíthatjuk a </a:t>
            </a:r>
            <a:r>
              <a:rPr lang="hu-HU" dirty="0"/>
              <a:t>webkiszolgálót és beépíthetjük a </a:t>
            </a:r>
            <a:r>
              <a:rPr lang="hu-HU" dirty="0" err="1" smtClean="0"/>
              <a:t>PHP-értelmezőt</a:t>
            </a:r>
            <a:r>
              <a:rPr lang="hu-HU" dirty="0"/>
              <a:t>, másrészt a </a:t>
            </a:r>
            <a:r>
              <a:rPr lang="hu-HU" dirty="0" err="1"/>
              <a:t>PHP-t</a:t>
            </a:r>
            <a:r>
              <a:rPr lang="hu-HU" dirty="0"/>
              <a:t> </a:t>
            </a:r>
            <a:r>
              <a:rPr lang="hu-HU" dirty="0" smtClean="0"/>
              <a:t>dinamikusan megosztott </a:t>
            </a:r>
            <a:r>
              <a:rPr lang="hu-HU" dirty="0"/>
              <a:t>objektumként (DSO, </a:t>
            </a:r>
            <a:r>
              <a:rPr lang="hu-HU" dirty="0" err="1"/>
              <a:t>Dynamic</a:t>
            </a:r>
            <a:r>
              <a:rPr lang="hu-HU" dirty="0"/>
              <a:t> </a:t>
            </a:r>
            <a:r>
              <a:rPr lang="hu-HU" dirty="0" err="1"/>
              <a:t>Shared</a:t>
            </a:r>
            <a:r>
              <a:rPr lang="hu-HU" dirty="0"/>
              <a:t> </a:t>
            </a:r>
            <a:r>
              <a:rPr lang="hu-HU" dirty="0" err="1"/>
              <a:t>Object</a:t>
            </a:r>
            <a:r>
              <a:rPr lang="hu-HU" dirty="0"/>
              <a:t>) is fordíthatjuk</a:t>
            </a:r>
            <a:r>
              <a:rPr lang="hu-HU" dirty="0" smtClean="0"/>
              <a:t>.</a:t>
            </a:r>
          </a:p>
          <a:p>
            <a:r>
              <a:rPr lang="hu-HU" dirty="0"/>
              <a:t>le kell töltenünk a PHP legfrissebb változatát</a:t>
            </a:r>
            <a:r>
              <a:rPr lang="hu-HU" dirty="0" smtClean="0"/>
              <a:t>.</a:t>
            </a:r>
          </a:p>
          <a:p>
            <a:r>
              <a:rPr lang="hu-HU" dirty="0"/>
              <a:t>ki kell </a:t>
            </a:r>
            <a:r>
              <a:rPr lang="hu-HU" dirty="0" smtClean="0"/>
              <a:t>csomagolnunk: </a:t>
            </a:r>
            <a:r>
              <a:rPr lang="hu-HU" i="1" dirty="0" smtClean="0"/>
              <a:t>tar </a:t>
            </a:r>
            <a:r>
              <a:rPr lang="hu-HU" i="1" dirty="0" err="1"/>
              <a:t>-xvzf</a:t>
            </a:r>
            <a:r>
              <a:rPr lang="hu-HU" i="1" dirty="0"/>
              <a:t> </a:t>
            </a:r>
            <a:r>
              <a:rPr lang="hu-HU" i="1" dirty="0" smtClean="0"/>
              <a:t>php-4.x.x.tar.gz</a:t>
            </a:r>
          </a:p>
          <a:p>
            <a:r>
              <a:rPr lang="hu-HU" dirty="0"/>
              <a:t>cd ../</a:t>
            </a:r>
            <a:r>
              <a:rPr lang="hu-HU" dirty="0" smtClean="0"/>
              <a:t>php-4.x.x</a:t>
            </a:r>
          </a:p>
          <a:p>
            <a:r>
              <a:rPr lang="hu-HU" dirty="0" smtClean="0"/>
              <a:t>./</a:t>
            </a:r>
            <a:r>
              <a:rPr lang="hu-HU" dirty="0" err="1" smtClean="0"/>
              <a:t>configure</a:t>
            </a:r>
            <a:r>
              <a:rPr lang="hu-HU" dirty="0" smtClean="0"/>
              <a:t>   </a:t>
            </a:r>
            <a:r>
              <a:rPr lang="hu-HU" dirty="0" err="1" smtClean="0"/>
              <a:t>--enable-track-vars</a:t>
            </a:r>
            <a:r>
              <a:rPr lang="hu-HU" dirty="0" smtClean="0"/>
              <a:t>  </a:t>
            </a:r>
            <a:r>
              <a:rPr lang="hu-HU" dirty="0" err="1" smtClean="0"/>
              <a:t>--with-gd</a:t>
            </a:r>
            <a:r>
              <a:rPr lang="hu-HU" dirty="0" smtClean="0"/>
              <a:t>  </a:t>
            </a:r>
            <a:r>
              <a:rPr lang="hu-HU" dirty="0" err="1" smtClean="0"/>
              <a:t>--</a:t>
            </a:r>
            <a:r>
              <a:rPr lang="hu-HU" dirty="0" err="1"/>
              <a:t>with-mysql</a:t>
            </a:r>
            <a:r>
              <a:rPr lang="hu-HU" dirty="0"/>
              <a:t> </a:t>
            </a:r>
            <a:r>
              <a:rPr lang="hu-HU" dirty="0" smtClean="0"/>
              <a:t> </a:t>
            </a:r>
            <a:r>
              <a:rPr lang="hu-HU" dirty="0" err="1" smtClean="0"/>
              <a:t>--</a:t>
            </a:r>
            <a:r>
              <a:rPr lang="hu-HU" dirty="0" err="1"/>
              <a:t>with-apxs</a:t>
            </a:r>
            <a:r>
              <a:rPr lang="hu-HU" dirty="0"/>
              <a:t>=/</a:t>
            </a:r>
            <a:r>
              <a:rPr lang="hu-HU" dirty="0" err="1" smtClean="0"/>
              <a:t>www</a:t>
            </a:r>
            <a:r>
              <a:rPr lang="hu-HU" dirty="0" smtClean="0"/>
              <a:t>/bin/</a:t>
            </a:r>
            <a:r>
              <a:rPr lang="hu-HU" dirty="0" err="1" smtClean="0"/>
              <a:t>apxs</a:t>
            </a:r>
            <a:endParaRPr lang="hu-HU" dirty="0" smtClean="0"/>
          </a:p>
          <a:p>
            <a:r>
              <a:rPr lang="hu-HU" dirty="0"/>
              <a:t>Amikor a </a:t>
            </a:r>
            <a:r>
              <a:rPr lang="hu-HU" dirty="0" err="1"/>
              <a:t>configure</a:t>
            </a:r>
            <a:r>
              <a:rPr lang="hu-HU" dirty="0"/>
              <a:t> lefutott, elindítható a </a:t>
            </a:r>
            <a:r>
              <a:rPr lang="hu-HU" dirty="0" err="1"/>
              <a:t>make</a:t>
            </a:r>
            <a:r>
              <a:rPr lang="hu-HU" dirty="0"/>
              <a:t> program. Ennek </a:t>
            </a:r>
            <a:r>
              <a:rPr lang="hu-HU" dirty="0" smtClean="0"/>
              <a:t>futtatásához a </a:t>
            </a:r>
            <a:r>
              <a:rPr lang="hu-HU" dirty="0"/>
              <a:t>rendszernek tartalmaznia kell egy C fordítót.</a:t>
            </a:r>
          </a:p>
          <a:p>
            <a:pPr lvl="1"/>
            <a:r>
              <a:rPr lang="hu-HU" dirty="0" err="1"/>
              <a:t>make</a:t>
            </a:r>
            <a:endParaRPr lang="hu-HU" dirty="0"/>
          </a:p>
          <a:p>
            <a:pPr lvl="1"/>
            <a:r>
              <a:rPr lang="hu-HU" dirty="0" err="1"/>
              <a:t>make</a:t>
            </a:r>
            <a:r>
              <a:rPr lang="hu-HU" dirty="0"/>
              <a:t> </a:t>
            </a:r>
            <a:r>
              <a:rPr lang="hu-HU" dirty="0" err="1"/>
              <a:t>install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PHP telepítése Linux rendszeren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 kapcsolók:</a:t>
            </a:r>
          </a:p>
          <a:p>
            <a:r>
              <a:rPr lang="hu-HU" b="1" dirty="0" err="1"/>
              <a:t>--enable-track-vars</a:t>
            </a:r>
            <a:endParaRPr lang="hu-HU" b="1" dirty="0"/>
          </a:p>
          <a:p>
            <a:pPr lvl="1"/>
            <a:r>
              <a:rPr lang="hu-HU" dirty="0"/>
              <a:t>Ez a szolgáltatás automatikusan </a:t>
            </a:r>
            <a:r>
              <a:rPr lang="hu-HU" dirty="0" smtClean="0"/>
              <a:t>előállítja </a:t>
            </a:r>
            <a:r>
              <a:rPr lang="hu-HU" dirty="0"/>
              <a:t>számunkra a PHP oldalakon </a:t>
            </a:r>
            <a:r>
              <a:rPr lang="hu-HU" dirty="0" smtClean="0"/>
              <a:t>kívülről érkező </a:t>
            </a:r>
            <a:r>
              <a:rPr lang="hu-HU" dirty="0"/>
              <a:t>adatokhoz tartozó asszociatív tömböket. Ezek a GET vagy POST kéréssel </a:t>
            </a:r>
            <a:r>
              <a:rPr lang="hu-HU" dirty="0" smtClean="0"/>
              <a:t>érkezett adatok</a:t>
            </a:r>
            <a:r>
              <a:rPr lang="hu-HU" dirty="0"/>
              <a:t>, a </a:t>
            </a:r>
            <a:r>
              <a:rPr lang="hu-HU" dirty="0" smtClean="0"/>
              <a:t>visszaérkező </a:t>
            </a:r>
            <a:r>
              <a:rPr lang="hu-HU" dirty="0"/>
              <a:t>süti-értékek, a kiszolgálói és környezeti változók</a:t>
            </a:r>
            <a:r>
              <a:rPr lang="hu-HU" dirty="0" smtClean="0"/>
              <a:t>.</a:t>
            </a:r>
          </a:p>
          <a:p>
            <a:r>
              <a:rPr lang="hu-HU" b="1" dirty="0" err="1"/>
              <a:t>--with-gd</a:t>
            </a:r>
            <a:endParaRPr lang="hu-HU" b="1" dirty="0"/>
          </a:p>
          <a:p>
            <a:pPr lvl="1"/>
            <a:r>
              <a:rPr lang="en-US" dirty="0"/>
              <a:t>A --</a:t>
            </a:r>
            <a:r>
              <a:rPr lang="en-US" dirty="0" smtClean="0"/>
              <a:t>with-</a:t>
            </a:r>
            <a:r>
              <a:rPr lang="hu-HU" dirty="0" err="1" smtClean="0"/>
              <a:t>gd</a:t>
            </a:r>
            <a:r>
              <a:rPr lang="en-US" dirty="0" smtClean="0"/>
              <a:t> </a:t>
            </a:r>
            <a:r>
              <a:rPr lang="hu-HU" dirty="0" smtClean="0"/>
              <a:t>paraméter engedélyezi a GD könyvtár támogatását. Amennyiben a GD könyvtár telepítve van a rendszeren, ez a paraméter lehetőséget ad dinamikus GIF</a:t>
            </a:r>
            <a:r>
              <a:rPr lang="hu-HU" dirty="0"/>
              <a:t>, JPEG vagy PNG képek készítésére a PHP programokból</a:t>
            </a:r>
            <a:r>
              <a:rPr lang="hu-HU" dirty="0" smtClean="0"/>
              <a:t>.</a:t>
            </a:r>
          </a:p>
          <a:p>
            <a:r>
              <a:rPr lang="hu-HU" b="1" dirty="0" err="1"/>
              <a:t>--with-mysql</a:t>
            </a:r>
            <a:endParaRPr lang="hu-HU" b="1" dirty="0"/>
          </a:p>
          <a:p>
            <a:r>
              <a:rPr lang="hu-HU" dirty="0"/>
              <a:t>A </a:t>
            </a:r>
            <a:r>
              <a:rPr lang="hu-HU" dirty="0" err="1"/>
              <a:t>--with-mysql</a:t>
            </a:r>
            <a:r>
              <a:rPr lang="hu-HU" dirty="0"/>
              <a:t> engedélyezi a </a:t>
            </a:r>
            <a:r>
              <a:rPr lang="hu-HU" dirty="0" err="1"/>
              <a:t>MySQL</a:t>
            </a:r>
            <a:r>
              <a:rPr lang="hu-HU" dirty="0"/>
              <a:t> adatbázisok támogatását. Ha a </a:t>
            </a:r>
            <a:r>
              <a:rPr lang="hu-HU" dirty="0" smtClean="0"/>
              <a:t>rendszeren a </a:t>
            </a:r>
            <a:r>
              <a:rPr lang="hu-HU" dirty="0" err="1"/>
              <a:t>MySQL</a:t>
            </a:r>
            <a:r>
              <a:rPr lang="hu-HU" dirty="0"/>
              <a:t> nem az alapbeállítású könyvtárban található, megadható a </a:t>
            </a:r>
            <a:r>
              <a:rPr lang="hu-HU" dirty="0" smtClean="0"/>
              <a:t>szokásostól eltérő </a:t>
            </a:r>
            <a:r>
              <a:rPr lang="hu-HU" dirty="0"/>
              <a:t>elérési út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</a:t>
            </a:r>
            <a:r>
              <a:rPr lang="hu-HU" dirty="0" err="1"/>
              <a:t>Apache</a:t>
            </a:r>
            <a:r>
              <a:rPr lang="hu-HU" dirty="0"/>
              <a:t> beállítása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Miután sikeresen lefordítottuk az </a:t>
            </a:r>
            <a:r>
              <a:rPr lang="hu-HU" dirty="0" err="1"/>
              <a:t>Apache-t</a:t>
            </a:r>
            <a:r>
              <a:rPr lang="hu-HU" dirty="0"/>
              <a:t> és a </a:t>
            </a:r>
            <a:r>
              <a:rPr lang="hu-HU" dirty="0" err="1"/>
              <a:t>PHP-t</a:t>
            </a:r>
            <a:r>
              <a:rPr lang="hu-HU" dirty="0"/>
              <a:t>, módosítanunk </a:t>
            </a:r>
            <a:r>
              <a:rPr lang="hu-HU" dirty="0" smtClean="0"/>
              <a:t>kell az </a:t>
            </a:r>
            <a:r>
              <a:rPr lang="hu-HU" dirty="0" err="1"/>
              <a:t>Apache</a:t>
            </a:r>
            <a:r>
              <a:rPr lang="hu-HU" dirty="0"/>
              <a:t> beállításait tartalmazó </a:t>
            </a:r>
            <a:r>
              <a:rPr lang="hu-HU" i="1" dirty="0" err="1"/>
              <a:t>httpd.conf</a:t>
            </a:r>
            <a:r>
              <a:rPr lang="hu-HU" dirty="0"/>
              <a:t> fájlt. Ez az </a:t>
            </a:r>
            <a:r>
              <a:rPr lang="hu-HU" dirty="0" err="1"/>
              <a:t>Apache</a:t>
            </a:r>
            <a:r>
              <a:rPr lang="hu-HU" dirty="0"/>
              <a:t> </a:t>
            </a:r>
            <a:r>
              <a:rPr lang="hu-HU" dirty="0" smtClean="0"/>
              <a:t>könyvtárának </a:t>
            </a:r>
            <a:r>
              <a:rPr lang="hu-HU" dirty="0" err="1" smtClean="0"/>
              <a:t>conf</a:t>
            </a:r>
            <a:r>
              <a:rPr lang="hu-HU" dirty="0" smtClean="0"/>
              <a:t> </a:t>
            </a:r>
            <a:r>
              <a:rPr lang="hu-HU" dirty="0"/>
              <a:t>alkönyvtárban </a:t>
            </a:r>
            <a:r>
              <a:rPr lang="hu-HU" dirty="0" smtClean="0"/>
              <a:t>található. A következő </a:t>
            </a:r>
            <a:r>
              <a:rPr lang="hu-HU" dirty="0"/>
              <a:t>sorok hozzáadása szükséges:</a:t>
            </a:r>
          </a:p>
          <a:p>
            <a:pPr lvl="1"/>
            <a:r>
              <a:rPr lang="hu-HU" dirty="0" err="1"/>
              <a:t>AddType</a:t>
            </a:r>
            <a:r>
              <a:rPr lang="hu-HU" dirty="0"/>
              <a:t> </a:t>
            </a:r>
            <a:r>
              <a:rPr lang="hu-HU" dirty="0" err="1"/>
              <a:t>application</a:t>
            </a:r>
            <a:r>
              <a:rPr lang="hu-HU" dirty="0"/>
              <a:t>/</a:t>
            </a:r>
            <a:r>
              <a:rPr lang="hu-HU" dirty="0" err="1"/>
              <a:t>x-httpd-php</a:t>
            </a:r>
            <a:r>
              <a:rPr lang="hu-HU" dirty="0"/>
              <a:t> .php .php3</a:t>
            </a:r>
          </a:p>
          <a:p>
            <a:pPr lvl="1"/>
            <a:r>
              <a:rPr lang="hu-HU" dirty="0" err="1"/>
              <a:t>AddType</a:t>
            </a:r>
            <a:r>
              <a:rPr lang="hu-HU" dirty="0"/>
              <a:t> </a:t>
            </a:r>
            <a:r>
              <a:rPr lang="hu-HU" dirty="0" err="1"/>
              <a:t>application</a:t>
            </a:r>
            <a:r>
              <a:rPr lang="hu-HU" dirty="0"/>
              <a:t>/</a:t>
            </a:r>
            <a:r>
              <a:rPr lang="hu-HU" dirty="0" err="1"/>
              <a:t>x-httpd-php-source</a:t>
            </a:r>
            <a:r>
              <a:rPr lang="hu-HU" dirty="0"/>
              <a:t> .</a:t>
            </a:r>
            <a:r>
              <a:rPr lang="hu-HU" dirty="0" err="1" smtClean="0"/>
              <a:t>phps</a:t>
            </a:r>
            <a:endParaRPr lang="hu-HU" dirty="0" smtClean="0"/>
          </a:p>
          <a:p>
            <a:r>
              <a:rPr lang="hu-HU" dirty="0"/>
              <a:t>Ha ügyfeleink miatt esetleg a hagyományos oldalaknál </a:t>
            </a:r>
            <a:r>
              <a:rPr lang="hu-HU" dirty="0" smtClean="0"/>
              <a:t>megszokott .</a:t>
            </a:r>
            <a:r>
              <a:rPr lang="hu-HU" dirty="0" err="1" smtClean="0"/>
              <a:t>html</a:t>
            </a:r>
            <a:r>
              <a:rPr lang="hu-HU" dirty="0" smtClean="0"/>
              <a:t> </a:t>
            </a:r>
            <a:r>
              <a:rPr lang="hu-HU" dirty="0"/>
              <a:t>kiterjesztést választjuk a PHP számára, a </a:t>
            </a:r>
            <a:r>
              <a:rPr lang="hu-HU" dirty="0" smtClean="0"/>
              <a:t>következő </a:t>
            </a:r>
            <a:r>
              <a:rPr lang="hu-HU" dirty="0"/>
              <a:t>beállítást kell alkalmaznunk:</a:t>
            </a:r>
          </a:p>
          <a:p>
            <a:pPr lvl="1"/>
            <a:r>
              <a:rPr lang="hu-HU" dirty="0" err="1"/>
              <a:t>AddType</a:t>
            </a:r>
            <a:r>
              <a:rPr lang="hu-HU" dirty="0"/>
              <a:t> </a:t>
            </a:r>
            <a:r>
              <a:rPr lang="hu-HU" dirty="0" err="1"/>
              <a:t>application</a:t>
            </a:r>
            <a:r>
              <a:rPr lang="hu-HU" dirty="0"/>
              <a:t>/</a:t>
            </a:r>
            <a:r>
              <a:rPr lang="hu-HU" dirty="0" err="1"/>
              <a:t>x-httpd-php</a:t>
            </a:r>
            <a:r>
              <a:rPr lang="hu-HU" dirty="0"/>
              <a:t> .</a:t>
            </a:r>
            <a:r>
              <a:rPr lang="hu-HU" dirty="0" err="1"/>
              <a:t>html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A PHP </a:t>
            </a:r>
            <a:r>
              <a:rPr lang="hu-HU" dirty="0" smtClean="0"/>
              <a:t>működését </a:t>
            </a:r>
            <a:r>
              <a:rPr lang="hu-HU" dirty="0"/>
              <a:t>a fordítás vagy telepítés után is befolyásolhatjuk, a </a:t>
            </a:r>
            <a:r>
              <a:rPr lang="hu-HU" dirty="0" err="1"/>
              <a:t>php.ini</a:t>
            </a:r>
            <a:r>
              <a:rPr lang="hu-HU" dirty="0"/>
              <a:t> </a:t>
            </a:r>
            <a:r>
              <a:rPr lang="hu-HU" dirty="0" smtClean="0"/>
              <a:t>használatával</a:t>
            </a:r>
            <a:r>
              <a:rPr lang="hu-HU" dirty="0"/>
              <a:t>. UNIX rendszereken az alapbeállítású könyvtár a </a:t>
            </a:r>
            <a:r>
              <a:rPr lang="hu-HU" dirty="0" err="1"/>
              <a:t>php.ini</a:t>
            </a:r>
            <a:r>
              <a:rPr lang="hu-HU" dirty="0"/>
              <a:t> fájl </a:t>
            </a:r>
            <a:r>
              <a:rPr lang="hu-HU" dirty="0" smtClean="0"/>
              <a:t>számára a </a:t>
            </a:r>
            <a:r>
              <a:rPr lang="hu-HU" dirty="0"/>
              <a:t>/</a:t>
            </a:r>
            <a:r>
              <a:rPr lang="hu-HU" dirty="0" err="1"/>
              <a:t>usr</a:t>
            </a:r>
            <a:r>
              <a:rPr lang="hu-HU" dirty="0"/>
              <a:t>/local/</a:t>
            </a:r>
            <a:r>
              <a:rPr lang="hu-HU" dirty="0" err="1"/>
              <a:t>lib</a:t>
            </a:r>
            <a:r>
              <a:rPr lang="hu-HU" dirty="0"/>
              <a:t>, Windows rendszereken a Windows könyvtára. </a:t>
            </a:r>
            <a:endParaRPr lang="hu-HU" dirty="0" smtClean="0"/>
          </a:p>
          <a:p>
            <a:r>
              <a:rPr lang="hu-HU" dirty="0" smtClean="0"/>
              <a:t>Emellett a </a:t>
            </a:r>
            <a:r>
              <a:rPr lang="hu-HU" dirty="0"/>
              <a:t>feldolgozásra </a:t>
            </a:r>
            <a:r>
              <a:rPr lang="hu-HU" dirty="0" smtClean="0"/>
              <a:t>kerülő </a:t>
            </a:r>
            <a:r>
              <a:rPr lang="hu-HU" dirty="0"/>
              <a:t>PHP oldal könyvtárában . a munkakönyvtárban . </a:t>
            </a:r>
            <a:r>
              <a:rPr lang="hu-HU" dirty="0" smtClean="0"/>
              <a:t>Elhelyezett </a:t>
            </a:r>
            <a:r>
              <a:rPr lang="hu-HU" dirty="0" err="1" smtClean="0"/>
              <a:t>php.ini</a:t>
            </a:r>
            <a:r>
              <a:rPr lang="hu-HU" dirty="0" smtClean="0"/>
              <a:t> </a:t>
            </a:r>
            <a:r>
              <a:rPr lang="hu-HU" dirty="0"/>
              <a:t>fájlban felülbírálhatjuk a korábban beállított értékeket, így </a:t>
            </a:r>
            <a:r>
              <a:rPr lang="hu-HU" dirty="0" smtClean="0"/>
              <a:t>akár könyvtáranként különböző </a:t>
            </a:r>
            <a:r>
              <a:rPr lang="hu-HU" dirty="0"/>
              <a:t>beállításokat adhatunk meg.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első PHP program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/>
              <a:t>&lt;?php</a:t>
            </a:r>
          </a:p>
          <a:p>
            <a:pPr>
              <a:buNone/>
            </a:pPr>
            <a:r>
              <a:rPr lang="hu-HU" dirty="0" smtClean="0"/>
              <a:t>print </a:t>
            </a:r>
            <a:r>
              <a:rPr lang="hu-HU" dirty="0"/>
              <a:t>("Hello Web!");</a:t>
            </a:r>
          </a:p>
          <a:p>
            <a:pPr>
              <a:buNone/>
            </a:pPr>
            <a:r>
              <a:rPr lang="hu-HU" dirty="0" smtClean="0"/>
              <a:t>?&gt;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PHP blokkok kezdése és befejezése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Kezdő és záró elemek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Elnevezés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Kezdő</a:t>
                      </a:r>
                      <a:r>
                        <a:rPr lang="hu-HU" baseline="0" dirty="0" smtClean="0"/>
                        <a:t> elem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Záró elem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Hagyományos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&lt;?php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?&gt;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Rövid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&lt;?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?&gt;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ASP</a:t>
                      </a:r>
                      <a:r>
                        <a:rPr lang="hu-HU" baseline="0" dirty="0" smtClean="0"/>
                        <a:t> stílus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&lt;%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%&gt;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Script elem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&lt;SCRIPT </a:t>
                      </a:r>
                      <a:r>
                        <a:rPr lang="hu-HU" dirty="0" err="1" smtClean="0"/>
                        <a:t>Language</a:t>
                      </a:r>
                      <a:r>
                        <a:rPr lang="hu-HU" dirty="0" smtClean="0"/>
                        <a:t>=„PHP”&gt;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&lt;/script&gt;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500034" y="4214818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rövid és ASP stílusú elemeket engedélyezni kell a </a:t>
            </a:r>
            <a:r>
              <a:rPr lang="hu-HU" dirty="0" err="1" smtClean="0"/>
              <a:t>php.ini</a:t>
            </a:r>
            <a:r>
              <a:rPr lang="hu-HU" dirty="0" smtClean="0"/>
              <a:t> fájlban.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 </a:t>
            </a:r>
            <a:r>
              <a:rPr lang="hu-HU" dirty="0" err="1"/>
              <a:t>PHP-ben</a:t>
            </a:r>
            <a:r>
              <a:rPr lang="hu-HU" dirty="0"/>
              <a:t> egysoros kódot írunk, nem kell külön sorba tennünk a </a:t>
            </a:r>
            <a:r>
              <a:rPr lang="hu-HU" dirty="0" smtClean="0"/>
              <a:t>kezdő- és záró elemeket , </a:t>
            </a:r>
            <a:r>
              <a:rPr lang="hu-HU" dirty="0"/>
              <a:t>illetve a programsort:</a:t>
            </a:r>
          </a:p>
          <a:p>
            <a:r>
              <a:rPr lang="hu-HU" dirty="0"/>
              <a:t>&lt;?php print("Hello Web!"); 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HTML és PHP kód egy oldalon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/>
              <a:t>html</a:t>
            </a:r>
            <a:r>
              <a:rPr lang="hu-HU" dirty="0"/>
              <a:t>&gt;</a:t>
            </a:r>
          </a:p>
          <a:p>
            <a:pPr>
              <a:buNone/>
            </a:pPr>
            <a:r>
              <a:rPr lang="hu-HU" dirty="0" smtClean="0"/>
              <a:t>	&lt;</a:t>
            </a:r>
            <a:r>
              <a:rPr lang="hu-HU" dirty="0" err="1"/>
              <a:t>head</a:t>
            </a:r>
            <a:r>
              <a:rPr lang="hu-HU" dirty="0"/>
              <a:t>&gt;</a:t>
            </a:r>
          </a:p>
          <a:p>
            <a:pPr>
              <a:buNone/>
            </a:pPr>
            <a:r>
              <a:rPr lang="hu-HU" dirty="0" smtClean="0"/>
              <a:t>		&lt;</a:t>
            </a:r>
            <a:r>
              <a:rPr lang="hu-HU" dirty="0" err="1" smtClean="0"/>
              <a:t>title</a:t>
            </a:r>
            <a:r>
              <a:rPr lang="hu-HU" dirty="0" smtClean="0"/>
              <a:t>&gt; PHP </a:t>
            </a:r>
            <a:r>
              <a:rPr lang="hu-HU" dirty="0"/>
              <a:t>program </a:t>
            </a:r>
            <a:r>
              <a:rPr lang="hu-HU" dirty="0" smtClean="0"/>
              <a:t>HTML tartalommal</a:t>
            </a:r>
            <a:r>
              <a:rPr lang="hu-HU" dirty="0"/>
              <a:t>&lt;/</a:t>
            </a:r>
            <a:r>
              <a:rPr lang="hu-HU" dirty="0" err="1"/>
              <a:t>title</a:t>
            </a:r>
            <a:r>
              <a:rPr lang="hu-HU" dirty="0"/>
              <a:t>&gt;</a:t>
            </a:r>
          </a:p>
          <a:p>
            <a:pPr>
              <a:buNone/>
            </a:pPr>
            <a:r>
              <a:rPr lang="hu-HU" dirty="0" smtClean="0"/>
              <a:t>	&lt;/</a:t>
            </a:r>
            <a:r>
              <a:rPr lang="hu-HU" dirty="0" err="1"/>
              <a:t>head</a:t>
            </a:r>
            <a:r>
              <a:rPr lang="hu-HU" dirty="0"/>
              <a:t>&gt;</a:t>
            </a:r>
          </a:p>
          <a:p>
            <a:pPr>
              <a:buNone/>
            </a:pPr>
            <a:r>
              <a:rPr lang="hu-HU" dirty="0" smtClean="0"/>
              <a:t> 	&lt;</a:t>
            </a:r>
            <a:r>
              <a:rPr lang="hu-HU" dirty="0"/>
              <a:t>body&gt;</a:t>
            </a:r>
          </a:p>
          <a:p>
            <a:pPr>
              <a:buNone/>
            </a:pPr>
            <a:r>
              <a:rPr lang="hu-HU" dirty="0" smtClean="0"/>
              <a:t>		&lt;</a:t>
            </a:r>
            <a:r>
              <a:rPr lang="hu-HU" dirty="0"/>
              <a:t>b&gt;</a:t>
            </a:r>
          </a:p>
          <a:p>
            <a:pPr>
              <a:buNone/>
            </a:pPr>
            <a:r>
              <a:rPr lang="hu-HU" dirty="0" smtClean="0"/>
              <a:t>		&lt;?</a:t>
            </a:r>
            <a:r>
              <a:rPr lang="hu-HU" dirty="0"/>
              <a:t>php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/>
              <a:t>("Hello Web!");</a:t>
            </a:r>
          </a:p>
          <a:p>
            <a:pPr>
              <a:buNone/>
            </a:pPr>
            <a:r>
              <a:rPr lang="hu-HU" dirty="0" smtClean="0"/>
              <a:t>		?&gt;</a:t>
            </a:r>
            <a:endParaRPr lang="hu-HU" dirty="0"/>
          </a:p>
          <a:p>
            <a:pPr>
              <a:buNone/>
            </a:pPr>
            <a:r>
              <a:rPr lang="hu-HU" dirty="0" smtClean="0"/>
              <a:t>		&lt;/</a:t>
            </a:r>
            <a:r>
              <a:rPr lang="hu-HU" dirty="0"/>
              <a:t>b&gt;</a:t>
            </a:r>
          </a:p>
          <a:p>
            <a:pPr>
              <a:buNone/>
            </a:pPr>
            <a:r>
              <a:rPr lang="hu-HU" dirty="0" smtClean="0"/>
              <a:t>	&lt;/</a:t>
            </a:r>
            <a:r>
              <a:rPr lang="hu-HU" dirty="0"/>
              <a:t>body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/>
              <a:t>html</a:t>
            </a:r>
            <a:r>
              <a:rPr lang="hu-HU" dirty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Megjegyzések a PHP kódokban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// Ez megjegyzés</a:t>
            </a:r>
          </a:p>
          <a:p>
            <a:r>
              <a:rPr lang="hu-HU" dirty="0"/>
              <a:t># Ez is </a:t>
            </a:r>
            <a:r>
              <a:rPr lang="hu-HU" dirty="0" smtClean="0"/>
              <a:t>megjegyzés</a:t>
            </a:r>
          </a:p>
          <a:p>
            <a:r>
              <a:rPr lang="hu-HU" dirty="0"/>
              <a:t>/*</a:t>
            </a:r>
          </a:p>
          <a:p>
            <a:pPr>
              <a:buNone/>
            </a:pPr>
            <a:r>
              <a:rPr lang="hu-HU" dirty="0"/>
              <a:t>Ez egy megjegyzés.</a:t>
            </a:r>
          </a:p>
          <a:p>
            <a:pPr>
              <a:buNone/>
            </a:pPr>
            <a:r>
              <a:rPr lang="hu-HU" dirty="0"/>
              <a:t>A </a:t>
            </a:r>
            <a:r>
              <a:rPr lang="hu-HU" dirty="0" err="1" smtClean="0"/>
              <a:t>PHP-értelmező</a:t>
            </a:r>
            <a:endParaRPr lang="hu-HU" dirty="0"/>
          </a:p>
          <a:p>
            <a:pPr>
              <a:buNone/>
            </a:pPr>
            <a:r>
              <a:rPr lang="hu-HU" dirty="0"/>
              <a:t>ezen sorok egyikét</a:t>
            </a:r>
          </a:p>
          <a:p>
            <a:pPr>
              <a:buNone/>
            </a:pPr>
            <a:r>
              <a:rPr lang="hu-HU" dirty="0"/>
              <a:t>sem fogja feldolgozni.</a:t>
            </a:r>
          </a:p>
          <a:p>
            <a:pPr>
              <a:buNone/>
            </a:pPr>
            <a:r>
              <a:rPr lang="hu-HU" dirty="0"/>
              <a:t>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Miről lesz szó a félév során?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Bevezetés </a:t>
            </a:r>
          </a:p>
          <a:p>
            <a:pPr lvl="1"/>
            <a:r>
              <a:rPr lang="hu-HU" dirty="0" smtClean="0"/>
              <a:t>Mis is az a PHP? </a:t>
            </a:r>
          </a:p>
          <a:p>
            <a:pPr lvl="1"/>
            <a:r>
              <a:rPr lang="hu-HU" dirty="0" smtClean="0"/>
              <a:t>Hogyan telepítsük a </a:t>
            </a:r>
            <a:r>
              <a:rPr lang="hu-HU" dirty="0" err="1" smtClean="0"/>
              <a:t>PHP-t</a:t>
            </a:r>
            <a:r>
              <a:rPr lang="hu-HU" dirty="0" smtClean="0"/>
              <a:t>? </a:t>
            </a:r>
          </a:p>
          <a:p>
            <a:pPr lvl="1"/>
            <a:r>
              <a:rPr lang="hu-HU" dirty="0" smtClean="0"/>
              <a:t>Az első PHP program.</a:t>
            </a:r>
          </a:p>
          <a:p>
            <a:r>
              <a:rPr lang="hu-HU" dirty="0" smtClean="0"/>
              <a:t>A nyelv elemei</a:t>
            </a:r>
          </a:p>
          <a:p>
            <a:pPr lvl="1"/>
            <a:r>
              <a:rPr lang="hu-HU" dirty="0" smtClean="0"/>
              <a:t>Alkotó elemek</a:t>
            </a:r>
          </a:p>
          <a:p>
            <a:pPr lvl="1"/>
            <a:r>
              <a:rPr lang="hu-HU" dirty="0" smtClean="0"/>
              <a:t>Vezérlési szerkezetek</a:t>
            </a:r>
          </a:p>
          <a:p>
            <a:pPr lvl="1"/>
            <a:r>
              <a:rPr lang="hu-HU" dirty="0" smtClean="0"/>
              <a:t>Függvények</a:t>
            </a:r>
          </a:p>
          <a:p>
            <a:pPr lvl="1"/>
            <a:r>
              <a:rPr lang="hu-HU" dirty="0" smtClean="0"/>
              <a:t>Tömbök</a:t>
            </a:r>
          </a:p>
          <a:p>
            <a:pPr lvl="1"/>
            <a:r>
              <a:rPr lang="hu-HU" dirty="0" smtClean="0"/>
              <a:t>Objektumok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print() függvény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print() függvény kiírja a kapott adatokat. A legtöbb esetben minden, ami a print() függvény kimenetén megjelenik, a böngészőhöz kerül.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PHP nyelv alkotó elemei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Mik a változók és hogyan használjuk azokat?</a:t>
            </a:r>
          </a:p>
          <a:p>
            <a:r>
              <a:rPr lang="hu-HU" dirty="0" smtClean="0"/>
              <a:t>Hogyan hozhatunk létre változókat és hogyan érhetjük el azokat?</a:t>
            </a:r>
          </a:p>
          <a:p>
            <a:r>
              <a:rPr lang="hu-HU" dirty="0" smtClean="0"/>
              <a:t>Mik azok az adattípusok?</a:t>
            </a:r>
          </a:p>
          <a:p>
            <a:r>
              <a:rPr lang="hu-HU" dirty="0" smtClean="0"/>
              <a:t>Melyek a leggyakrabban használt műveletek?</a:t>
            </a:r>
          </a:p>
          <a:p>
            <a:r>
              <a:rPr lang="hu-HU" dirty="0" smtClean="0"/>
              <a:t>Hogyan hozhatunk létre kifejezéseket műveletjelek használatával?</a:t>
            </a:r>
          </a:p>
          <a:p>
            <a:r>
              <a:rPr lang="hu-HU" dirty="0" smtClean="0"/>
              <a:t>Hogyan határozhatunk meg állandókat és hogyan használhatjuk azokat?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A változók különleges tárolók, amiket abból a célból hozunk létre, hogy értéket helyezzünk el bennük. </a:t>
            </a:r>
          </a:p>
          <a:p>
            <a:r>
              <a:rPr lang="hu-HU" dirty="0" smtClean="0"/>
              <a:t>A változók egy dollárjelből ($) és egy tetszőlegesen választott névből tevődnek össze. </a:t>
            </a:r>
          </a:p>
          <a:p>
            <a:r>
              <a:rPr lang="hu-HU" dirty="0" smtClean="0"/>
              <a:t>A név betűket, számokat és aláhúzás karaktereket (_) tartalmazhat , számmal azonban nem kezdődhet!  </a:t>
            </a:r>
          </a:p>
          <a:p>
            <a:r>
              <a:rPr lang="hu-HU" dirty="0" smtClean="0"/>
              <a:t>Szóközöket és más olyan karaktereket, amelyek nem számok vagy betűk, viszont nem.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Változó létrehozásához (deklarálásához, vagyis bevezetéséhez) egyszerűen csak bele kell írni azt a programunkba. </a:t>
            </a:r>
          </a:p>
          <a:p>
            <a:r>
              <a:rPr lang="hu-HU" dirty="0" smtClean="0"/>
              <a:t>Létrehozáskor általában rögtön értéket is szoktunk adni a változónak.</a:t>
            </a:r>
          </a:p>
          <a:p>
            <a:r>
              <a:rPr lang="hu-HU" i="1" dirty="0" smtClean="0"/>
              <a:t>$szam1 = 8;</a:t>
            </a:r>
          </a:p>
          <a:p>
            <a:r>
              <a:rPr lang="hu-HU" i="1" dirty="0" smtClean="0"/>
              <a:t>$szam2 = 23;</a:t>
            </a:r>
            <a:endParaRPr lang="hu-H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Dinamikus 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Szokatlan, ám hasznos, hogy a változó nevét is tárolhatjuk változóban. </a:t>
            </a:r>
          </a:p>
          <a:p>
            <a:r>
              <a:rPr lang="hu-HU" dirty="0" smtClean="0"/>
              <a:t>Tehát ha az alábbi módon értéket rendelünk egy változóhoz</a:t>
            </a:r>
          </a:p>
          <a:p>
            <a:r>
              <a:rPr lang="hu-HU" i="1" dirty="0" err="1" smtClean="0"/>
              <a:t>$felhasznalo</a:t>
            </a:r>
            <a:r>
              <a:rPr lang="hu-HU" i="1" dirty="0" smtClean="0"/>
              <a:t> = "Anna";</a:t>
            </a:r>
          </a:p>
          <a:p>
            <a:r>
              <a:rPr lang="hu-HU" dirty="0" smtClean="0"/>
              <a:t>az ekvivalens ezzel:</a:t>
            </a:r>
          </a:p>
          <a:p>
            <a:r>
              <a:rPr lang="hu-HU" i="1" dirty="0" err="1" smtClean="0"/>
              <a:t>$tarolo</a:t>
            </a:r>
            <a:r>
              <a:rPr lang="hu-HU" i="1" dirty="0" smtClean="0"/>
              <a:t> = "</a:t>
            </a:r>
            <a:r>
              <a:rPr lang="hu-HU" i="1" dirty="0" err="1" smtClean="0"/>
              <a:t>felhasznalo</a:t>
            </a:r>
            <a:r>
              <a:rPr lang="hu-HU" i="1" dirty="0" smtClean="0"/>
              <a:t>";</a:t>
            </a:r>
          </a:p>
          <a:p>
            <a:r>
              <a:rPr lang="hu-HU" i="1" dirty="0" err="1" smtClean="0"/>
              <a:t>$$tarolo</a:t>
            </a:r>
            <a:r>
              <a:rPr lang="hu-HU" i="1" dirty="0" smtClean="0"/>
              <a:t> = "Anna";</a:t>
            </a:r>
          </a:p>
          <a:p>
            <a:endParaRPr lang="hu-H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Dinamikus 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Dinamikus változókat karakterlánc-konstanssal is létrehozhatunk. </a:t>
            </a:r>
          </a:p>
          <a:p>
            <a:r>
              <a:rPr lang="hu-HU" dirty="0" smtClean="0"/>
              <a:t>Ekkor a változó nevéül szolgáló karakterláncot kapcsos zárójelbe tesszük:</a:t>
            </a:r>
          </a:p>
          <a:p>
            <a:r>
              <a:rPr lang="hu-HU" i="1" dirty="0" smtClean="0"/>
              <a:t>${"</a:t>
            </a:r>
            <a:r>
              <a:rPr lang="hu-HU" i="1" dirty="0" err="1" smtClean="0"/>
              <a:t>felhasznalonev</a:t>
            </a:r>
            <a:r>
              <a:rPr lang="hu-HU" i="1" dirty="0" smtClean="0"/>
              <a:t>"} = "Anna";</a:t>
            </a:r>
            <a:endParaRPr lang="hu-H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nn-NO" dirty="0" smtClean="0"/>
              <a:t>&lt;title&gt;4.1. program Dinamikusan beállított és elért</a:t>
            </a:r>
            <a:r>
              <a:rPr lang="hu-HU" dirty="0" smtClean="0"/>
              <a:t> változók&lt;/</a:t>
            </a:r>
            <a:r>
              <a:rPr lang="hu-HU" dirty="0" err="1" smtClean="0"/>
              <a:t>title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&lt;body&gt;</a:t>
            </a:r>
          </a:p>
          <a:p>
            <a:pPr>
              <a:buNone/>
            </a:pPr>
            <a:r>
              <a:rPr lang="hu-HU" dirty="0" smtClean="0"/>
              <a:t>	&lt;?php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$tarolo</a:t>
            </a:r>
            <a:r>
              <a:rPr lang="hu-HU" dirty="0" smtClean="0"/>
              <a:t> = "</a:t>
            </a:r>
            <a:r>
              <a:rPr lang="hu-HU" dirty="0" err="1" smtClean="0"/>
              <a:t>felhasznalo</a:t>
            </a:r>
            <a:r>
              <a:rPr lang="hu-HU" dirty="0" smtClean="0"/>
              <a:t>";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$$tarolo</a:t>
            </a:r>
            <a:r>
              <a:rPr lang="hu-HU" dirty="0" smtClean="0"/>
              <a:t> = "Anna";</a:t>
            </a:r>
          </a:p>
          <a:p>
            <a:pPr>
              <a:buNone/>
            </a:pPr>
            <a:r>
              <a:rPr lang="hu-HU" dirty="0" smtClean="0"/>
              <a:t>		// lehetne egyszerűen csak:</a:t>
            </a:r>
          </a:p>
          <a:p>
            <a:pPr>
              <a:buNone/>
            </a:pPr>
            <a:r>
              <a:rPr lang="hu-HU" dirty="0" smtClean="0"/>
              <a:t>		// </a:t>
            </a:r>
            <a:r>
              <a:rPr lang="hu-HU" dirty="0" err="1" smtClean="0"/>
              <a:t>$felhasznalo</a:t>
            </a:r>
            <a:r>
              <a:rPr lang="hu-HU" dirty="0" smtClean="0"/>
              <a:t> = "Anna";</a:t>
            </a:r>
          </a:p>
          <a:p>
            <a:pPr>
              <a:buNone/>
            </a:pPr>
            <a:r>
              <a:rPr lang="hu-HU" dirty="0" smtClean="0"/>
              <a:t>		// vagy</a:t>
            </a:r>
          </a:p>
          <a:p>
            <a:pPr>
              <a:buNone/>
            </a:pPr>
            <a:r>
              <a:rPr lang="hu-HU" dirty="0" smtClean="0"/>
              <a:t>		// ${"</a:t>
            </a:r>
            <a:r>
              <a:rPr lang="hu-HU" dirty="0" err="1" smtClean="0"/>
              <a:t>felhasznalo</a:t>
            </a:r>
            <a:r>
              <a:rPr lang="hu-HU" dirty="0" smtClean="0"/>
              <a:t>"} = "Anna"</a:t>
            </a:r>
          </a:p>
          <a:p>
            <a:pPr>
              <a:buNone/>
            </a:pPr>
            <a:r>
              <a:rPr lang="hu-HU" dirty="0" smtClean="0"/>
              <a:t>		// persze ekkor nem kellenek dinamikus változók</a:t>
            </a:r>
          </a:p>
          <a:p>
            <a:pPr>
              <a:buNone/>
            </a:pPr>
            <a:r>
              <a:rPr lang="hu-HU" dirty="0" smtClean="0"/>
              <a:t>		print "</a:t>
            </a:r>
            <a:r>
              <a:rPr lang="hu-HU" dirty="0" err="1" smtClean="0"/>
              <a:t>$felhasznalo</a:t>
            </a:r>
            <a:r>
              <a:rPr lang="hu-HU" dirty="0" smtClean="0"/>
              <a:t>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$$tarolo</a:t>
            </a:r>
            <a:r>
              <a:rPr lang="hu-HU" dirty="0" smtClean="0"/>
              <a:t>;</a:t>
            </a:r>
          </a:p>
          <a:p>
            <a:pPr>
              <a:buNone/>
            </a:pPr>
            <a:r>
              <a:rPr lang="hu-HU" dirty="0" smtClean="0"/>
              <a:t>		print "&lt;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>
              <a:buNone/>
            </a:pPr>
            <a:r>
              <a:rPr lang="hu-HU" dirty="0" smtClean="0"/>
              <a:t>		print "${</a:t>
            </a:r>
            <a:r>
              <a:rPr lang="hu-HU" dirty="0" err="1" smtClean="0"/>
              <a:t>$tarolo</a:t>
            </a:r>
            <a:r>
              <a:rPr lang="hu-HU" dirty="0" smtClean="0"/>
              <a:t>}&lt;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>
              <a:buNone/>
            </a:pPr>
            <a:r>
              <a:rPr lang="hu-HU" dirty="0" smtClean="0"/>
              <a:t>		print "${'</a:t>
            </a:r>
            <a:r>
              <a:rPr lang="hu-HU" dirty="0" err="1" smtClean="0"/>
              <a:t>felhasznalo</a:t>
            </a:r>
            <a:r>
              <a:rPr lang="hu-HU" dirty="0" smtClean="0"/>
              <a:t>'}&lt;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>
              <a:buNone/>
            </a:pPr>
            <a:r>
              <a:rPr lang="hu-HU" dirty="0" smtClean="0"/>
              <a:t>	?&gt;</a:t>
            </a:r>
          </a:p>
          <a:p>
            <a:pPr>
              <a:buNone/>
            </a:pPr>
            <a:r>
              <a:rPr lang="hu-HU" dirty="0" smtClean="0"/>
              <a:t>	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	&lt;</a:t>
            </a:r>
            <a:r>
              <a:rPr lang="hu-HU" dirty="0" err="1" smtClean="0"/>
              <a:t>title</a:t>
            </a:r>
            <a:r>
              <a:rPr lang="hu-HU" dirty="0" smtClean="0"/>
              <a:t>&gt;4.2. program Változók érték szerinti hozzárendelése&lt;/</a:t>
            </a:r>
            <a:r>
              <a:rPr lang="hu-HU" dirty="0" err="1" smtClean="0"/>
              <a:t>title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&lt;body&gt;</a:t>
            </a:r>
          </a:p>
          <a:p>
            <a:pPr>
              <a:buNone/>
            </a:pPr>
            <a:r>
              <a:rPr lang="hu-HU" dirty="0" smtClean="0"/>
              <a:t>	&lt;?php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$egyikValtozo</a:t>
            </a:r>
            <a:r>
              <a:rPr lang="hu-HU" dirty="0" smtClean="0"/>
              <a:t> = 42;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$masikValtozo</a:t>
            </a:r>
            <a:r>
              <a:rPr lang="hu-HU" dirty="0" smtClean="0"/>
              <a:t> = </a:t>
            </a:r>
            <a:r>
              <a:rPr lang="hu-HU" dirty="0" err="1" smtClean="0"/>
              <a:t>$egyikValtozo</a:t>
            </a:r>
            <a:r>
              <a:rPr lang="hu-HU" dirty="0" smtClean="0"/>
              <a:t>;</a:t>
            </a:r>
          </a:p>
          <a:p>
            <a:pPr>
              <a:buNone/>
            </a:pPr>
            <a:r>
              <a:rPr lang="hu-HU" dirty="0" smtClean="0"/>
              <a:t>		// </a:t>
            </a:r>
            <a:r>
              <a:rPr lang="hu-HU" dirty="0" err="1" smtClean="0"/>
              <a:t>$masikValtozo-ba</a:t>
            </a:r>
            <a:r>
              <a:rPr lang="hu-HU" dirty="0" smtClean="0"/>
              <a:t> </a:t>
            </a:r>
            <a:r>
              <a:rPr lang="hu-HU" dirty="0" err="1" smtClean="0"/>
              <a:t>$egyikValtozo</a:t>
            </a:r>
            <a:r>
              <a:rPr lang="hu-HU" dirty="0" smtClean="0"/>
              <a:t> tartalmának másolata kerül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$egyikValtozo</a:t>
            </a:r>
            <a:r>
              <a:rPr lang="hu-HU" dirty="0" smtClean="0"/>
              <a:t> = 325;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$masikValtozo</a:t>
            </a:r>
            <a:r>
              <a:rPr lang="hu-HU" dirty="0" smtClean="0"/>
              <a:t>; // kiírja, hogy 42</a:t>
            </a:r>
          </a:p>
          <a:p>
            <a:pPr>
              <a:buNone/>
            </a:pPr>
            <a:r>
              <a:rPr lang="hu-HU" dirty="0" smtClean="0"/>
              <a:t>	?&gt;</a:t>
            </a:r>
          </a:p>
          <a:p>
            <a:pPr>
              <a:buNone/>
            </a:pPr>
            <a:r>
              <a:rPr lang="hu-HU" dirty="0" smtClean="0"/>
              <a:t>	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	&lt;</a:t>
            </a:r>
            <a:r>
              <a:rPr lang="hu-HU" dirty="0" err="1" smtClean="0"/>
              <a:t>title</a:t>
            </a:r>
            <a:r>
              <a:rPr lang="hu-HU" dirty="0" smtClean="0"/>
              <a:t>&gt;4.3. program Változóra mutató hivatkozás&lt;/</a:t>
            </a:r>
            <a:r>
              <a:rPr lang="hu-HU" dirty="0" err="1" smtClean="0"/>
              <a:t>title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&lt;body&gt;</a:t>
            </a:r>
          </a:p>
          <a:p>
            <a:pPr>
              <a:buNone/>
            </a:pPr>
            <a:r>
              <a:rPr lang="hu-HU" dirty="0" smtClean="0"/>
              <a:t>	&lt;?php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$egyikValtozo</a:t>
            </a:r>
            <a:r>
              <a:rPr lang="hu-HU" dirty="0" smtClean="0"/>
              <a:t> = 42;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$masikValtozo</a:t>
            </a:r>
            <a:r>
              <a:rPr lang="hu-HU" dirty="0" smtClean="0"/>
              <a:t> = </a:t>
            </a:r>
            <a:r>
              <a:rPr lang="hu-HU" dirty="0" err="1" smtClean="0"/>
              <a:t>&amp;$egyikValtozo</a:t>
            </a:r>
            <a:r>
              <a:rPr lang="hu-HU" dirty="0" smtClean="0"/>
              <a:t>;</a:t>
            </a:r>
          </a:p>
          <a:p>
            <a:pPr>
              <a:buNone/>
            </a:pPr>
            <a:r>
              <a:rPr lang="hu-HU" dirty="0" smtClean="0"/>
              <a:t>		// </a:t>
            </a:r>
            <a:r>
              <a:rPr lang="hu-HU" dirty="0" err="1" smtClean="0"/>
              <a:t>$masikValtozo-ba</a:t>
            </a:r>
            <a:r>
              <a:rPr lang="hu-HU" dirty="0" smtClean="0"/>
              <a:t> </a:t>
            </a:r>
            <a:r>
              <a:rPr lang="hu-HU" dirty="0" err="1" smtClean="0"/>
              <a:t>$egyikValtozo-ra</a:t>
            </a:r>
            <a:r>
              <a:rPr lang="hu-HU" dirty="0" smtClean="0"/>
              <a:t> mutató hivatkozás kerül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$egyikValtozo</a:t>
            </a:r>
            <a:r>
              <a:rPr lang="hu-HU" dirty="0" smtClean="0"/>
              <a:t> = 325;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$masikValtozo</a:t>
            </a:r>
            <a:r>
              <a:rPr lang="hu-HU" dirty="0" smtClean="0"/>
              <a:t>; // kiírja, hogy 325</a:t>
            </a:r>
          </a:p>
          <a:p>
            <a:pPr>
              <a:buNone/>
            </a:pPr>
            <a:r>
              <a:rPr lang="hu-HU" dirty="0" smtClean="0"/>
              <a:t>	?&gt;</a:t>
            </a:r>
          </a:p>
          <a:p>
            <a:pPr>
              <a:buNone/>
            </a:pPr>
            <a:r>
              <a:rPr lang="hu-HU" dirty="0" smtClean="0"/>
              <a:t>	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Adattípusok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594"/>
                <a:gridCol w="4014806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Típus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Leírás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Példa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Integer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Egész szám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5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Double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Lebegő pontos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3,3456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String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Karakterek sorozata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„Hello”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Boolean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Logikai változó,</a:t>
                      </a:r>
                      <a:r>
                        <a:rPr lang="hu-HU" baseline="0" dirty="0" smtClean="0"/>
                        <a:t> értéke igaz vagy hamis (</a:t>
                      </a:r>
                      <a:r>
                        <a:rPr lang="hu-HU" baseline="0" dirty="0" err="1" smtClean="0"/>
                        <a:t>true</a:t>
                      </a:r>
                      <a:r>
                        <a:rPr lang="hu-HU" baseline="0" dirty="0" smtClean="0"/>
                        <a:t> vagy </a:t>
                      </a:r>
                      <a:r>
                        <a:rPr lang="hu-HU" baseline="0" dirty="0" err="1" smtClean="0"/>
                        <a:t>false</a:t>
                      </a:r>
                      <a:r>
                        <a:rPr lang="hu-HU" baseline="0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Object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Objektum</a:t>
                      </a:r>
                      <a:r>
                        <a:rPr lang="hu-HU" baseline="0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Array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Tömb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Miről lesz szó a félév során?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smtClean="0"/>
              <a:t>PHP használata</a:t>
            </a:r>
          </a:p>
          <a:p>
            <a:pPr lvl="1"/>
            <a:r>
              <a:rPr lang="hu-HU" dirty="0" smtClean="0"/>
              <a:t>Űrlappok</a:t>
            </a:r>
          </a:p>
          <a:p>
            <a:pPr lvl="1"/>
            <a:r>
              <a:rPr lang="hu-HU" dirty="0" smtClean="0"/>
              <a:t>Fájlok használata</a:t>
            </a:r>
          </a:p>
          <a:p>
            <a:pPr lvl="1"/>
            <a:r>
              <a:rPr lang="hu-HU" dirty="0" smtClean="0"/>
              <a:t>A DBM függvények</a:t>
            </a:r>
          </a:p>
          <a:p>
            <a:pPr lvl="1"/>
            <a:r>
              <a:rPr lang="hu-HU" dirty="0" smtClean="0"/>
              <a:t>Adatbázis kezelés </a:t>
            </a:r>
            <a:r>
              <a:rPr lang="hu-HU" dirty="0" err="1" smtClean="0"/>
              <a:t>MySQL</a:t>
            </a:r>
            <a:endParaRPr lang="hu-HU" dirty="0" smtClean="0"/>
          </a:p>
          <a:p>
            <a:pPr lvl="1"/>
            <a:r>
              <a:rPr lang="hu-HU" dirty="0" smtClean="0"/>
              <a:t>Kapcsolat a külvilággal</a:t>
            </a:r>
          </a:p>
          <a:p>
            <a:pPr lvl="1"/>
            <a:r>
              <a:rPr lang="hu-HU" dirty="0" smtClean="0"/>
              <a:t>Dinamikus képek kezelése</a:t>
            </a:r>
          </a:p>
          <a:p>
            <a:pPr lvl="1"/>
            <a:r>
              <a:rPr lang="hu-HU" dirty="0" smtClean="0"/>
              <a:t>Dátumok</a:t>
            </a:r>
          </a:p>
          <a:p>
            <a:pPr lvl="1"/>
            <a:r>
              <a:rPr lang="hu-HU" dirty="0" smtClean="0"/>
              <a:t>Adatok kezelése</a:t>
            </a:r>
          </a:p>
          <a:p>
            <a:pPr lvl="1"/>
            <a:r>
              <a:rPr lang="hu-HU" dirty="0" smtClean="0"/>
              <a:t>Karakterláncok </a:t>
            </a:r>
          </a:p>
          <a:p>
            <a:pPr lvl="1"/>
            <a:r>
              <a:rPr lang="hu-HU" dirty="0" smtClean="0"/>
              <a:t>Reguláris kifejezések</a:t>
            </a:r>
          </a:p>
          <a:p>
            <a:pPr lvl="1"/>
            <a:r>
              <a:rPr lang="hu-HU" dirty="0" smtClean="0"/>
              <a:t>Állapotok tárolása</a:t>
            </a:r>
          </a:p>
          <a:p>
            <a:pPr lvl="2"/>
            <a:r>
              <a:rPr lang="hu-HU" dirty="0" smtClean="0"/>
              <a:t>Sütikkel és GET lekérdezésekkel</a:t>
            </a:r>
          </a:p>
          <a:p>
            <a:pPr lvl="2"/>
            <a:r>
              <a:rPr lang="hu-HU" dirty="0" smtClean="0"/>
              <a:t>Munkamenet függvényekkel</a:t>
            </a:r>
          </a:p>
          <a:p>
            <a:pPr lvl="1"/>
            <a:r>
              <a:rPr lang="hu-HU" dirty="0" smtClean="0"/>
              <a:t>Munka kiszolgálói környezetben</a:t>
            </a:r>
          </a:p>
          <a:p>
            <a:pPr lvl="1"/>
            <a:r>
              <a:rPr lang="hu-HU" dirty="0" smtClean="0"/>
              <a:t>Hibakeresés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változó típusának meghatározására a PHP 4 beépített </a:t>
            </a:r>
            <a:r>
              <a:rPr lang="hu-HU" dirty="0" err="1" smtClean="0"/>
              <a:t>gettype</a:t>
            </a:r>
            <a:r>
              <a:rPr lang="hu-HU" dirty="0" smtClean="0"/>
              <a:t>() függvényét használhatjuk. </a:t>
            </a:r>
          </a:p>
          <a:p>
            <a:r>
              <a:rPr lang="hu-HU" dirty="0" smtClean="0"/>
              <a:t>Ha a függvényhívás zárójelei közé változót teszünk, a </a:t>
            </a:r>
            <a:r>
              <a:rPr lang="hu-HU" dirty="0" err="1" smtClean="0"/>
              <a:t>gettype</a:t>
            </a:r>
            <a:r>
              <a:rPr lang="hu-HU" dirty="0" smtClean="0"/>
              <a:t>() egy karakterlánccal tér vissza, amely a változó típusát adja meg.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pt-BR" dirty="0" smtClean="0"/>
              <a:t>&lt;title&gt;4.4. program Változó típusának</a:t>
            </a:r>
            <a:r>
              <a:rPr lang="hu-HU" dirty="0" smtClean="0"/>
              <a:t> vizsgálata&lt;/</a:t>
            </a:r>
            <a:r>
              <a:rPr lang="hu-HU" dirty="0" err="1" smtClean="0"/>
              <a:t>title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&lt;body&gt;</a:t>
            </a:r>
          </a:p>
          <a:p>
            <a:pPr>
              <a:buNone/>
            </a:pPr>
            <a:r>
              <a:rPr lang="hu-HU" dirty="0" smtClean="0"/>
              <a:t>	&lt;?php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$proba</a:t>
            </a:r>
            <a:r>
              <a:rPr lang="hu-HU" dirty="0" smtClean="0"/>
              <a:t> = 5;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gettype</a:t>
            </a:r>
            <a:r>
              <a:rPr lang="hu-HU" dirty="0" smtClean="0"/>
              <a:t>( </a:t>
            </a:r>
            <a:r>
              <a:rPr lang="hu-HU" dirty="0" err="1" smtClean="0"/>
              <a:t>$proba</a:t>
            </a:r>
            <a:r>
              <a:rPr lang="hu-HU" dirty="0" smtClean="0"/>
              <a:t> ); // integer</a:t>
            </a:r>
          </a:p>
          <a:p>
            <a:pPr>
              <a:buNone/>
            </a:pPr>
            <a:r>
              <a:rPr lang="hu-HU" dirty="0" smtClean="0"/>
              <a:t>		print "&lt;</a:t>
            </a:r>
            <a:r>
              <a:rPr lang="hu-HU" dirty="0" err="1" smtClean="0"/>
              <a:t>br</a:t>
            </a:r>
            <a:r>
              <a:rPr lang="hu-HU" dirty="0" smtClean="0"/>
              <a:t>&gt;"; // új sor, hogy ne </a:t>
            </a:r>
            <a:r>
              <a:rPr lang="hu-HU" dirty="0" err="1" smtClean="0"/>
              <a:t>follyanak</a:t>
            </a:r>
            <a:r>
              <a:rPr lang="hu-HU" dirty="0" smtClean="0"/>
              <a:t> össze a típusnevek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$proba</a:t>
            </a:r>
            <a:r>
              <a:rPr lang="hu-HU" dirty="0" smtClean="0"/>
              <a:t> = "öt";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gettype</a:t>
            </a:r>
            <a:r>
              <a:rPr lang="hu-HU" dirty="0" smtClean="0"/>
              <a:t>( </a:t>
            </a:r>
            <a:r>
              <a:rPr lang="hu-HU" dirty="0" err="1" smtClean="0"/>
              <a:t>$proba</a:t>
            </a:r>
            <a:r>
              <a:rPr lang="hu-HU" dirty="0" smtClean="0"/>
              <a:t> ); // </a:t>
            </a:r>
            <a:r>
              <a:rPr lang="hu-HU" dirty="0" err="1" smtClean="0"/>
              <a:t>string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	print "&lt;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$proba</a:t>
            </a:r>
            <a:r>
              <a:rPr lang="hu-HU" dirty="0" smtClean="0"/>
              <a:t> = 5.0;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gettype</a:t>
            </a:r>
            <a:r>
              <a:rPr lang="hu-HU" dirty="0" smtClean="0"/>
              <a:t>( </a:t>
            </a:r>
            <a:r>
              <a:rPr lang="hu-HU" dirty="0" err="1" smtClean="0"/>
              <a:t>$proba</a:t>
            </a:r>
            <a:r>
              <a:rPr lang="hu-HU" dirty="0" smtClean="0"/>
              <a:t> ); // </a:t>
            </a:r>
            <a:r>
              <a:rPr lang="hu-HU" dirty="0" err="1" smtClean="0"/>
              <a:t>double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	print "&lt;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$proba</a:t>
            </a:r>
            <a:r>
              <a:rPr lang="hu-HU" dirty="0" smtClean="0"/>
              <a:t> = </a:t>
            </a:r>
            <a:r>
              <a:rPr lang="hu-HU" dirty="0" err="1" smtClean="0"/>
              <a:t>true</a:t>
            </a:r>
            <a:r>
              <a:rPr lang="hu-HU" dirty="0" smtClean="0"/>
              <a:t>;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en-US" dirty="0" smtClean="0"/>
              <a:t>print </a:t>
            </a:r>
            <a:r>
              <a:rPr lang="en-US" dirty="0" err="1" smtClean="0"/>
              <a:t>gettype</a:t>
            </a:r>
            <a:r>
              <a:rPr lang="en-US" dirty="0" smtClean="0"/>
              <a:t>( $</a:t>
            </a:r>
            <a:r>
              <a:rPr lang="en-US" dirty="0" err="1" smtClean="0"/>
              <a:t>proba</a:t>
            </a:r>
            <a:r>
              <a:rPr lang="en-US" dirty="0" smtClean="0"/>
              <a:t> ); // </a:t>
            </a:r>
            <a:r>
              <a:rPr lang="en-US" dirty="0" err="1" smtClean="0"/>
              <a:t>boolean</a:t>
            </a:r>
            <a:endParaRPr lang="en-US" dirty="0" smtClean="0"/>
          </a:p>
          <a:p>
            <a:pPr>
              <a:buNone/>
            </a:pPr>
            <a:r>
              <a:rPr lang="hu-HU" dirty="0" smtClean="0"/>
              <a:t>		print "&lt;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>
              <a:buNone/>
            </a:pPr>
            <a:r>
              <a:rPr lang="hu-HU" dirty="0" smtClean="0"/>
              <a:t>	?&gt;</a:t>
            </a:r>
          </a:p>
          <a:p>
            <a:pPr>
              <a:buNone/>
            </a:pPr>
            <a:r>
              <a:rPr lang="hu-HU" dirty="0" smtClean="0"/>
              <a:t>	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PHP a változó típusának módosítására a </a:t>
            </a:r>
            <a:r>
              <a:rPr lang="hu-HU" dirty="0" err="1" smtClean="0"/>
              <a:t>settype</a:t>
            </a:r>
            <a:r>
              <a:rPr lang="hu-HU" dirty="0" smtClean="0"/>
              <a:t>() függvényt biztosítja.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settype</a:t>
            </a:r>
            <a:r>
              <a:rPr lang="hu-HU" dirty="0" smtClean="0"/>
              <a:t>()</a:t>
            </a:r>
            <a:r>
              <a:rPr lang="hu-HU" dirty="0" err="1" smtClean="0"/>
              <a:t>-ot</a:t>
            </a:r>
            <a:r>
              <a:rPr lang="hu-HU" dirty="0" smtClean="0"/>
              <a:t> úgy kell használnunk, hogy a megváltoztatandó típusú változót, valamint a változó új típusát a zárójelek közé kell tennünk, vesszővel elválasztva.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	&lt;</a:t>
            </a:r>
            <a:r>
              <a:rPr lang="hu-HU" dirty="0" err="1" smtClean="0"/>
              <a:t>title</a:t>
            </a:r>
            <a:r>
              <a:rPr lang="hu-HU" dirty="0" smtClean="0"/>
              <a:t>&gt;4.5. program Változó típusának módosítása </a:t>
            </a:r>
            <a:r>
              <a:rPr lang="en-US" dirty="0" smtClean="0"/>
              <a:t>a </a:t>
            </a:r>
            <a:r>
              <a:rPr lang="en-US" dirty="0" err="1" smtClean="0"/>
              <a:t>settype</a:t>
            </a:r>
            <a:r>
              <a:rPr lang="en-US" dirty="0" smtClean="0"/>
              <a:t>() </a:t>
            </a:r>
            <a:r>
              <a:rPr lang="en-US" dirty="0" err="1" smtClean="0"/>
              <a:t>függvény</a:t>
            </a:r>
            <a:r>
              <a:rPr lang="en-US" dirty="0" smtClean="0"/>
              <a:t> </a:t>
            </a:r>
            <a:r>
              <a:rPr lang="en-US" dirty="0" err="1" smtClean="0"/>
              <a:t>segítségével</a:t>
            </a:r>
            <a:r>
              <a:rPr lang="en-US" dirty="0" smtClean="0"/>
              <a:t>&lt;/title&gt;</a:t>
            </a:r>
          </a:p>
          <a:p>
            <a:pPr>
              <a:buNone/>
            </a:pPr>
            <a:r>
              <a:rPr lang="hu-HU" dirty="0" smtClean="0"/>
              <a:t>	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&lt;body&gt;</a:t>
            </a:r>
          </a:p>
          <a:p>
            <a:pPr>
              <a:buNone/>
            </a:pPr>
            <a:r>
              <a:rPr lang="hu-HU" dirty="0" smtClean="0"/>
              <a:t>	&lt;?php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 = 3.14;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gettype</a:t>
            </a:r>
            <a:r>
              <a:rPr lang="hu-HU" dirty="0" smtClean="0"/>
              <a:t>(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 ); // </a:t>
            </a:r>
            <a:r>
              <a:rPr lang="hu-HU" dirty="0" err="1" smtClean="0"/>
              <a:t>double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	print " -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&lt;</a:t>
            </a:r>
            <a:r>
              <a:rPr lang="hu-HU" dirty="0" err="1" smtClean="0"/>
              <a:t>br</a:t>
            </a:r>
            <a:r>
              <a:rPr lang="hu-HU" dirty="0" smtClean="0"/>
              <a:t>&gt;"; // 3.14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settype</a:t>
            </a:r>
            <a:r>
              <a:rPr lang="hu-HU" dirty="0" smtClean="0"/>
              <a:t>(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, "</a:t>
            </a:r>
            <a:r>
              <a:rPr lang="hu-HU" dirty="0" err="1" smtClean="0"/>
              <a:t>string</a:t>
            </a:r>
            <a:r>
              <a:rPr lang="hu-HU" dirty="0" smtClean="0"/>
              <a:t>" );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gettype</a:t>
            </a:r>
            <a:r>
              <a:rPr lang="hu-HU" dirty="0" smtClean="0"/>
              <a:t>(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 ); // </a:t>
            </a:r>
            <a:r>
              <a:rPr lang="hu-HU" dirty="0" err="1" smtClean="0"/>
              <a:t>string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	print " -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&lt;</a:t>
            </a:r>
            <a:r>
              <a:rPr lang="hu-HU" dirty="0" err="1" smtClean="0"/>
              <a:t>br</a:t>
            </a:r>
            <a:r>
              <a:rPr lang="hu-HU" dirty="0" smtClean="0"/>
              <a:t>&gt;"; // 3.14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settype</a:t>
            </a:r>
            <a:r>
              <a:rPr lang="hu-HU" dirty="0" smtClean="0"/>
              <a:t>(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, "integer" );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gettype</a:t>
            </a:r>
            <a:r>
              <a:rPr lang="hu-HU" dirty="0" smtClean="0"/>
              <a:t>(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 ); // integer</a:t>
            </a:r>
          </a:p>
          <a:p>
            <a:pPr>
              <a:buNone/>
            </a:pPr>
            <a:r>
              <a:rPr lang="hu-HU" dirty="0" smtClean="0"/>
              <a:t>		print " -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&lt;</a:t>
            </a:r>
            <a:r>
              <a:rPr lang="hu-HU" dirty="0" err="1" smtClean="0"/>
              <a:t>br</a:t>
            </a:r>
            <a:r>
              <a:rPr lang="hu-HU" dirty="0" smtClean="0"/>
              <a:t>&gt;"; // 3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settype</a:t>
            </a:r>
            <a:r>
              <a:rPr lang="hu-HU" dirty="0" smtClean="0"/>
              <a:t>(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, "</a:t>
            </a:r>
            <a:r>
              <a:rPr lang="hu-HU" dirty="0" err="1" smtClean="0"/>
              <a:t>double</a:t>
            </a:r>
            <a:r>
              <a:rPr lang="hu-HU" dirty="0" smtClean="0"/>
              <a:t>" );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gettype</a:t>
            </a:r>
            <a:r>
              <a:rPr lang="hu-HU" dirty="0" smtClean="0"/>
              <a:t>(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 ); // </a:t>
            </a:r>
            <a:r>
              <a:rPr lang="hu-HU" dirty="0" err="1" smtClean="0"/>
              <a:t>double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	print " -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&lt;</a:t>
            </a:r>
            <a:r>
              <a:rPr lang="hu-HU" dirty="0" err="1" smtClean="0"/>
              <a:t>br</a:t>
            </a:r>
            <a:r>
              <a:rPr lang="hu-HU" dirty="0" smtClean="0"/>
              <a:t>&gt;"; // 3.0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settype</a:t>
            </a:r>
            <a:r>
              <a:rPr lang="hu-HU" dirty="0" smtClean="0"/>
              <a:t>(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, "</a:t>
            </a:r>
            <a:r>
              <a:rPr lang="hu-HU" dirty="0" err="1" smtClean="0"/>
              <a:t>boolean</a:t>
            </a:r>
            <a:r>
              <a:rPr lang="hu-HU" dirty="0" smtClean="0"/>
              <a:t>" );</a:t>
            </a:r>
          </a:p>
          <a:p>
            <a:pPr>
              <a:buNone/>
            </a:pPr>
            <a:r>
              <a:rPr lang="hu-HU" dirty="0" smtClean="0"/>
              <a:t>		print </a:t>
            </a:r>
            <a:r>
              <a:rPr lang="hu-HU" dirty="0" err="1" smtClean="0"/>
              <a:t>gettype</a:t>
            </a:r>
            <a:r>
              <a:rPr lang="hu-HU" dirty="0" smtClean="0"/>
              <a:t>(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 ); // </a:t>
            </a:r>
            <a:r>
              <a:rPr lang="hu-HU" dirty="0" err="1" smtClean="0"/>
              <a:t>boolean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	print " - </a:t>
            </a:r>
            <a:r>
              <a:rPr lang="hu-HU" dirty="0" err="1" smtClean="0"/>
              <a:t>$ki</a:t>
            </a:r>
            <a:r>
              <a:rPr lang="hu-HU" dirty="0" smtClean="0"/>
              <a:t>_tudja_milyen_</a:t>
            </a:r>
            <a:r>
              <a:rPr lang="hu-HU" dirty="0" err="1" smtClean="0"/>
              <a:t>tipusu</a:t>
            </a:r>
            <a:r>
              <a:rPr lang="hu-HU" dirty="0" smtClean="0"/>
              <a:t>&lt;</a:t>
            </a:r>
            <a:r>
              <a:rPr lang="hu-HU" dirty="0" err="1" smtClean="0"/>
              <a:t>br</a:t>
            </a:r>
            <a:r>
              <a:rPr lang="hu-HU" dirty="0" smtClean="0"/>
              <a:t>&gt;"; // 1</a:t>
            </a:r>
          </a:p>
          <a:p>
            <a:pPr>
              <a:buNone/>
            </a:pPr>
            <a:r>
              <a:rPr lang="hu-HU" dirty="0" smtClean="0"/>
              <a:t>	?&gt;</a:t>
            </a:r>
          </a:p>
          <a:p>
            <a:pPr>
              <a:buNone/>
            </a:pPr>
            <a:r>
              <a:rPr lang="hu-HU" dirty="0" smtClean="0"/>
              <a:t>	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változó neve elé zárójelbe írt adattípus segítségével a változó értékének általunk meghatározott típusúvá alakított másolatát kapjuk. </a:t>
            </a:r>
          </a:p>
          <a:p>
            <a:r>
              <a:rPr lang="hu-HU" dirty="0" smtClean="0"/>
              <a:t>A lényegi különbség a </a:t>
            </a:r>
            <a:r>
              <a:rPr lang="hu-HU" dirty="0" err="1" smtClean="0"/>
              <a:t>settype</a:t>
            </a:r>
            <a:r>
              <a:rPr lang="hu-HU" dirty="0" smtClean="0"/>
              <a:t>() függvény és a típus-átalakítás között, hogy az átalakítás során az eredeti változó típusa és értéke változatlan marad, </a:t>
            </a:r>
          </a:p>
          <a:p>
            <a:r>
              <a:rPr lang="hu-HU" dirty="0" smtClean="0"/>
              <a:t>míg a </a:t>
            </a:r>
            <a:r>
              <a:rPr lang="hu-HU" dirty="0" err="1" smtClean="0"/>
              <a:t>settype</a:t>
            </a:r>
            <a:r>
              <a:rPr lang="hu-HU" dirty="0" smtClean="0"/>
              <a:t>() alkalmazása során az eredeti változó típusa és értéke az új adattípus értelmezési tartományához idomul.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Műveletjelek és kifejezések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00034" y="1643050"/>
          <a:ext cx="8143932" cy="263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323852">
                <a:tc>
                  <a:txBody>
                    <a:bodyPr/>
                    <a:lstStyle/>
                    <a:p>
                      <a:r>
                        <a:rPr lang="hu-HU" dirty="0" smtClean="0"/>
                        <a:t>elnevezés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példa</a:t>
                      </a:r>
                      <a:endParaRPr lang="hu-HU" dirty="0"/>
                    </a:p>
                  </a:txBody>
                  <a:tcPr/>
                </a:tc>
              </a:tr>
              <a:tr h="323852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hozzárendelés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err="1" smtClean="0"/>
                        <a:t>$nev</a:t>
                      </a:r>
                      <a:r>
                        <a:rPr lang="hu-HU" sz="1200" dirty="0" smtClean="0"/>
                        <a:t> = ”</a:t>
                      </a:r>
                      <a:r>
                        <a:rPr lang="hu-HU" sz="1200" dirty="0" err="1" smtClean="0"/>
                        <a:t>aaaa</a:t>
                      </a:r>
                      <a:r>
                        <a:rPr lang="hu-HU" sz="1200" dirty="0" smtClean="0"/>
                        <a:t>”</a:t>
                      </a:r>
                      <a:endParaRPr lang="hu-HU" sz="1200" dirty="0"/>
                    </a:p>
                  </a:txBody>
                  <a:tcPr/>
                </a:tc>
              </a:tr>
              <a:tr h="323852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összeadás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4 + </a:t>
                      </a:r>
                      <a:r>
                        <a:rPr lang="hu-HU" sz="1200" dirty="0" err="1" smtClean="0"/>
                        <a:t>4</a:t>
                      </a:r>
                      <a:endParaRPr lang="hu-HU" sz="1200" dirty="0"/>
                    </a:p>
                  </a:txBody>
                  <a:tcPr/>
                </a:tc>
              </a:tr>
              <a:tr h="323852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kivonás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6 - 3</a:t>
                      </a:r>
                      <a:endParaRPr lang="hu-HU" sz="1200" dirty="0"/>
                    </a:p>
                  </a:txBody>
                  <a:tcPr/>
                </a:tc>
              </a:tr>
              <a:tr h="323852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szorzás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3 *4</a:t>
                      </a:r>
                      <a:endParaRPr lang="hu-HU" sz="1200" dirty="0"/>
                    </a:p>
                  </a:txBody>
                  <a:tcPr/>
                </a:tc>
              </a:tr>
              <a:tr h="323852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osztás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10 / 2</a:t>
                      </a:r>
                      <a:endParaRPr lang="hu-HU" sz="1200" dirty="0"/>
                    </a:p>
                  </a:txBody>
                  <a:tcPr/>
                </a:tc>
              </a:tr>
              <a:tr h="323852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maradék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10 % 3</a:t>
                      </a:r>
                    </a:p>
                  </a:txBody>
                  <a:tcPr/>
                </a:tc>
              </a:tr>
              <a:tr h="323852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összefűzés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”alma” . ”fa”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műveletek kiértékelési sorrendje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értelmező a kifejezéseket általában balról jobbra olvassa. A több műveletjelet tartalmazó összetettebb kifejezéseknél már bonyolultabb a helyzet.</a:t>
            </a:r>
          </a:p>
          <a:p>
            <a:r>
              <a:rPr lang="hu-HU" dirty="0" smtClean="0"/>
              <a:t>Mi a helyzet a következő esetben?</a:t>
            </a:r>
          </a:p>
          <a:p>
            <a:r>
              <a:rPr lang="hu-HU" dirty="0" smtClean="0"/>
              <a:t>4 + 5 * 2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Állandók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Egy adott név alatt tárolt érték ne változzon a program futása során, létrehozhatunk állandókat (konstansokat) is. </a:t>
            </a:r>
          </a:p>
          <a:p>
            <a:r>
              <a:rPr lang="hu-HU" dirty="0" smtClean="0"/>
              <a:t>Ezt a PHP beépített </a:t>
            </a:r>
            <a:r>
              <a:rPr lang="hu-HU" dirty="0" err="1" smtClean="0"/>
              <a:t>define</a:t>
            </a:r>
            <a:r>
              <a:rPr lang="hu-HU" dirty="0" smtClean="0"/>
              <a:t>() függvénye segítségével tehetjük meg. Miután az állandót létrehoztuk, annak értékét nem szabad (nem tudjuk) megváltoztatni. </a:t>
            </a:r>
          </a:p>
          <a:p>
            <a:r>
              <a:rPr lang="hu-HU" dirty="0" smtClean="0"/>
              <a:t>Az állandó nevét, mint karakterláncot és az </a:t>
            </a:r>
            <a:r>
              <a:rPr lang="hu-HU" smtClean="0"/>
              <a:t>értéket vesszővel </a:t>
            </a:r>
            <a:r>
              <a:rPr lang="hu-HU" dirty="0" smtClean="0"/>
              <a:t>elválasztva a zárójeleken belülre kell írnunk.</a:t>
            </a:r>
          </a:p>
          <a:p>
            <a:r>
              <a:rPr lang="hu-HU" dirty="0" err="1" smtClean="0"/>
              <a:t>define</a:t>
            </a:r>
            <a:r>
              <a:rPr lang="hu-HU" dirty="0" smtClean="0"/>
              <a:t>( "</a:t>
            </a:r>
            <a:r>
              <a:rPr lang="hu-HU" i="1" dirty="0" smtClean="0"/>
              <a:t>ALLANDO_NEVE", 42);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Vezérlési Szerkezetek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Elágazások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Elágazások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b="1" dirty="0" smtClean="0"/>
              <a:t>Az </a:t>
            </a:r>
            <a:r>
              <a:rPr lang="hu-HU" b="1" dirty="0" err="1" smtClean="0"/>
              <a:t>if</a:t>
            </a:r>
            <a:r>
              <a:rPr lang="hu-HU" b="1" dirty="0" smtClean="0"/>
              <a:t> utasítás</a:t>
            </a:r>
          </a:p>
          <a:p>
            <a:pPr lvl="1">
              <a:buNone/>
            </a:pPr>
            <a:r>
              <a:rPr lang="hu-HU" dirty="0" err="1" smtClean="0"/>
              <a:t>if</a:t>
            </a:r>
            <a:r>
              <a:rPr lang="hu-HU" dirty="0" smtClean="0"/>
              <a:t> ( kifejezés )</a:t>
            </a:r>
            <a:br>
              <a:rPr lang="hu-HU" dirty="0" smtClean="0"/>
            </a:br>
            <a:r>
              <a:rPr lang="hu-HU" dirty="0" smtClean="0"/>
              <a:t>{</a:t>
            </a:r>
            <a:br>
              <a:rPr lang="hu-HU" dirty="0" smtClean="0"/>
            </a:br>
            <a:r>
              <a:rPr lang="es-ES" dirty="0" smtClean="0"/>
              <a:t>// ha a </a:t>
            </a:r>
            <a:r>
              <a:rPr lang="es-ES" dirty="0" err="1" smtClean="0"/>
              <a:t>kifejezés</a:t>
            </a:r>
            <a:r>
              <a:rPr lang="es-ES" dirty="0" smtClean="0"/>
              <a:t> </a:t>
            </a:r>
            <a:r>
              <a:rPr lang="es-ES" dirty="0" err="1" smtClean="0"/>
              <a:t>értéke</a:t>
            </a:r>
            <a:r>
              <a:rPr lang="es-ES" dirty="0" smtClean="0"/>
              <a:t> </a:t>
            </a:r>
            <a:r>
              <a:rPr lang="es-ES" dirty="0" err="1" smtClean="0"/>
              <a:t>igaz</a:t>
            </a:r>
            <a:r>
              <a:rPr lang="es-ES" dirty="0" smtClean="0"/>
              <a:t>,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// ez a blokk végrehajtódik</a:t>
            </a:r>
            <a:br>
              <a:rPr lang="hu-HU" dirty="0" smtClean="0"/>
            </a:br>
            <a:r>
              <a:rPr lang="hu-HU" dirty="0" smtClean="0"/>
              <a:t>}</a:t>
            </a:r>
          </a:p>
          <a:p>
            <a:r>
              <a:rPr lang="pt-BR" b="1" dirty="0" smtClean="0"/>
              <a:t>Az if utasítás else ága</a:t>
            </a:r>
            <a:endParaRPr lang="hu-HU" b="1" dirty="0" smtClean="0"/>
          </a:p>
          <a:p>
            <a:pPr lvl="1">
              <a:buNone/>
            </a:pPr>
            <a:r>
              <a:rPr lang="hu-HU" dirty="0" err="1" smtClean="0"/>
              <a:t>if</a:t>
            </a:r>
            <a:r>
              <a:rPr lang="hu-HU" dirty="0" smtClean="0"/>
              <a:t> (feltétel)</a:t>
            </a:r>
            <a:br>
              <a:rPr lang="hu-HU" dirty="0" smtClean="0"/>
            </a:br>
            <a:r>
              <a:rPr lang="hu-HU" dirty="0" smtClean="0"/>
              <a:t>{</a:t>
            </a:r>
            <a:br>
              <a:rPr lang="hu-HU" dirty="0" smtClean="0"/>
            </a:br>
            <a:r>
              <a:rPr lang="hu-HU" dirty="0" smtClean="0"/>
              <a:t>// itt következik az a programrész, amely akkor kerül</a:t>
            </a:r>
            <a:br>
              <a:rPr lang="hu-HU" dirty="0" smtClean="0"/>
            </a:br>
            <a:r>
              <a:rPr lang="hu-HU" dirty="0" smtClean="0"/>
              <a:t>// végrehajtásra, ha a feltétel értéke igaz</a:t>
            </a:r>
            <a:br>
              <a:rPr lang="hu-HU" dirty="0" smtClean="0"/>
            </a:br>
            <a:r>
              <a:rPr lang="hu-HU" dirty="0" smtClean="0"/>
              <a:t>}</a:t>
            </a:r>
            <a:br>
              <a:rPr lang="hu-HU" dirty="0" smtClean="0"/>
            </a:br>
            <a:r>
              <a:rPr lang="hu-HU" dirty="0" err="1" smtClean="0"/>
              <a:t>else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{</a:t>
            </a:r>
            <a:br>
              <a:rPr lang="hu-HU" dirty="0" smtClean="0"/>
            </a:br>
            <a:r>
              <a:rPr lang="hu-HU" dirty="0" smtClean="0"/>
              <a:t>// itt pedig az a programrész található, amely akkor fut le,</a:t>
            </a:r>
            <a:br>
              <a:rPr lang="hu-HU" dirty="0" smtClean="0"/>
            </a:br>
            <a:r>
              <a:rPr lang="es-ES" dirty="0" smtClean="0"/>
              <a:t>// ha a </a:t>
            </a:r>
            <a:r>
              <a:rPr lang="es-ES" dirty="0" err="1" smtClean="0"/>
              <a:t>feltétel</a:t>
            </a:r>
            <a:r>
              <a:rPr lang="es-ES" dirty="0" smtClean="0"/>
              <a:t> </a:t>
            </a:r>
            <a:r>
              <a:rPr lang="es-ES" dirty="0" err="1" smtClean="0"/>
              <a:t>értéke</a:t>
            </a:r>
            <a:r>
              <a:rPr lang="es-ES" dirty="0" smtClean="0"/>
              <a:t> </a:t>
            </a:r>
            <a:r>
              <a:rPr lang="es-ES" dirty="0" err="1" smtClean="0"/>
              <a:t>hamis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}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Tananyag számonkérése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 beadandó feladat</a:t>
            </a:r>
          </a:p>
          <a:p>
            <a:r>
              <a:rPr lang="hu-HU" dirty="0" smtClean="0"/>
              <a:t>1 elméleti dolgozat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	&lt;</a:t>
            </a:r>
            <a:r>
              <a:rPr lang="hu-HU" dirty="0" err="1" smtClean="0"/>
              <a:t>title</a:t>
            </a:r>
            <a:r>
              <a:rPr lang="hu-HU" dirty="0" smtClean="0"/>
              <a:t>&gt;5.2. program Az </a:t>
            </a:r>
            <a:r>
              <a:rPr lang="hu-HU" dirty="0" err="1" smtClean="0"/>
              <a:t>else</a:t>
            </a:r>
            <a:r>
              <a:rPr lang="hu-HU" dirty="0" smtClean="0"/>
              <a:t> ággal kiegészített </a:t>
            </a:r>
            <a:r>
              <a:rPr lang="hu-HU" dirty="0" err="1" smtClean="0"/>
              <a:t>if</a:t>
            </a:r>
            <a:r>
              <a:rPr lang="hu-HU" dirty="0" smtClean="0"/>
              <a:t> utasítás&lt;/</a:t>
            </a:r>
            <a:r>
              <a:rPr lang="hu-HU" dirty="0" err="1" smtClean="0"/>
              <a:t>title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	&lt;body&gt;</a:t>
            </a:r>
          </a:p>
          <a:p>
            <a:pPr>
              <a:buNone/>
            </a:pPr>
            <a:r>
              <a:rPr lang="hu-HU" dirty="0" smtClean="0"/>
              <a:t>	&lt;?php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$hangulat</a:t>
            </a:r>
            <a:r>
              <a:rPr lang="hu-HU" dirty="0" smtClean="0"/>
              <a:t> = "szomorú";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if</a:t>
            </a:r>
            <a:r>
              <a:rPr lang="hu-HU" dirty="0" smtClean="0"/>
              <a:t> ( </a:t>
            </a:r>
            <a:r>
              <a:rPr lang="hu-HU" dirty="0" err="1" smtClean="0"/>
              <a:t>$hangulat</a:t>
            </a:r>
            <a:r>
              <a:rPr lang="hu-HU" dirty="0" smtClean="0"/>
              <a:t> == "boldog" )</a:t>
            </a:r>
          </a:p>
          <a:p>
            <a:pPr>
              <a:buNone/>
            </a:pPr>
            <a:r>
              <a:rPr lang="hu-HU" dirty="0" smtClean="0"/>
              <a:t>		{</a:t>
            </a:r>
          </a:p>
          <a:p>
            <a:pPr>
              <a:buNone/>
            </a:pPr>
            <a:r>
              <a:rPr lang="hu-HU" dirty="0" smtClean="0"/>
              <a:t>		print "Hurrá, jó kedvem van!";</a:t>
            </a:r>
          </a:p>
          <a:p>
            <a:pPr>
              <a:buNone/>
            </a:pPr>
            <a:r>
              <a:rPr lang="hu-HU" dirty="0" smtClean="0"/>
              <a:t>		}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hu-HU" dirty="0" err="1" smtClean="0"/>
              <a:t>else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	{</a:t>
            </a:r>
          </a:p>
          <a:p>
            <a:pPr>
              <a:buNone/>
            </a:pPr>
            <a:r>
              <a:rPr lang="hu-HU" dirty="0" smtClean="0"/>
              <a:t>		</a:t>
            </a:r>
            <a:r>
              <a:rPr lang="sv-SE" dirty="0" smtClean="0"/>
              <a:t>print "$hangulat vagyok, nem boldog.";</a:t>
            </a:r>
          </a:p>
          <a:p>
            <a:pPr>
              <a:buNone/>
            </a:pPr>
            <a:r>
              <a:rPr lang="hu-HU" dirty="0" smtClean="0"/>
              <a:t>		}</a:t>
            </a:r>
          </a:p>
          <a:p>
            <a:pPr>
              <a:buNone/>
            </a:pPr>
            <a:r>
              <a:rPr lang="hu-HU" dirty="0" smtClean="0"/>
              <a:t>	?&gt;</a:t>
            </a:r>
          </a:p>
          <a:p>
            <a:pPr>
              <a:buNone/>
            </a:pPr>
            <a:r>
              <a:rPr lang="hu-HU" dirty="0" smtClean="0"/>
              <a:t>	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Elágazások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dirty="0" smtClean="0"/>
              <a:t>Az </a:t>
            </a:r>
            <a:r>
              <a:rPr lang="hu-HU" b="1" dirty="0" err="1" smtClean="0"/>
              <a:t>if</a:t>
            </a:r>
            <a:r>
              <a:rPr lang="hu-HU" b="1" dirty="0" smtClean="0"/>
              <a:t> utasítás </a:t>
            </a:r>
            <a:r>
              <a:rPr lang="hu-HU" b="1" dirty="0" err="1" smtClean="0"/>
              <a:t>elseif</a:t>
            </a:r>
            <a:r>
              <a:rPr lang="hu-HU" b="1" dirty="0" smtClean="0"/>
              <a:t> ága</a:t>
            </a:r>
          </a:p>
          <a:p>
            <a:pPr>
              <a:buNone/>
            </a:pPr>
            <a:r>
              <a:rPr lang="hu-HU" dirty="0" err="1" smtClean="0"/>
              <a:t>if</a:t>
            </a:r>
            <a:r>
              <a:rPr lang="hu-HU" dirty="0" smtClean="0"/>
              <a:t> ( feltétel )</a:t>
            </a:r>
          </a:p>
          <a:p>
            <a:pPr lvl="1">
              <a:buNone/>
            </a:pPr>
            <a:r>
              <a:rPr lang="hu-HU" dirty="0" smtClean="0"/>
              <a:t>{</a:t>
            </a:r>
          </a:p>
          <a:p>
            <a:pPr lvl="1">
              <a:buNone/>
            </a:pPr>
            <a:r>
              <a:rPr lang="fr-FR" dirty="0" smtClean="0"/>
              <a:t>// </a:t>
            </a:r>
            <a:r>
              <a:rPr lang="fr-FR" dirty="0" err="1" smtClean="0"/>
              <a:t>ez</a:t>
            </a:r>
            <a:r>
              <a:rPr lang="fr-FR" dirty="0" smtClean="0"/>
              <a:t> a </a:t>
            </a:r>
            <a:r>
              <a:rPr lang="fr-FR" dirty="0" err="1" smtClean="0"/>
              <a:t>rész</a:t>
            </a:r>
            <a:r>
              <a:rPr lang="fr-FR" dirty="0" smtClean="0"/>
              <a:t> </a:t>
            </a:r>
            <a:r>
              <a:rPr lang="fr-FR" dirty="0" err="1" smtClean="0"/>
              <a:t>akkor</a:t>
            </a:r>
            <a:r>
              <a:rPr lang="fr-FR" dirty="0" smtClean="0"/>
              <a:t> fut le, ha a </a:t>
            </a:r>
            <a:r>
              <a:rPr lang="fr-FR" dirty="0" err="1" smtClean="0"/>
              <a:t>feltétel</a:t>
            </a:r>
            <a:r>
              <a:rPr lang="fr-FR" dirty="0" smtClean="0"/>
              <a:t> </a:t>
            </a:r>
            <a:r>
              <a:rPr lang="fr-FR" dirty="0" err="1" smtClean="0"/>
              <a:t>igaz</a:t>
            </a:r>
            <a:endParaRPr lang="fr-FR" dirty="0" smtClean="0"/>
          </a:p>
          <a:p>
            <a:pPr lvl="1">
              <a:buNone/>
            </a:pPr>
            <a:r>
              <a:rPr lang="hu-HU" dirty="0" smtClean="0"/>
              <a:t>}</a:t>
            </a:r>
          </a:p>
          <a:p>
            <a:pPr lvl="1">
              <a:buNone/>
            </a:pPr>
            <a:r>
              <a:rPr lang="hu-HU" dirty="0" err="1" smtClean="0"/>
              <a:t>elseif</a:t>
            </a:r>
            <a:r>
              <a:rPr lang="hu-HU" dirty="0" smtClean="0"/>
              <a:t> ( másik feltétel )</a:t>
            </a:r>
          </a:p>
          <a:p>
            <a:pPr lvl="2">
              <a:buNone/>
            </a:pPr>
            <a:r>
              <a:rPr lang="hu-HU" dirty="0" smtClean="0"/>
              <a:t>{</a:t>
            </a:r>
          </a:p>
          <a:p>
            <a:pPr lvl="2">
              <a:buNone/>
            </a:pPr>
            <a:r>
              <a:rPr lang="es-ES" dirty="0" smtClean="0"/>
              <a:t>// </a:t>
            </a:r>
            <a:r>
              <a:rPr lang="es-ES" dirty="0" err="1" smtClean="0"/>
              <a:t>ez</a:t>
            </a:r>
            <a:r>
              <a:rPr lang="es-ES" dirty="0" smtClean="0"/>
              <a:t> a </a:t>
            </a:r>
            <a:r>
              <a:rPr lang="es-ES" dirty="0" err="1" smtClean="0"/>
              <a:t>rész</a:t>
            </a:r>
            <a:r>
              <a:rPr lang="es-ES" dirty="0" smtClean="0"/>
              <a:t> </a:t>
            </a:r>
            <a:r>
              <a:rPr lang="es-ES" dirty="0" err="1" smtClean="0"/>
              <a:t>akkor</a:t>
            </a:r>
            <a:r>
              <a:rPr lang="es-ES" dirty="0" smtClean="0"/>
              <a:t> fut le, ha a </a:t>
            </a:r>
            <a:r>
              <a:rPr lang="es-ES" dirty="0" err="1" smtClean="0"/>
              <a:t>másik</a:t>
            </a:r>
            <a:r>
              <a:rPr lang="es-ES" dirty="0" smtClean="0"/>
              <a:t> </a:t>
            </a:r>
            <a:r>
              <a:rPr lang="es-ES" dirty="0" err="1" smtClean="0"/>
              <a:t>feltétel</a:t>
            </a:r>
            <a:r>
              <a:rPr lang="es-ES" dirty="0" smtClean="0"/>
              <a:t> </a:t>
            </a:r>
            <a:r>
              <a:rPr lang="es-ES" dirty="0" err="1" smtClean="0"/>
              <a:t>igaz</a:t>
            </a:r>
            <a:r>
              <a:rPr lang="es-ES" dirty="0" smtClean="0"/>
              <a:t>,</a:t>
            </a:r>
          </a:p>
          <a:p>
            <a:pPr lvl="2">
              <a:buNone/>
            </a:pPr>
            <a:r>
              <a:rPr lang="hu-HU" dirty="0" smtClean="0"/>
              <a:t>// és minden </a:t>
            </a:r>
            <a:r>
              <a:rPr lang="hu-HU" dirty="0" err="1" smtClean="0"/>
              <a:t>elõzõ</a:t>
            </a:r>
            <a:r>
              <a:rPr lang="hu-HU" dirty="0" smtClean="0"/>
              <a:t> feltétel hamis</a:t>
            </a:r>
          </a:p>
          <a:p>
            <a:pPr lvl="2">
              <a:buNone/>
            </a:pPr>
            <a:r>
              <a:rPr lang="hu-HU" dirty="0" smtClean="0"/>
              <a:t>}</a:t>
            </a:r>
          </a:p>
          <a:p>
            <a:pPr lvl="2">
              <a:buNone/>
            </a:pPr>
            <a:r>
              <a:rPr lang="hu-HU" dirty="0" smtClean="0"/>
              <a:t>// itt még </a:t>
            </a:r>
            <a:r>
              <a:rPr lang="hu-HU" dirty="0" err="1" smtClean="0"/>
              <a:t>tetszõleges</a:t>
            </a:r>
            <a:r>
              <a:rPr lang="hu-HU" dirty="0" smtClean="0"/>
              <a:t> számú </a:t>
            </a:r>
            <a:r>
              <a:rPr lang="hu-HU" dirty="0" err="1" smtClean="0"/>
              <a:t>elseif</a:t>
            </a:r>
            <a:r>
              <a:rPr lang="hu-HU" dirty="0" smtClean="0"/>
              <a:t> rész következhet</a:t>
            </a:r>
          </a:p>
          <a:p>
            <a:pPr lvl="1">
              <a:buNone/>
            </a:pPr>
            <a:r>
              <a:rPr lang="hu-HU" dirty="0" err="1" smtClean="0"/>
              <a:t>else</a:t>
            </a:r>
            <a:endParaRPr lang="hu-HU" dirty="0" smtClean="0"/>
          </a:p>
          <a:p>
            <a:pPr lvl="1">
              <a:buNone/>
            </a:pPr>
            <a:r>
              <a:rPr lang="hu-HU" dirty="0" smtClean="0"/>
              <a:t>{</a:t>
            </a:r>
          </a:p>
          <a:p>
            <a:pPr lvl="1">
              <a:buNone/>
            </a:pPr>
            <a:r>
              <a:rPr lang="hu-HU" dirty="0" smtClean="0"/>
              <a:t>// ez a rész akkor kerül végrehajtásra, ha egyik</a:t>
            </a:r>
          </a:p>
          <a:p>
            <a:pPr lvl="1">
              <a:buNone/>
            </a:pPr>
            <a:r>
              <a:rPr lang="hu-HU" dirty="0" smtClean="0"/>
              <a:t>// feltétel sem volt igaz</a:t>
            </a:r>
          </a:p>
          <a:p>
            <a:pPr lvl="1">
              <a:buNone/>
            </a:pPr>
            <a:r>
              <a:rPr lang="hu-HU" dirty="0" smtClean="0"/>
              <a:t>}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Elágazások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b="1" dirty="0" smtClean="0"/>
              <a:t>A </a:t>
            </a:r>
            <a:r>
              <a:rPr lang="hu-HU" b="1" dirty="0" err="1" smtClean="0"/>
              <a:t>switch</a:t>
            </a:r>
            <a:r>
              <a:rPr lang="hu-HU" b="1" dirty="0" smtClean="0"/>
              <a:t> utasítás</a:t>
            </a:r>
          </a:p>
          <a:p>
            <a:pPr>
              <a:buNone/>
            </a:pPr>
            <a:r>
              <a:rPr lang="hu-HU" dirty="0" err="1" smtClean="0"/>
              <a:t>switch</a:t>
            </a:r>
            <a:r>
              <a:rPr lang="hu-HU" dirty="0" smtClean="0"/>
              <a:t> ( kifejezés )</a:t>
            </a:r>
          </a:p>
          <a:p>
            <a:pPr lvl="1">
              <a:buNone/>
            </a:pPr>
            <a:r>
              <a:rPr lang="hu-HU" dirty="0" smtClean="0"/>
              <a:t>{</a:t>
            </a:r>
          </a:p>
          <a:p>
            <a:pPr lvl="2">
              <a:buNone/>
            </a:pPr>
            <a:r>
              <a:rPr lang="hu-HU" dirty="0" err="1" smtClean="0"/>
              <a:t>case</a:t>
            </a:r>
            <a:r>
              <a:rPr lang="hu-HU" dirty="0" smtClean="0"/>
              <a:t> érték1:</a:t>
            </a:r>
          </a:p>
          <a:p>
            <a:pPr lvl="2">
              <a:buNone/>
            </a:pPr>
            <a:r>
              <a:rPr lang="hu-HU" dirty="0" smtClean="0"/>
              <a:t>// ez történjen, ha kifejezés értéke érték1</a:t>
            </a:r>
          </a:p>
          <a:p>
            <a:pPr lvl="2">
              <a:buNone/>
            </a:pPr>
            <a:r>
              <a:rPr lang="hu-HU" dirty="0" err="1" smtClean="0"/>
              <a:t>break</a:t>
            </a:r>
            <a:r>
              <a:rPr lang="hu-HU" dirty="0" smtClean="0"/>
              <a:t>;</a:t>
            </a:r>
          </a:p>
          <a:p>
            <a:pPr lvl="2">
              <a:buNone/>
            </a:pPr>
            <a:r>
              <a:rPr lang="hu-HU" dirty="0" err="1" smtClean="0"/>
              <a:t>case</a:t>
            </a:r>
            <a:r>
              <a:rPr lang="hu-HU" dirty="0" smtClean="0"/>
              <a:t> érték2:</a:t>
            </a:r>
          </a:p>
          <a:p>
            <a:pPr lvl="2">
              <a:buNone/>
            </a:pPr>
            <a:r>
              <a:rPr lang="hu-HU" dirty="0" smtClean="0"/>
              <a:t>// ez történjen, ha kifejezés értéke érték2</a:t>
            </a:r>
          </a:p>
          <a:p>
            <a:pPr lvl="2">
              <a:buNone/>
            </a:pPr>
            <a:r>
              <a:rPr lang="hu-HU" dirty="0" err="1" smtClean="0"/>
              <a:t>break</a:t>
            </a:r>
            <a:r>
              <a:rPr lang="hu-HU" dirty="0" smtClean="0"/>
              <a:t>;</a:t>
            </a:r>
          </a:p>
          <a:p>
            <a:pPr lvl="2">
              <a:buNone/>
            </a:pPr>
            <a:r>
              <a:rPr lang="hu-HU" dirty="0" err="1" smtClean="0"/>
              <a:t>default</a:t>
            </a:r>
            <a:r>
              <a:rPr lang="hu-HU" dirty="0" smtClean="0"/>
              <a:t>:</a:t>
            </a:r>
          </a:p>
          <a:p>
            <a:pPr lvl="2">
              <a:buNone/>
            </a:pPr>
            <a:r>
              <a:rPr lang="hu-HU" dirty="0" smtClean="0"/>
              <a:t>// ez történjen, ha a kifejezés értéke</a:t>
            </a:r>
          </a:p>
          <a:p>
            <a:pPr lvl="2">
              <a:buNone/>
            </a:pPr>
            <a:r>
              <a:rPr lang="hu-HU" dirty="0" smtClean="0"/>
              <a:t>// egyik felsorolt értékkel sem egyezett meg</a:t>
            </a:r>
          </a:p>
          <a:p>
            <a:pPr lvl="2">
              <a:buNone/>
            </a:pPr>
            <a:r>
              <a:rPr lang="hu-HU" dirty="0" err="1" smtClean="0"/>
              <a:t>break</a:t>
            </a:r>
            <a:r>
              <a:rPr lang="hu-HU" dirty="0" smtClean="0"/>
              <a:t>;</a:t>
            </a:r>
          </a:p>
          <a:p>
            <a:pPr lvl="2">
              <a:buNone/>
            </a:pPr>
            <a:r>
              <a:rPr lang="hu-HU" dirty="0" smtClean="0"/>
              <a:t>// az ördög nem alszik, jobban járunk, ha kitesszük</a:t>
            </a:r>
          </a:p>
          <a:p>
            <a:pPr lvl="2">
              <a:buNone/>
            </a:pPr>
            <a:r>
              <a:rPr lang="hu-HU" dirty="0" smtClean="0"/>
              <a:t>// ezt a .felesleges. </a:t>
            </a:r>
            <a:r>
              <a:rPr lang="hu-HU" dirty="0" err="1" smtClean="0"/>
              <a:t>break</a:t>
            </a:r>
            <a:r>
              <a:rPr lang="hu-HU" dirty="0" smtClean="0"/>
              <a:t> utasítást</a:t>
            </a:r>
          </a:p>
          <a:p>
            <a:pPr lvl="1">
              <a:buNone/>
            </a:pPr>
            <a:r>
              <a:rPr lang="hu-HU" dirty="0" smtClean="0"/>
              <a:t>}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 err="1" smtClean="0"/>
              <a:t>switch</a:t>
            </a:r>
            <a:r>
              <a:rPr lang="hu-HU" dirty="0" smtClean="0"/>
              <a:t>( </a:t>
            </a:r>
            <a:r>
              <a:rPr lang="hu-HU" dirty="0" err="1" smtClean="0"/>
              <a:t>$hetnapja</a:t>
            </a:r>
            <a:r>
              <a:rPr lang="hu-HU" dirty="0" smtClean="0"/>
              <a:t> )</a:t>
            </a:r>
          </a:p>
          <a:p>
            <a:pPr lvl="1">
              <a:buNone/>
            </a:pPr>
            <a:r>
              <a:rPr lang="hu-HU" dirty="0" smtClean="0"/>
              <a:t>{</a:t>
            </a:r>
          </a:p>
          <a:p>
            <a:pPr lvl="2">
              <a:buNone/>
            </a:pPr>
            <a:r>
              <a:rPr lang="hu-HU" dirty="0" err="1" smtClean="0"/>
              <a:t>case</a:t>
            </a:r>
            <a:r>
              <a:rPr lang="hu-HU" dirty="0" smtClean="0"/>
              <a:t> "Péntek":</a:t>
            </a:r>
          </a:p>
          <a:p>
            <a:pPr lvl="2">
              <a:buNone/>
            </a:pPr>
            <a:r>
              <a:rPr lang="hu-HU" dirty="0" smtClean="0"/>
              <a:t>	print "Kikapcsolni a vekkert, holnap nem kell dolgozni!&lt;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 lvl="2">
              <a:buNone/>
            </a:pPr>
            <a:r>
              <a:rPr lang="hu-HU" dirty="0" err="1" smtClean="0"/>
              <a:t>case</a:t>
            </a:r>
            <a:r>
              <a:rPr lang="hu-HU" dirty="0" smtClean="0"/>
              <a:t> "</a:t>
            </a:r>
            <a:r>
              <a:rPr lang="hu-HU" dirty="0" err="1" smtClean="0"/>
              <a:t>Hétfõ</a:t>
            </a:r>
            <a:r>
              <a:rPr lang="hu-HU" dirty="0" smtClean="0"/>
              <a:t>":</a:t>
            </a:r>
          </a:p>
          <a:p>
            <a:pPr lvl="2">
              <a:buNone/>
            </a:pPr>
            <a:r>
              <a:rPr lang="hu-HU" dirty="0" err="1" smtClean="0"/>
              <a:t>case</a:t>
            </a:r>
            <a:r>
              <a:rPr lang="hu-HU" dirty="0" smtClean="0"/>
              <a:t> "Szerda":</a:t>
            </a:r>
          </a:p>
          <a:p>
            <a:pPr lvl="2">
              <a:buNone/>
            </a:pPr>
            <a:r>
              <a:rPr lang="hu-HU" dirty="0" smtClean="0"/>
              <a:t>	print "Ma </a:t>
            </a:r>
            <a:r>
              <a:rPr lang="hu-HU" dirty="0" err="1" smtClean="0"/>
              <a:t>délelõtt</a:t>
            </a:r>
            <a:r>
              <a:rPr lang="hu-HU" dirty="0" smtClean="0"/>
              <a:t> dolgozom&lt;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 lvl="2">
              <a:buNone/>
            </a:pPr>
            <a:r>
              <a:rPr lang="hu-HU" dirty="0" smtClean="0"/>
              <a:t>	</a:t>
            </a:r>
            <a:r>
              <a:rPr lang="hu-HU" dirty="0" err="1" smtClean="0"/>
              <a:t>break</a:t>
            </a:r>
            <a:r>
              <a:rPr lang="hu-HU" dirty="0" smtClean="0"/>
              <a:t>;</a:t>
            </a:r>
          </a:p>
          <a:p>
            <a:pPr lvl="2">
              <a:buNone/>
            </a:pPr>
            <a:r>
              <a:rPr lang="hu-HU" dirty="0" err="1" smtClean="0"/>
              <a:t>case</a:t>
            </a:r>
            <a:r>
              <a:rPr lang="hu-HU" dirty="0" smtClean="0"/>
              <a:t> "Kedd":</a:t>
            </a:r>
          </a:p>
          <a:p>
            <a:pPr lvl="2">
              <a:buNone/>
            </a:pPr>
            <a:r>
              <a:rPr lang="hu-HU" dirty="0" err="1" smtClean="0"/>
              <a:t>case</a:t>
            </a:r>
            <a:r>
              <a:rPr lang="hu-HU" dirty="0" smtClean="0"/>
              <a:t> "Csütörtök":</a:t>
            </a:r>
          </a:p>
          <a:p>
            <a:pPr lvl="2">
              <a:buNone/>
            </a:pPr>
            <a:r>
              <a:rPr lang="hu-HU" dirty="0" smtClean="0"/>
              <a:t>	print "Ma délután dolgozom&lt;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 lvl="2">
              <a:buNone/>
            </a:pPr>
            <a:r>
              <a:rPr lang="hu-HU" dirty="0" smtClean="0"/>
              <a:t>	</a:t>
            </a:r>
            <a:r>
              <a:rPr lang="hu-HU" dirty="0" err="1" smtClean="0"/>
              <a:t>break</a:t>
            </a:r>
            <a:r>
              <a:rPr lang="hu-HU" dirty="0" smtClean="0"/>
              <a:t>;</a:t>
            </a:r>
          </a:p>
          <a:p>
            <a:pPr lvl="2">
              <a:buNone/>
            </a:pPr>
            <a:r>
              <a:rPr lang="hu-HU" dirty="0" err="1" smtClean="0"/>
              <a:t>case</a:t>
            </a:r>
            <a:r>
              <a:rPr lang="hu-HU" dirty="0" smtClean="0"/>
              <a:t> "Vasárnap":</a:t>
            </a:r>
          </a:p>
          <a:p>
            <a:pPr lvl="2">
              <a:buNone/>
            </a:pPr>
            <a:r>
              <a:rPr lang="hu-HU" dirty="0" smtClean="0"/>
              <a:t>	</a:t>
            </a:r>
            <a:r>
              <a:rPr lang="nb-NO" dirty="0" smtClean="0"/>
              <a:t>print "Bekapcsolni a vekkert!&lt;br&gt;";</a:t>
            </a:r>
          </a:p>
          <a:p>
            <a:pPr lvl="2">
              <a:buNone/>
            </a:pPr>
            <a:r>
              <a:rPr lang="hu-HU" dirty="0" err="1" smtClean="0"/>
              <a:t>case</a:t>
            </a:r>
            <a:r>
              <a:rPr lang="hu-HU" dirty="0" smtClean="0"/>
              <a:t> "Szombat":</a:t>
            </a:r>
          </a:p>
          <a:p>
            <a:pPr lvl="2">
              <a:buNone/>
            </a:pPr>
            <a:r>
              <a:rPr lang="hu-HU" dirty="0" smtClean="0"/>
              <a:t>	print "Hurrá, szabadnap!&lt;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 lvl="2">
              <a:buNone/>
            </a:pPr>
            <a:r>
              <a:rPr lang="hu-HU" dirty="0" err="1" smtClean="0"/>
              <a:t>break</a:t>
            </a:r>
            <a:r>
              <a:rPr lang="hu-HU" dirty="0" smtClean="0"/>
              <a:t>;</a:t>
            </a:r>
          </a:p>
          <a:p>
            <a:pPr lvl="2">
              <a:buNone/>
            </a:pPr>
            <a:r>
              <a:rPr lang="hu-HU" dirty="0" err="1" smtClean="0"/>
              <a:t>default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dirty="0" smtClean="0"/>
              <a:t>print "Azt hiszem ideje lenne egy új programoz ót és/vagy egy jobb naptárat keríteni&lt;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 lvl="2">
              <a:buNone/>
            </a:pPr>
            <a:r>
              <a:rPr lang="hu-HU" dirty="0" err="1" smtClean="0"/>
              <a:t>break</a:t>
            </a:r>
            <a:r>
              <a:rPr lang="hu-HU" dirty="0" smtClean="0"/>
              <a:t>;</a:t>
            </a:r>
          </a:p>
          <a:p>
            <a:pPr lvl="1">
              <a:buNone/>
            </a:pPr>
            <a:r>
              <a:rPr lang="hu-HU" dirty="0" smtClean="0"/>
              <a:t>}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Elágazások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A ?: műveletjel</a:t>
            </a:r>
          </a:p>
          <a:p>
            <a:pPr>
              <a:buNone/>
            </a:pPr>
            <a:r>
              <a:rPr lang="hu-HU" dirty="0" smtClean="0"/>
              <a:t>( feltétel ) ? érték_ha_a_feltétel_igaz : érték_ha_a_feltétel_hamis ;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Vezérlési szerkezetek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Ciklusok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Ciklusok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A </a:t>
            </a:r>
            <a:r>
              <a:rPr lang="hu-HU" b="1" dirty="0" err="1" smtClean="0"/>
              <a:t>while</a:t>
            </a:r>
            <a:r>
              <a:rPr lang="hu-HU" b="1" dirty="0" smtClean="0"/>
              <a:t> ciklus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while</a:t>
            </a:r>
            <a:r>
              <a:rPr lang="hu-HU" dirty="0" smtClean="0"/>
              <a:t> ciklus szerkezete rendkívül hasonlít az </a:t>
            </a:r>
            <a:r>
              <a:rPr lang="hu-HU" dirty="0" err="1" smtClean="0"/>
              <a:t>if</a:t>
            </a:r>
            <a:r>
              <a:rPr lang="hu-HU" dirty="0" smtClean="0"/>
              <a:t> elágazáséhoz:</a:t>
            </a:r>
          </a:p>
          <a:p>
            <a:pPr>
              <a:buNone/>
            </a:pPr>
            <a:r>
              <a:rPr lang="hu-HU" dirty="0" err="1" smtClean="0"/>
              <a:t>while</a:t>
            </a:r>
            <a:r>
              <a:rPr lang="hu-HU" dirty="0" smtClean="0"/>
              <a:t> ( feltétel )</a:t>
            </a:r>
          </a:p>
          <a:p>
            <a:pPr lvl="1">
              <a:buNone/>
            </a:pPr>
            <a:r>
              <a:rPr lang="hu-HU" dirty="0" smtClean="0"/>
              <a:t>{</a:t>
            </a:r>
          </a:p>
          <a:p>
            <a:pPr lvl="1">
              <a:buNone/>
            </a:pPr>
            <a:r>
              <a:rPr lang="hu-HU" dirty="0" smtClean="0"/>
              <a:t>// valamilyen tevékenység</a:t>
            </a:r>
          </a:p>
          <a:p>
            <a:pPr lvl="1">
              <a:buNone/>
            </a:pPr>
            <a:r>
              <a:rPr lang="hu-HU" dirty="0" smtClean="0"/>
              <a:t>}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sz="2800" dirty="0" smtClean="0"/>
              <a:t>&lt;</a:t>
            </a:r>
            <a:r>
              <a:rPr lang="hu-HU" sz="2800" dirty="0" err="1" smtClean="0"/>
              <a:t>html</a:t>
            </a:r>
            <a:r>
              <a:rPr lang="hu-HU" sz="2800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	</a:t>
            </a:r>
            <a:r>
              <a:rPr lang="en-US" dirty="0" smtClean="0"/>
              <a:t>&lt;title&gt;5.6. program A while </a:t>
            </a:r>
            <a:r>
              <a:rPr lang="en-US" dirty="0" err="1" smtClean="0"/>
              <a:t>ciklus</a:t>
            </a:r>
            <a:r>
              <a:rPr lang="en-US" dirty="0" smtClean="0"/>
              <a:t>&lt;/title&gt;</a:t>
            </a:r>
          </a:p>
          <a:p>
            <a:pPr lvl="1"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&lt;body&gt;</a:t>
            </a:r>
          </a:p>
          <a:p>
            <a:pPr lvl="2">
              <a:buNone/>
            </a:pPr>
            <a:r>
              <a:rPr lang="hu-HU" sz="2800" dirty="0" smtClean="0"/>
              <a:t>&lt;?php</a:t>
            </a:r>
          </a:p>
          <a:p>
            <a:pPr lvl="3">
              <a:buNone/>
            </a:pPr>
            <a:r>
              <a:rPr lang="hu-HU" sz="2800" dirty="0" err="1" smtClean="0"/>
              <a:t>$szamlalo</a:t>
            </a:r>
            <a:r>
              <a:rPr lang="hu-HU" sz="2800" dirty="0" smtClean="0"/>
              <a:t> = 1;</a:t>
            </a:r>
          </a:p>
          <a:p>
            <a:pPr lvl="3">
              <a:buNone/>
            </a:pPr>
            <a:r>
              <a:rPr lang="hu-HU" sz="2800" dirty="0" err="1" smtClean="0"/>
              <a:t>while</a:t>
            </a:r>
            <a:r>
              <a:rPr lang="hu-HU" sz="2800" dirty="0" smtClean="0"/>
              <a:t> ( </a:t>
            </a:r>
            <a:r>
              <a:rPr lang="hu-HU" sz="2800" dirty="0" err="1" smtClean="0"/>
              <a:t>$szamlalo</a:t>
            </a:r>
            <a:r>
              <a:rPr lang="hu-HU" sz="2800" dirty="0" smtClean="0"/>
              <a:t> &lt;= 12 )</a:t>
            </a:r>
          </a:p>
          <a:p>
            <a:pPr lvl="4">
              <a:buNone/>
            </a:pPr>
            <a:r>
              <a:rPr lang="hu-HU" sz="2800" dirty="0" smtClean="0"/>
              <a:t>{</a:t>
            </a:r>
          </a:p>
          <a:p>
            <a:pPr lvl="4">
              <a:buNone/>
            </a:pPr>
            <a:r>
              <a:rPr lang="hu-HU" sz="2800" dirty="0" smtClean="0"/>
              <a:t>print "</a:t>
            </a:r>
            <a:r>
              <a:rPr lang="hu-HU" sz="2800" dirty="0" err="1" smtClean="0"/>
              <a:t>$szamlalo</a:t>
            </a:r>
            <a:r>
              <a:rPr lang="hu-HU" sz="2800" dirty="0" smtClean="0"/>
              <a:t> kétszerese ".(</a:t>
            </a:r>
            <a:r>
              <a:rPr lang="hu-HU" sz="2800" dirty="0" err="1" smtClean="0"/>
              <a:t>$szamlalo</a:t>
            </a:r>
            <a:r>
              <a:rPr lang="hu-HU" sz="2800" dirty="0" smtClean="0"/>
              <a:t>*2)."&lt;</a:t>
            </a:r>
            <a:r>
              <a:rPr lang="hu-HU" sz="2800" dirty="0" err="1" smtClean="0"/>
              <a:t>br</a:t>
            </a:r>
            <a:r>
              <a:rPr lang="hu-HU" sz="2800" dirty="0" smtClean="0"/>
              <a:t>&gt;";</a:t>
            </a:r>
          </a:p>
          <a:p>
            <a:pPr lvl="4">
              <a:buNone/>
            </a:pPr>
            <a:r>
              <a:rPr lang="hu-HU" sz="2800" dirty="0" err="1" smtClean="0"/>
              <a:t>$szamlalo</a:t>
            </a:r>
            <a:r>
              <a:rPr lang="hu-HU" sz="2800" dirty="0" smtClean="0"/>
              <a:t>++;</a:t>
            </a:r>
          </a:p>
          <a:p>
            <a:pPr lvl="4">
              <a:buNone/>
            </a:pPr>
            <a:r>
              <a:rPr lang="hu-HU" sz="2800" dirty="0" smtClean="0"/>
              <a:t>}</a:t>
            </a:r>
          </a:p>
          <a:p>
            <a:pPr lvl="2">
              <a:buNone/>
            </a:pPr>
            <a:r>
              <a:rPr lang="hu-HU" sz="2800" dirty="0" smtClean="0"/>
              <a:t>?&gt;</a:t>
            </a:r>
          </a:p>
          <a:p>
            <a:pPr lvl="1">
              <a:buNone/>
            </a:pPr>
            <a:r>
              <a:rPr lang="hu-HU" dirty="0" smtClean="0"/>
              <a:t>&lt;/body&gt;</a:t>
            </a:r>
          </a:p>
          <a:p>
            <a:pPr>
              <a:buNone/>
            </a:pPr>
            <a:r>
              <a:rPr lang="hu-HU" sz="2800" dirty="0" smtClean="0"/>
              <a:t>&lt;/</a:t>
            </a:r>
            <a:r>
              <a:rPr lang="hu-HU" sz="2800" dirty="0" err="1" smtClean="0"/>
              <a:t>html</a:t>
            </a:r>
            <a:r>
              <a:rPr lang="hu-HU" sz="2800" dirty="0" smtClean="0"/>
              <a:t>&gt;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Ciklusok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A </a:t>
            </a:r>
            <a:r>
              <a:rPr lang="hu-HU" b="1" dirty="0" err="1" smtClean="0"/>
              <a:t>do</a:t>
            </a:r>
            <a:r>
              <a:rPr lang="hu-HU" b="1" dirty="0" smtClean="0"/>
              <a:t>..</a:t>
            </a:r>
            <a:r>
              <a:rPr lang="hu-HU" b="1" dirty="0" err="1" smtClean="0"/>
              <a:t>while</a:t>
            </a:r>
            <a:r>
              <a:rPr lang="hu-HU" b="1" dirty="0" smtClean="0"/>
              <a:t> ciklus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do</a:t>
            </a:r>
            <a:r>
              <a:rPr lang="hu-HU" dirty="0" smtClean="0"/>
              <a:t>..</a:t>
            </a:r>
            <a:r>
              <a:rPr lang="hu-HU" dirty="0" err="1" smtClean="0"/>
              <a:t>while</a:t>
            </a:r>
            <a:r>
              <a:rPr lang="hu-HU" dirty="0" smtClean="0"/>
              <a:t> ciklus kicsit hasonlít a </a:t>
            </a:r>
            <a:r>
              <a:rPr lang="hu-HU" dirty="0" err="1" smtClean="0"/>
              <a:t>while-hoz</a:t>
            </a:r>
            <a:r>
              <a:rPr lang="hu-HU" dirty="0" smtClean="0"/>
              <a:t>. A lényegi különbség abban van,hogy ebben a szerkezetben először hajtódik végre a kód és csak azután értékelődik ki a feltétel:</a:t>
            </a:r>
          </a:p>
          <a:p>
            <a:pPr>
              <a:buNone/>
            </a:pPr>
            <a:r>
              <a:rPr lang="hu-HU" dirty="0" err="1" smtClean="0"/>
              <a:t>do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{</a:t>
            </a:r>
          </a:p>
          <a:p>
            <a:pPr>
              <a:buNone/>
            </a:pPr>
            <a:r>
              <a:rPr lang="hu-HU" dirty="0" smtClean="0"/>
              <a:t>// végrehajtandó programrész</a:t>
            </a:r>
          </a:p>
          <a:p>
            <a:pPr>
              <a:buNone/>
            </a:pPr>
            <a:r>
              <a:rPr lang="hu-HU" dirty="0" smtClean="0"/>
              <a:t>} </a:t>
            </a:r>
          </a:p>
          <a:p>
            <a:pPr>
              <a:buNone/>
            </a:pPr>
            <a:r>
              <a:rPr lang="hu-HU" dirty="0" err="1" smtClean="0"/>
              <a:t>while</a:t>
            </a:r>
            <a:r>
              <a:rPr lang="hu-HU" dirty="0" smtClean="0"/>
              <a:t> ( feltétel );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en-US" dirty="0" smtClean="0"/>
              <a:t>&lt;title&gt;5.7. program A do..while </a:t>
            </a:r>
            <a:r>
              <a:rPr lang="en-US" dirty="0" err="1" smtClean="0"/>
              <a:t>ciklus</a:t>
            </a:r>
            <a:r>
              <a:rPr lang="en-US" dirty="0" smtClean="0"/>
              <a:t>&lt;/title&gt;</a:t>
            </a:r>
          </a:p>
          <a:p>
            <a:pPr lvl="1"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&lt;body&gt;</a:t>
            </a:r>
          </a:p>
          <a:p>
            <a:pPr lvl="1">
              <a:buNone/>
            </a:pPr>
            <a:r>
              <a:rPr lang="hu-HU" dirty="0" smtClean="0"/>
              <a:t>&lt;?php</a:t>
            </a:r>
          </a:p>
          <a:p>
            <a:pPr lvl="2">
              <a:buNone/>
            </a:pPr>
            <a:r>
              <a:rPr lang="hu-HU" dirty="0" err="1" smtClean="0"/>
              <a:t>$szam</a:t>
            </a:r>
            <a:r>
              <a:rPr lang="hu-HU" dirty="0" smtClean="0"/>
              <a:t> = 1;</a:t>
            </a:r>
          </a:p>
          <a:p>
            <a:pPr lvl="2">
              <a:buNone/>
            </a:pPr>
            <a:r>
              <a:rPr lang="hu-HU" dirty="0" err="1" smtClean="0"/>
              <a:t>do</a:t>
            </a:r>
            <a:endParaRPr lang="hu-HU" dirty="0" smtClean="0"/>
          </a:p>
          <a:p>
            <a:pPr lvl="2">
              <a:buNone/>
            </a:pPr>
            <a:r>
              <a:rPr lang="hu-HU" dirty="0" smtClean="0"/>
              <a:t>{</a:t>
            </a:r>
          </a:p>
          <a:p>
            <a:pPr lvl="2">
              <a:buNone/>
            </a:pPr>
            <a:r>
              <a:rPr lang="hu-HU" dirty="0" smtClean="0"/>
              <a:t>print "Végrehajtások száma: </a:t>
            </a:r>
            <a:r>
              <a:rPr lang="hu-HU" dirty="0" err="1" smtClean="0"/>
              <a:t>$szam</a:t>
            </a:r>
            <a:r>
              <a:rPr lang="hu-HU" dirty="0" smtClean="0"/>
              <a:t>&lt;</a:t>
            </a:r>
            <a:r>
              <a:rPr lang="hu-HU" dirty="0" err="1" smtClean="0"/>
              <a:t>br</a:t>
            </a:r>
            <a:r>
              <a:rPr lang="hu-HU" dirty="0" smtClean="0"/>
              <a:t>&gt;\n";</a:t>
            </a:r>
          </a:p>
          <a:p>
            <a:pPr lvl="2">
              <a:buNone/>
            </a:pPr>
            <a:r>
              <a:rPr lang="hu-HU" dirty="0" err="1" smtClean="0"/>
              <a:t>$szam</a:t>
            </a:r>
            <a:r>
              <a:rPr lang="hu-HU" dirty="0" smtClean="0"/>
              <a:t>++;</a:t>
            </a:r>
          </a:p>
          <a:p>
            <a:pPr lvl="2">
              <a:buNone/>
            </a:pPr>
            <a:r>
              <a:rPr lang="pl-PL" dirty="0" smtClean="0"/>
              <a:t>} while ( $szam &gt; 200 &amp;&amp; $szam &lt; 400 );</a:t>
            </a:r>
          </a:p>
          <a:p>
            <a:pPr lvl="2">
              <a:buNone/>
            </a:pPr>
            <a:r>
              <a:rPr lang="hu-HU" dirty="0" smtClean="0"/>
              <a:t>?&gt;</a:t>
            </a:r>
          </a:p>
          <a:p>
            <a:pPr lvl="1">
              <a:buNone/>
            </a:pPr>
            <a:r>
              <a:rPr lang="hu-HU" dirty="0" smtClean="0"/>
              <a:t>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a PHP?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PHP nyelv túlnőtt eredeti jelentőségén. Születésekor csupán egy makró készlet volt, amely személyes honlapok karbantartására készült. Innen ered neve is: </a:t>
            </a:r>
            <a:r>
              <a:rPr lang="hu-HU" dirty="0" err="1" smtClean="0"/>
              <a:t>Personal</a:t>
            </a:r>
            <a:r>
              <a:rPr lang="hu-HU" dirty="0" smtClean="0"/>
              <a:t> Home </a:t>
            </a:r>
            <a:r>
              <a:rPr lang="hu-HU" dirty="0" err="1" smtClean="0"/>
              <a:t>Page</a:t>
            </a:r>
            <a:r>
              <a:rPr lang="hu-HU" dirty="0" smtClean="0"/>
              <a:t> </a:t>
            </a:r>
            <a:r>
              <a:rPr lang="hu-HU" dirty="0" err="1" smtClean="0"/>
              <a:t>Tools</a:t>
            </a:r>
            <a:r>
              <a:rPr lang="hu-HU" dirty="0" smtClean="0"/>
              <a:t>. Később a PHP képességei kibővültek, így egy önállóan használható programozási nyelv alakult ki, amely képes nagyméretű webes adatbázis-alapú alkalmazások működtetésére is.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Ciklusok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b="1" dirty="0" smtClean="0"/>
              <a:t>A </a:t>
            </a:r>
            <a:r>
              <a:rPr lang="hu-HU" b="1" dirty="0" err="1" smtClean="0"/>
              <a:t>for</a:t>
            </a:r>
            <a:r>
              <a:rPr lang="hu-HU" b="1" dirty="0" smtClean="0"/>
              <a:t> ciklus</a:t>
            </a:r>
          </a:p>
          <a:p>
            <a:pPr>
              <a:buNone/>
            </a:pPr>
            <a:r>
              <a:rPr lang="hu-HU" dirty="0" err="1" smtClean="0"/>
              <a:t>for</a:t>
            </a:r>
            <a:r>
              <a:rPr lang="hu-HU" dirty="0" smtClean="0"/>
              <a:t> ( változó_hozzárendelése; feltétel; számláló_növelése)</a:t>
            </a:r>
          </a:p>
          <a:p>
            <a:pPr>
              <a:buNone/>
            </a:pPr>
            <a:r>
              <a:rPr lang="hu-HU" dirty="0" smtClean="0"/>
              <a:t>{</a:t>
            </a:r>
          </a:p>
          <a:p>
            <a:pPr>
              <a:buNone/>
            </a:pPr>
            <a:r>
              <a:rPr lang="hu-HU" dirty="0" smtClean="0"/>
              <a:t>// a végrehajtandó programblokk</a:t>
            </a:r>
          </a:p>
          <a:p>
            <a:pPr>
              <a:buNone/>
            </a:pPr>
            <a:r>
              <a:rPr lang="hu-HU" dirty="0" smtClean="0"/>
              <a:t>}</a:t>
            </a:r>
          </a:p>
          <a:p>
            <a:r>
              <a:rPr lang="hu-HU" dirty="0" smtClean="0"/>
              <a:t>Az ezt megvalósító egyenértékű </a:t>
            </a:r>
            <a:r>
              <a:rPr lang="hu-HU" dirty="0" err="1" smtClean="0"/>
              <a:t>while</a:t>
            </a:r>
            <a:r>
              <a:rPr lang="hu-HU" dirty="0" smtClean="0"/>
              <a:t>:</a:t>
            </a:r>
          </a:p>
          <a:p>
            <a:pPr>
              <a:buNone/>
            </a:pPr>
            <a:r>
              <a:rPr lang="hu-HU" dirty="0" smtClean="0"/>
              <a:t>változó_hozzárendelése;</a:t>
            </a:r>
          </a:p>
          <a:p>
            <a:pPr>
              <a:buNone/>
            </a:pPr>
            <a:r>
              <a:rPr lang="hu-HU" dirty="0" err="1" smtClean="0"/>
              <a:t>while</a:t>
            </a:r>
            <a:r>
              <a:rPr lang="hu-HU" dirty="0" smtClean="0"/>
              <a:t> ( feltétel )</a:t>
            </a:r>
          </a:p>
          <a:p>
            <a:pPr>
              <a:buNone/>
            </a:pPr>
            <a:r>
              <a:rPr lang="hu-HU" dirty="0" smtClean="0"/>
              <a:t>{</a:t>
            </a:r>
          </a:p>
          <a:p>
            <a:pPr>
              <a:buNone/>
            </a:pPr>
            <a:r>
              <a:rPr lang="hu-HU" dirty="0" smtClean="0"/>
              <a:t>// a végrehajtandó programblokk</a:t>
            </a:r>
          </a:p>
          <a:p>
            <a:pPr>
              <a:buNone/>
            </a:pPr>
            <a:r>
              <a:rPr lang="hu-HU" dirty="0" smtClean="0"/>
              <a:t>számláló_növelése;</a:t>
            </a:r>
          </a:p>
          <a:p>
            <a:pPr>
              <a:buNone/>
            </a:pPr>
            <a:r>
              <a:rPr lang="hu-HU" dirty="0" smtClean="0"/>
              <a:t>}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Ciklusok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 smtClean="0"/>
              <a:t>Következő ismétlés azonnali elkezdése a </a:t>
            </a:r>
            <a:r>
              <a:rPr lang="hu-HU" dirty="0" err="1" smtClean="0"/>
              <a:t>continue</a:t>
            </a:r>
            <a:r>
              <a:rPr lang="hu-HU" dirty="0" smtClean="0"/>
              <a:t> utasítás segítségével</a:t>
            </a:r>
          </a:p>
          <a:p>
            <a:pPr>
              <a:buNone/>
            </a:pPr>
            <a:r>
              <a:rPr lang="hu-HU" sz="2900" dirty="0" smtClean="0"/>
              <a:t>&lt;</a:t>
            </a:r>
            <a:r>
              <a:rPr lang="hu-HU" sz="2900" dirty="0" err="1" smtClean="0"/>
              <a:t>html</a:t>
            </a:r>
            <a:r>
              <a:rPr lang="hu-HU" sz="2900" dirty="0" smtClean="0"/>
              <a:t>&gt;</a:t>
            </a:r>
          </a:p>
          <a:p>
            <a:pPr lvl="1">
              <a:buNone/>
            </a:pPr>
            <a:r>
              <a:rPr lang="hu-HU" sz="2900" dirty="0" smtClean="0"/>
              <a:t>&lt;</a:t>
            </a:r>
            <a:r>
              <a:rPr lang="hu-HU" sz="2900" dirty="0" err="1" smtClean="0"/>
              <a:t>head</a:t>
            </a:r>
            <a:r>
              <a:rPr lang="hu-HU" sz="2900" dirty="0" smtClean="0"/>
              <a:t>&gt;</a:t>
            </a:r>
          </a:p>
          <a:p>
            <a:pPr lvl="1">
              <a:buNone/>
            </a:pPr>
            <a:r>
              <a:rPr lang="hu-HU" sz="2900" dirty="0" smtClean="0"/>
              <a:t>	</a:t>
            </a:r>
            <a:r>
              <a:rPr lang="pt-BR" sz="2900" dirty="0" smtClean="0"/>
              <a:t>&lt;title&gt;5.11. program A continue utasítás</a:t>
            </a:r>
            <a:r>
              <a:rPr lang="hu-HU" sz="2900" dirty="0" smtClean="0"/>
              <a:t> használata&lt;/</a:t>
            </a:r>
            <a:r>
              <a:rPr lang="hu-HU" sz="2900" dirty="0" err="1" smtClean="0"/>
              <a:t>title</a:t>
            </a:r>
            <a:r>
              <a:rPr lang="hu-HU" sz="2900" dirty="0" smtClean="0"/>
              <a:t>&gt;</a:t>
            </a:r>
          </a:p>
          <a:p>
            <a:pPr lvl="1">
              <a:buNone/>
            </a:pPr>
            <a:r>
              <a:rPr lang="hu-HU" sz="2900" dirty="0" smtClean="0"/>
              <a:t>&lt;/</a:t>
            </a:r>
            <a:r>
              <a:rPr lang="hu-HU" sz="2900" dirty="0" err="1" smtClean="0"/>
              <a:t>head</a:t>
            </a:r>
            <a:r>
              <a:rPr lang="hu-HU" sz="2900" dirty="0" smtClean="0"/>
              <a:t>&gt;</a:t>
            </a:r>
          </a:p>
          <a:p>
            <a:pPr lvl="1">
              <a:buNone/>
            </a:pPr>
            <a:r>
              <a:rPr lang="hu-HU" sz="2900" dirty="0" smtClean="0"/>
              <a:t>&lt;body&gt;</a:t>
            </a:r>
          </a:p>
          <a:p>
            <a:pPr lvl="2">
              <a:buNone/>
            </a:pPr>
            <a:r>
              <a:rPr lang="hu-HU" sz="2900" dirty="0" smtClean="0"/>
              <a:t>&lt;?php</a:t>
            </a:r>
          </a:p>
          <a:p>
            <a:pPr lvl="2">
              <a:buNone/>
            </a:pPr>
            <a:r>
              <a:rPr lang="hu-HU" sz="2900" dirty="0" err="1" smtClean="0"/>
              <a:t>$szamlalo</a:t>
            </a:r>
            <a:r>
              <a:rPr lang="hu-HU" sz="2900" dirty="0" smtClean="0"/>
              <a:t> = -4;</a:t>
            </a:r>
          </a:p>
          <a:p>
            <a:pPr lvl="2">
              <a:buNone/>
            </a:pPr>
            <a:r>
              <a:rPr lang="nn-NO" sz="2900" dirty="0" smtClean="0"/>
              <a:t>for ( ; $szamlalo &lt;= 10; $szamlalo++ )</a:t>
            </a:r>
          </a:p>
          <a:p>
            <a:pPr lvl="2">
              <a:buNone/>
            </a:pPr>
            <a:r>
              <a:rPr lang="hu-HU" sz="2900" dirty="0" smtClean="0"/>
              <a:t>{</a:t>
            </a:r>
          </a:p>
          <a:p>
            <a:pPr lvl="2">
              <a:buNone/>
            </a:pPr>
            <a:r>
              <a:rPr lang="hu-HU" sz="2900" dirty="0" err="1" smtClean="0"/>
              <a:t>if</a:t>
            </a:r>
            <a:r>
              <a:rPr lang="hu-HU" sz="2900" dirty="0" smtClean="0"/>
              <a:t> ( </a:t>
            </a:r>
            <a:r>
              <a:rPr lang="hu-HU" sz="2900" dirty="0" err="1" smtClean="0"/>
              <a:t>$szamlalo</a:t>
            </a:r>
            <a:r>
              <a:rPr lang="hu-HU" sz="2900" dirty="0" smtClean="0"/>
              <a:t> == 0 )</a:t>
            </a:r>
          </a:p>
          <a:p>
            <a:pPr lvl="2">
              <a:buNone/>
            </a:pPr>
            <a:r>
              <a:rPr lang="hu-HU" sz="2900" dirty="0" err="1" smtClean="0"/>
              <a:t>continue</a:t>
            </a:r>
            <a:r>
              <a:rPr lang="hu-HU" sz="2900" dirty="0" smtClean="0"/>
              <a:t>;</a:t>
            </a:r>
          </a:p>
          <a:p>
            <a:pPr lvl="2">
              <a:buNone/>
            </a:pPr>
            <a:r>
              <a:rPr lang="hu-HU" sz="2900" dirty="0" err="1" smtClean="0"/>
              <a:t>$seged</a:t>
            </a:r>
            <a:r>
              <a:rPr lang="hu-HU" sz="2900" dirty="0" smtClean="0"/>
              <a:t> = 4000/</a:t>
            </a:r>
            <a:r>
              <a:rPr lang="hu-HU" sz="2900" dirty="0" err="1" smtClean="0"/>
              <a:t>$szamlalo</a:t>
            </a:r>
            <a:r>
              <a:rPr lang="hu-HU" sz="2900" dirty="0" smtClean="0"/>
              <a:t>;</a:t>
            </a:r>
          </a:p>
          <a:p>
            <a:pPr lvl="2">
              <a:buNone/>
            </a:pPr>
            <a:r>
              <a:rPr lang="hu-HU" sz="2900" dirty="0" smtClean="0"/>
              <a:t>print "4000 </a:t>
            </a:r>
            <a:r>
              <a:rPr lang="hu-HU" sz="2900" dirty="0" err="1" smtClean="0"/>
              <a:t>$szamlalo</a:t>
            </a:r>
            <a:r>
              <a:rPr lang="hu-HU" sz="2900" dirty="0" smtClean="0"/>
              <a:t> részre osztva </a:t>
            </a:r>
            <a:r>
              <a:rPr lang="hu-HU" sz="2900" dirty="0" err="1" smtClean="0"/>
              <a:t>$seged</a:t>
            </a:r>
            <a:r>
              <a:rPr lang="hu-HU" sz="2900" dirty="0" smtClean="0"/>
              <a:t>.&lt;</a:t>
            </a:r>
            <a:r>
              <a:rPr lang="hu-HU" sz="2900" dirty="0" err="1" smtClean="0"/>
              <a:t>br</a:t>
            </a:r>
            <a:r>
              <a:rPr lang="hu-HU" sz="2900" dirty="0" smtClean="0"/>
              <a:t>&gt;";</a:t>
            </a:r>
          </a:p>
          <a:p>
            <a:pPr lvl="2">
              <a:buNone/>
            </a:pPr>
            <a:r>
              <a:rPr lang="hu-HU" sz="2900" dirty="0" smtClean="0"/>
              <a:t>}</a:t>
            </a:r>
          </a:p>
          <a:p>
            <a:pPr lvl="2">
              <a:buNone/>
            </a:pPr>
            <a:r>
              <a:rPr lang="hu-HU" sz="2900" dirty="0" smtClean="0"/>
              <a:t>?&gt;</a:t>
            </a:r>
          </a:p>
          <a:p>
            <a:pPr lvl="1">
              <a:buNone/>
            </a:pPr>
            <a:r>
              <a:rPr lang="hu-HU" sz="2900" dirty="0" smtClean="0"/>
              <a:t>&lt;/body&gt;</a:t>
            </a:r>
          </a:p>
          <a:p>
            <a:pPr>
              <a:buNone/>
            </a:pPr>
            <a:r>
              <a:rPr lang="hu-HU" sz="2900" dirty="0" smtClean="0"/>
              <a:t>&lt;/</a:t>
            </a:r>
            <a:r>
              <a:rPr lang="hu-HU" sz="2900" dirty="0" err="1" smtClean="0"/>
              <a:t>html</a:t>
            </a:r>
            <a:r>
              <a:rPr lang="hu-HU" sz="2900" dirty="0" smtClean="0"/>
              <a:t>&gt;</a:t>
            </a:r>
            <a:endParaRPr lang="hu-H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Ciklusok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Egymásba ágyazott ciklusok</a:t>
            </a:r>
          </a:p>
          <a:p>
            <a:pPr lvl="1"/>
            <a:r>
              <a:rPr lang="hu-HU" dirty="0" smtClean="0"/>
              <a:t>A ciklusok törzsében is lehetnek ciklusok. Ez a lehetőség különösen hasznos, ha futási időben előállított HTML táblázatokkal dolgozunk.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500" dirty="0" smtClean="0"/>
              <a:t>&lt;</a:t>
            </a:r>
            <a:r>
              <a:rPr lang="hu-HU" sz="1500" dirty="0" err="1" smtClean="0"/>
              <a:t>html</a:t>
            </a:r>
            <a:r>
              <a:rPr lang="hu-HU" sz="1500" dirty="0" smtClean="0"/>
              <a:t>&gt;</a:t>
            </a:r>
          </a:p>
          <a:p>
            <a:pPr lvl="1">
              <a:buNone/>
            </a:pPr>
            <a:r>
              <a:rPr lang="hu-HU" sz="1500" dirty="0" smtClean="0"/>
              <a:t>&lt;</a:t>
            </a:r>
            <a:r>
              <a:rPr lang="hu-HU" sz="1500" dirty="0" err="1" smtClean="0"/>
              <a:t>head</a:t>
            </a:r>
            <a:r>
              <a:rPr lang="hu-HU" sz="1500" dirty="0" smtClean="0"/>
              <a:t>&gt;</a:t>
            </a:r>
          </a:p>
          <a:p>
            <a:pPr lvl="1">
              <a:buNone/>
            </a:pPr>
            <a:r>
              <a:rPr lang="hu-HU" sz="1500" dirty="0" smtClean="0"/>
              <a:t>	&lt;</a:t>
            </a:r>
            <a:r>
              <a:rPr lang="hu-HU" sz="1500" dirty="0" err="1" smtClean="0"/>
              <a:t>title</a:t>
            </a:r>
            <a:r>
              <a:rPr lang="hu-HU" sz="1500" dirty="0" smtClean="0"/>
              <a:t>&gt;5.12. program Két </a:t>
            </a:r>
            <a:r>
              <a:rPr lang="hu-HU" sz="1500" dirty="0" err="1" smtClean="0"/>
              <a:t>for</a:t>
            </a:r>
            <a:r>
              <a:rPr lang="hu-HU" sz="1500" dirty="0" smtClean="0"/>
              <a:t> ciklus egymásba ágyazása&lt;/</a:t>
            </a:r>
            <a:r>
              <a:rPr lang="hu-HU" sz="1500" dirty="0" err="1" smtClean="0"/>
              <a:t>title</a:t>
            </a:r>
            <a:r>
              <a:rPr lang="hu-HU" sz="1500" dirty="0" smtClean="0"/>
              <a:t>&gt;</a:t>
            </a:r>
          </a:p>
          <a:p>
            <a:pPr lvl="1">
              <a:buNone/>
            </a:pPr>
            <a:r>
              <a:rPr lang="hu-HU" sz="1500" dirty="0" smtClean="0"/>
              <a:t>&lt;/</a:t>
            </a:r>
            <a:r>
              <a:rPr lang="hu-HU" sz="1500" dirty="0" err="1" smtClean="0"/>
              <a:t>head</a:t>
            </a:r>
            <a:r>
              <a:rPr lang="hu-HU" sz="1500" dirty="0" smtClean="0"/>
              <a:t>&gt;</a:t>
            </a:r>
          </a:p>
          <a:p>
            <a:pPr lvl="1">
              <a:buNone/>
            </a:pPr>
            <a:r>
              <a:rPr lang="hu-HU" sz="1500" dirty="0" smtClean="0"/>
              <a:t>&lt;body&gt;</a:t>
            </a:r>
          </a:p>
          <a:p>
            <a:pPr lvl="2">
              <a:buNone/>
            </a:pPr>
            <a:r>
              <a:rPr lang="hu-HU" sz="1500" dirty="0" smtClean="0"/>
              <a:t>&lt;?php</a:t>
            </a:r>
          </a:p>
          <a:p>
            <a:pPr lvl="2">
              <a:buNone/>
            </a:pPr>
            <a:r>
              <a:rPr lang="hu-HU" sz="1500" dirty="0" smtClean="0"/>
              <a:t>print "&lt;</a:t>
            </a:r>
            <a:r>
              <a:rPr lang="hu-HU" sz="1500" dirty="0" err="1" smtClean="0"/>
              <a:t>table</a:t>
            </a:r>
            <a:r>
              <a:rPr lang="hu-HU" sz="1500" dirty="0" smtClean="0"/>
              <a:t> </a:t>
            </a:r>
            <a:r>
              <a:rPr lang="hu-HU" sz="1500" dirty="0" err="1" smtClean="0"/>
              <a:t>border</a:t>
            </a:r>
            <a:r>
              <a:rPr lang="hu-HU" sz="1500" dirty="0" smtClean="0"/>
              <a:t>=1&gt;\n"; // HTML táblázat kezdete</a:t>
            </a:r>
          </a:p>
          <a:p>
            <a:pPr lvl="2">
              <a:buNone/>
            </a:pPr>
            <a:r>
              <a:rPr lang="es-ES" sz="1500" dirty="0" err="1" smtClean="0"/>
              <a:t>for</a:t>
            </a:r>
            <a:r>
              <a:rPr lang="es-ES" sz="1500" dirty="0" smtClean="0"/>
              <a:t> ( $y=1; $y&lt;=12; $y++ )</a:t>
            </a:r>
          </a:p>
          <a:p>
            <a:pPr lvl="3">
              <a:buNone/>
            </a:pPr>
            <a:r>
              <a:rPr lang="hu-HU" sz="1500" dirty="0" smtClean="0"/>
              <a:t>{</a:t>
            </a:r>
          </a:p>
          <a:p>
            <a:pPr lvl="3">
              <a:buNone/>
            </a:pPr>
            <a:r>
              <a:rPr lang="hu-HU" sz="1500" dirty="0" smtClean="0"/>
              <a:t>print "&lt;</a:t>
            </a:r>
            <a:r>
              <a:rPr lang="hu-HU" sz="1500" dirty="0" err="1" smtClean="0"/>
              <a:t>tr</a:t>
            </a:r>
            <a:r>
              <a:rPr lang="hu-HU" sz="1500" dirty="0" smtClean="0"/>
              <a:t>&gt;\n"; // sor kezdete a HTML táblázatban</a:t>
            </a:r>
          </a:p>
          <a:p>
            <a:pPr lvl="3">
              <a:buNone/>
            </a:pPr>
            <a:r>
              <a:rPr lang="hu-HU" sz="1500" dirty="0" err="1" smtClean="0"/>
              <a:t>for</a:t>
            </a:r>
            <a:r>
              <a:rPr lang="hu-HU" sz="1500" dirty="0" smtClean="0"/>
              <a:t> ( </a:t>
            </a:r>
            <a:r>
              <a:rPr lang="hu-HU" sz="1500" dirty="0" err="1" smtClean="0"/>
              <a:t>$x</a:t>
            </a:r>
            <a:r>
              <a:rPr lang="hu-HU" sz="1500" dirty="0" smtClean="0"/>
              <a:t>=1; </a:t>
            </a:r>
            <a:r>
              <a:rPr lang="hu-HU" sz="1500" dirty="0" err="1" smtClean="0"/>
              <a:t>$x</a:t>
            </a:r>
            <a:r>
              <a:rPr lang="hu-HU" sz="1500" dirty="0" smtClean="0"/>
              <a:t>&lt;=12; </a:t>
            </a:r>
            <a:r>
              <a:rPr lang="hu-HU" sz="1500" dirty="0" err="1" smtClean="0"/>
              <a:t>$x</a:t>
            </a:r>
            <a:r>
              <a:rPr lang="hu-HU" sz="1500" dirty="0" smtClean="0"/>
              <a:t>++ )</a:t>
            </a:r>
          </a:p>
          <a:p>
            <a:pPr lvl="4">
              <a:buNone/>
            </a:pPr>
            <a:r>
              <a:rPr lang="hu-HU" sz="1500" dirty="0" smtClean="0"/>
              <a:t>{</a:t>
            </a:r>
          </a:p>
          <a:p>
            <a:pPr lvl="4">
              <a:buNone/>
            </a:pPr>
            <a:r>
              <a:rPr lang="fr-FR" sz="1500" dirty="0" err="1" smtClean="0"/>
              <a:t>print</a:t>
            </a:r>
            <a:r>
              <a:rPr lang="fr-FR" sz="1500" dirty="0" smtClean="0"/>
              <a:t> "\t&lt;td&gt;"; // cella </a:t>
            </a:r>
            <a:r>
              <a:rPr lang="fr-FR" sz="1500" dirty="0" err="1" smtClean="0"/>
              <a:t>kezdete</a:t>
            </a:r>
            <a:endParaRPr lang="fr-FR" sz="1500" dirty="0" smtClean="0"/>
          </a:p>
          <a:p>
            <a:pPr lvl="4">
              <a:buNone/>
            </a:pPr>
            <a:r>
              <a:rPr lang="hu-HU" sz="1500" dirty="0" smtClean="0"/>
              <a:t>print (</a:t>
            </a:r>
            <a:r>
              <a:rPr lang="hu-HU" sz="1500" dirty="0" err="1" smtClean="0"/>
              <a:t>$x</a:t>
            </a:r>
            <a:r>
              <a:rPr lang="hu-HU" sz="1500" dirty="0" smtClean="0"/>
              <a:t>*</a:t>
            </a:r>
            <a:r>
              <a:rPr lang="hu-HU" sz="1500" dirty="0" err="1" smtClean="0"/>
              <a:t>$y</a:t>
            </a:r>
            <a:r>
              <a:rPr lang="hu-HU" sz="1500" dirty="0" smtClean="0"/>
              <a:t>);</a:t>
            </a:r>
          </a:p>
          <a:p>
            <a:pPr lvl="4">
              <a:buNone/>
            </a:pPr>
            <a:r>
              <a:rPr lang="fr-FR" sz="1500" dirty="0" err="1" smtClean="0"/>
              <a:t>print</a:t>
            </a:r>
            <a:r>
              <a:rPr lang="fr-FR" sz="1500" dirty="0" smtClean="0"/>
              <a:t> "&lt;/td&gt;\n"; // cella </a:t>
            </a:r>
            <a:r>
              <a:rPr lang="fr-FR" sz="1500" dirty="0" err="1" smtClean="0"/>
              <a:t>vége</a:t>
            </a:r>
            <a:endParaRPr lang="fr-FR" sz="1500" dirty="0" smtClean="0"/>
          </a:p>
          <a:p>
            <a:pPr lvl="4">
              <a:buNone/>
            </a:pPr>
            <a:r>
              <a:rPr lang="hu-HU" sz="1500" dirty="0" smtClean="0"/>
              <a:t>}</a:t>
            </a:r>
          </a:p>
          <a:p>
            <a:pPr lvl="3">
              <a:buNone/>
            </a:pPr>
            <a:r>
              <a:rPr lang="hu-HU" sz="1500" dirty="0" smtClean="0"/>
              <a:t>print "&lt;/</a:t>
            </a:r>
            <a:r>
              <a:rPr lang="hu-HU" sz="1500" dirty="0" err="1" smtClean="0"/>
              <a:t>tr</a:t>
            </a:r>
            <a:r>
              <a:rPr lang="hu-HU" sz="1500" dirty="0" smtClean="0"/>
              <a:t>&gt;\n"; // sor vége</a:t>
            </a:r>
          </a:p>
          <a:p>
            <a:pPr lvl="3">
              <a:buNone/>
            </a:pPr>
            <a:r>
              <a:rPr lang="hu-HU" sz="1500" dirty="0" smtClean="0"/>
              <a:t>}</a:t>
            </a:r>
          </a:p>
          <a:p>
            <a:pPr lvl="2">
              <a:buNone/>
            </a:pPr>
            <a:r>
              <a:rPr lang="hu-HU" sz="1500" dirty="0" smtClean="0"/>
              <a:t>print "&lt;/</a:t>
            </a:r>
            <a:r>
              <a:rPr lang="hu-HU" sz="1500" dirty="0" err="1" smtClean="0"/>
              <a:t>table</a:t>
            </a:r>
            <a:r>
              <a:rPr lang="hu-HU" sz="1500" dirty="0" smtClean="0"/>
              <a:t>&gt;\n"; // táblázat vége</a:t>
            </a:r>
          </a:p>
          <a:p>
            <a:pPr lvl="2">
              <a:buNone/>
            </a:pPr>
            <a:r>
              <a:rPr lang="hu-HU" sz="1500" dirty="0" smtClean="0"/>
              <a:t>?&gt;</a:t>
            </a:r>
          </a:p>
          <a:p>
            <a:pPr lvl="1">
              <a:buNone/>
            </a:pPr>
            <a:r>
              <a:rPr lang="hu-HU" sz="1500" dirty="0" smtClean="0"/>
              <a:t>&lt;/body&gt;</a:t>
            </a:r>
          </a:p>
          <a:p>
            <a:pPr>
              <a:buNone/>
            </a:pPr>
            <a:r>
              <a:rPr lang="hu-HU" sz="1500" dirty="0" smtClean="0"/>
              <a:t>&lt;/</a:t>
            </a:r>
            <a:r>
              <a:rPr lang="hu-HU" sz="1500" dirty="0" err="1" smtClean="0"/>
              <a:t>html</a:t>
            </a:r>
            <a:r>
              <a:rPr lang="hu-HU" sz="1500" dirty="0" smtClean="0"/>
              <a:t>&gt;</a:t>
            </a:r>
            <a:endParaRPr lang="hu-H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Függvények 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Függvények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Kétféle függvény létezik: a nyelvbe beépített függvény és az általunk létrehozott függvény.</a:t>
            </a:r>
          </a:p>
          <a:p>
            <a:pPr>
              <a:buNone/>
            </a:pPr>
            <a:r>
              <a:rPr lang="hu-HU" sz="2600" i="1" dirty="0" smtClean="0"/>
              <a:t>valamilyen_</a:t>
            </a:r>
            <a:r>
              <a:rPr lang="hu-HU" sz="2600" i="1" dirty="0" err="1" smtClean="0"/>
              <a:t>fuggveny</a:t>
            </a:r>
            <a:r>
              <a:rPr lang="hu-HU" sz="2600" i="1" dirty="0" smtClean="0"/>
              <a:t> ( </a:t>
            </a:r>
            <a:r>
              <a:rPr lang="hu-HU" sz="2600" i="1" dirty="0" err="1" smtClean="0"/>
              <a:t>$elso</a:t>
            </a:r>
            <a:r>
              <a:rPr lang="hu-HU" sz="2600" i="1" dirty="0" smtClean="0"/>
              <a:t>_</a:t>
            </a:r>
            <a:r>
              <a:rPr lang="hu-HU" sz="2600" i="1" dirty="0" err="1" smtClean="0"/>
              <a:t>parameter</a:t>
            </a:r>
            <a:r>
              <a:rPr lang="hu-HU" sz="2600" i="1" dirty="0" smtClean="0"/>
              <a:t>, </a:t>
            </a:r>
            <a:r>
              <a:rPr lang="hu-HU" sz="2600" i="1" dirty="0" err="1" smtClean="0"/>
              <a:t>$masodik</a:t>
            </a:r>
            <a:r>
              <a:rPr lang="hu-HU" sz="2600" i="1" dirty="0" smtClean="0"/>
              <a:t>_</a:t>
            </a:r>
            <a:r>
              <a:rPr lang="hu-HU" sz="2600" i="1" dirty="0" err="1" smtClean="0"/>
              <a:t>parameter</a:t>
            </a:r>
            <a:r>
              <a:rPr lang="hu-HU" sz="2600" i="1" dirty="0" smtClean="0"/>
              <a:t> );</a:t>
            </a:r>
          </a:p>
          <a:p>
            <a:r>
              <a:rPr lang="hu-HU" dirty="0" smtClean="0"/>
              <a:t>A print() abból a szempontból tipikus függvény, hogy van visszatérési értéke.</a:t>
            </a:r>
          </a:p>
          <a:p>
            <a:r>
              <a:rPr lang="hu-HU" dirty="0" smtClean="0"/>
              <a:t>A legtöbb függvény, ha nincs .értelmes. visszatérési értéke, információt ad arról, hogy munkáját sikeresen befejezte-e. A print() visszatérési értéke logikai típusú (</a:t>
            </a:r>
            <a:r>
              <a:rPr lang="hu-HU" dirty="0" err="1" smtClean="0"/>
              <a:t>true</a:t>
            </a:r>
            <a:r>
              <a:rPr lang="hu-HU" dirty="0" smtClean="0"/>
              <a:t>, ha sikeres volt).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Függvények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800" dirty="0" smtClean="0"/>
              <a:t>&lt;</a:t>
            </a:r>
            <a:r>
              <a:rPr lang="hu-HU" sz="1800" dirty="0" err="1" smtClean="0"/>
              <a:t>html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</a:t>
            </a:r>
            <a:r>
              <a:rPr lang="hu-HU" sz="1800" dirty="0" err="1" smtClean="0"/>
              <a:t>head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	&lt;</a:t>
            </a:r>
            <a:r>
              <a:rPr lang="hu-HU" sz="1800" dirty="0" err="1" smtClean="0"/>
              <a:t>title</a:t>
            </a:r>
            <a:r>
              <a:rPr lang="hu-HU" sz="1800" dirty="0" smtClean="0"/>
              <a:t>&gt;6.2. program Függvény létrehozása&lt;/</a:t>
            </a:r>
            <a:r>
              <a:rPr lang="hu-HU" sz="1800" dirty="0" err="1" smtClean="0"/>
              <a:t>title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&lt;/</a:t>
            </a:r>
            <a:r>
              <a:rPr lang="hu-HU" sz="1800" dirty="0" err="1" smtClean="0"/>
              <a:t>head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&lt;body&gt;</a:t>
            </a:r>
          </a:p>
          <a:p>
            <a:pPr lvl="1">
              <a:buNone/>
            </a:pPr>
            <a:r>
              <a:rPr lang="hu-HU" sz="1800" dirty="0" smtClean="0"/>
              <a:t>&lt;?php</a:t>
            </a:r>
          </a:p>
          <a:p>
            <a:pPr lvl="2">
              <a:buNone/>
            </a:pPr>
            <a:r>
              <a:rPr lang="hu-HU" sz="1800" dirty="0" err="1" smtClean="0"/>
              <a:t>function</a:t>
            </a:r>
            <a:r>
              <a:rPr lang="hu-HU" sz="1800" dirty="0" smtClean="0"/>
              <a:t> </a:t>
            </a:r>
            <a:r>
              <a:rPr lang="hu-HU" sz="1800" dirty="0" err="1" smtClean="0"/>
              <a:t>nagyHello</a:t>
            </a:r>
            <a:r>
              <a:rPr lang="hu-HU" sz="1800" dirty="0" smtClean="0"/>
              <a:t>()</a:t>
            </a:r>
          </a:p>
          <a:p>
            <a:pPr lvl="3">
              <a:buNone/>
            </a:pPr>
            <a:r>
              <a:rPr lang="hu-HU" sz="1800" dirty="0" smtClean="0"/>
              <a:t>{</a:t>
            </a:r>
          </a:p>
          <a:p>
            <a:pPr lvl="3">
              <a:buNone/>
            </a:pPr>
            <a:r>
              <a:rPr lang="hu-HU" sz="1800" dirty="0" smtClean="0"/>
              <a:t>print "&lt;h1&gt;HELLO!&lt;/h1&gt;";</a:t>
            </a:r>
          </a:p>
          <a:p>
            <a:pPr lvl="3">
              <a:buNone/>
            </a:pPr>
            <a:r>
              <a:rPr lang="hu-HU" sz="1800" dirty="0" smtClean="0"/>
              <a:t>}</a:t>
            </a:r>
          </a:p>
          <a:p>
            <a:pPr lvl="2">
              <a:buNone/>
            </a:pPr>
            <a:r>
              <a:rPr lang="hu-HU" sz="1800" dirty="0" err="1" smtClean="0"/>
              <a:t>nagyHello</a:t>
            </a:r>
            <a:r>
              <a:rPr lang="hu-HU" sz="1800" dirty="0" smtClean="0"/>
              <a:t>();</a:t>
            </a:r>
          </a:p>
          <a:p>
            <a:pPr lvl="1">
              <a:buNone/>
            </a:pPr>
            <a:r>
              <a:rPr lang="hu-HU" sz="1800" dirty="0" smtClean="0"/>
              <a:t>?&gt;</a:t>
            </a:r>
          </a:p>
          <a:p>
            <a:pPr lvl="1">
              <a:buNone/>
            </a:pPr>
            <a:r>
              <a:rPr lang="hu-HU" sz="1800" dirty="0" smtClean="0"/>
              <a:t>&lt;/body&gt;</a:t>
            </a:r>
          </a:p>
          <a:p>
            <a:pPr>
              <a:buNone/>
            </a:pPr>
            <a:r>
              <a:rPr lang="hu-HU" sz="1800" dirty="0" smtClean="0"/>
              <a:t>&lt;/</a:t>
            </a:r>
            <a:r>
              <a:rPr lang="hu-HU" sz="1800" dirty="0" err="1" smtClean="0"/>
              <a:t>html</a:t>
            </a:r>
            <a:r>
              <a:rPr lang="hu-HU" sz="1800" dirty="0" smtClean="0"/>
              <a:t>&gt;</a:t>
            </a:r>
            <a:endParaRPr lang="hu-H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Függvények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600" dirty="0" smtClean="0"/>
              <a:t>&lt;</a:t>
            </a:r>
            <a:r>
              <a:rPr lang="hu-HU" sz="1600" dirty="0" err="1" smtClean="0"/>
              <a:t>html</a:t>
            </a:r>
            <a:r>
              <a:rPr lang="hu-HU" sz="1600" dirty="0" smtClean="0"/>
              <a:t>&gt;</a:t>
            </a:r>
          </a:p>
          <a:p>
            <a:pPr lvl="1">
              <a:buNone/>
            </a:pPr>
            <a:r>
              <a:rPr lang="hu-HU" sz="1600" dirty="0" smtClean="0"/>
              <a:t>&lt;</a:t>
            </a:r>
            <a:r>
              <a:rPr lang="hu-HU" sz="1600" dirty="0" err="1" smtClean="0"/>
              <a:t>head</a:t>
            </a:r>
            <a:r>
              <a:rPr lang="hu-HU" sz="1600" dirty="0" smtClean="0"/>
              <a:t>&gt;</a:t>
            </a:r>
          </a:p>
          <a:p>
            <a:pPr lvl="1">
              <a:buNone/>
            </a:pPr>
            <a:r>
              <a:rPr lang="hu-HU" sz="1600" dirty="0" smtClean="0"/>
              <a:t>&lt;</a:t>
            </a:r>
            <a:r>
              <a:rPr lang="hu-HU" sz="1600" dirty="0" err="1" smtClean="0"/>
              <a:t>title</a:t>
            </a:r>
            <a:r>
              <a:rPr lang="hu-HU" sz="1600" dirty="0" smtClean="0"/>
              <a:t>&gt;6.3. program Egy paramétert váró függvény létrehozása&lt;/</a:t>
            </a:r>
            <a:r>
              <a:rPr lang="hu-HU" sz="1600" dirty="0" err="1" smtClean="0"/>
              <a:t>title</a:t>
            </a:r>
            <a:r>
              <a:rPr lang="hu-HU" sz="1600" dirty="0" smtClean="0"/>
              <a:t>&gt;</a:t>
            </a:r>
          </a:p>
          <a:p>
            <a:pPr lvl="1">
              <a:buNone/>
            </a:pPr>
            <a:r>
              <a:rPr lang="hu-HU" sz="1600" dirty="0" smtClean="0"/>
              <a:t>&lt;/</a:t>
            </a:r>
            <a:r>
              <a:rPr lang="hu-HU" sz="1600" dirty="0" err="1" smtClean="0"/>
              <a:t>head</a:t>
            </a:r>
            <a:r>
              <a:rPr lang="hu-HU" sz="1600" dirty="0" smtClean="0"/>
              <a:t>&gt;</a:t>
            </a:r>
          </a:p>
          <a:p>
            <a:pPr lvl="1">
              <a:buNone/>
            </a:pPr>
            <a:r>
              <a:rPr lang="hu-HU" sz="1600" dirty="0" smtClean="0"/>
              <a:t>&lt;body&gt;</a:t>
            </a:r>
          </a:p>
          <a:p>
            <a:pPr lvl="1">
              <a:buNone/>
            </a:pPr>
            <a:r>
              <a:rPr lang="hu-HU" sz="1600" dirty="0" smtClean="0"/>
              <a:t>&lt;?php</a:t>
            </a:r>
          </a:p>
          <a:p>
            <a:pPr lvl="2">
              <a:buNone/>
            </a:pPr>
            <a:r>
              <a:rPr lang="hu-HU" sz="1600" dirty="0" err="1" smtClean="0"/>
              <a:t>function</a:t>
            </a:r>
            <a:r>
              <a:rPr lang="hu-HU" sz="1600" dirty="0" smtClean="0"/>
              <a:t> </a:t>
            </a:r>
            <a:r>
              <a:rPr lang="hu-HU" sz="1600" dirty="0" err="1" smtClean="0"/>
              <a:t>sorKiir</a:t>
            </a:r>
            <a:r>
              <a:rPr lang="hu-HU" sz="1600" dirty="0" smtClean="0"/>
              <a:t>( </a:t>
            </a:r>
            <a:r>
              <a:rPr lang="hu-HU" sz="1600" dirty="0" err="1" smtClean="0"/>
              <a:t>$sor</a:t>
            </a:r>
            <a:r>
              <a:rPr lang="hu-HU" sz="1600" dirty="0" smtClean="0"/>
              <a:t> )</a:t>
            </a:r>
          </a:p>
          <a:p>
            <a:pPr lvl="3">
              <a:buNone/>
            </a:pPr>
            <a:r>
              <a:rPr lang="hu-HU" sz="1600" dirty="0" smtClean="0"/>
              <a:t>{</a:t>
            </a:r>
          </a:p>
          <a:p>
            <a:pPr lvl="3">
              <a:buNone/>
            </a:pPr>
            <a:r>
              <a:rPr lang="hu-HU" sz="1600" dirty="0" smtClean="0"/>
              <a:t>print ("</a:t>
            </a:r>
            <a:r>
              <a:rPr lang="hu-HU" sz="1600" dirty="0" err="1" smtClean="0"/>
              <a:t>$sor</a:t>
            </a:r>
            <a:r>
              <a:rPr lang="hu-HU" sz="1600" dirty="0" smtClean="0"/>
              <a:t>&lt;</a:t>
            </a:r>
            <a:r>
              <a:rPr lang="hu-HU" sz="1600" dirty="0" err="1" smtClean="0"/>
              <a:t>br</a:t>
            </a:r>
            <a:r>
              <a:rPr lang="hu-HU" sz="1600" dirty="0" smtClean="0"/>
              <a:t>&gt;\n");</a:t>
            </a:r>
          </a:p>
          <a:p>
            <a:pPr lvl="3">
              <a:buNone/>
            </a:pPr>
            <a:r>
              <a:rPr lang="hu-HU" sz="1600" dirty="0" smtClean="0"/>
              <a:t> }</a:t>
            </a:r>
          </a:p>
          <a:p>
            <a:pPr lvl="2">
              <a:buNone/>
            </a:pPr>
            <a:r>
              <a:rPr lang="hu-HU" sz="1600" dirty="0" err="1" smtClean="0"/>
              <a:t>sorKiir</a:t>
            </a:r>
            <a:r>
              <a:rPr lang="hu-HU" sz="1600" dirty="0" smtClean="0"/>
              <a:t>("Ez egy sor");</a:t>
            </a:r>
          </a:p>
          <a:p>
            <a:pPr lvl="2">
              <a:buNone/>
            </a:pPr>
            <a:r>
              <a:rPr lang="hu-HU" sz="1600" dirty="0" err="1" smtClean="0"/>
              <a:t>sorKiir</a:t>
            </a:r>
            <a:r>
              <a:rPr lang="hu-HU" sz="1600" dirty="0" smtClean="0"/>
              <a:t>("Ez már egy másik sor");</a:t>
            </a:r>
          </a:p>
          <a:p>
            <a:pPr lvl="2">
              <a:buNone/>
            </a:pPr>
            <a:r>
              <a:rPr lang="hu-HU" sz="1600" dirty="0" err="1" smtClean="0"/>
              <a:t>sorKiir</a:t>
            </a:r>
            <a:r>
              <a:rPr lang="hu-HU" sz="1600" dirty="0" smtClean="0"/>
              <a:t>("Ez megint egy új sor");</a:t>
            </a:r>
          </a:p>
          <a:p>
            <a:pPr lvl="1">
              <a:buNone/>
            </a:pPr>
            <a:r>
              <a:rPr lang="hu-HU" sz="1600" dirty="0" smtClean="0"/>
              <a:t>?&gt;</a:t>
            </a:r>
          </a:p>
          <a:p>
            <a:pPr lvl="1">
              <a:buNone/>
            </a:pPr>
            <a:r>
              <a:rPr lang="hu-HU" sz="1600" dirty="0" smtClean="0"/>
              <a:t>&lt;/body&gt;</a:t>
            </a:r>
          </a:p>
          <a:p>
            <a:pPr>
              <a:buNone/>
            </a:pPr>
            <a:r>
              <a:rPr lang="hu-HU" sz="1600" dirty="0" smtClean="0"/>
              <a:t>&lt;/</a:t>
            </a:r>
            <a:r>
              <a:rPr lang="hu-HU" sz="1600" dirty="0" err="1" smtClean="0"/>
              <a:t>html</a:t>
            </a:r>
            <a:r>
              <a:rPr lang="hu-HU" sz="1600" dirty="0" smtClean="0"/>
              <a:t>&gt;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Függvények visszatérési értéke</a:t>
            </a:r>
          </a:p>
          <a:p>
            <a:pPr lvl="1"/>
            <a:r>
              <a:rPr lang="hu-HU" dirty="0" smtClean="0"/>
              <a:t>A függvényeknek visszatérési értéke is lehet, ehhez a </a:t>
            </a:r>
            <a:r>
              <a:rPr lang="hu-HU" dirty="0" err="1" smtClean="0"/>
              <a:t>return</a:t>
            </a:r>
            <a:r>
              <a:rPr lang="hu-HU" dirty="0" smtClean="0"/>
              <a:t> utasításra van szükség. A </a:t>
            </a:r>
            <a:r>
              <a:rPr lang="hu-HU" dirty="0" err="1" smtClean="0"/>
              <a:t>return</a:t>
            </a:r>
            <a:r>
              <a:rPr lang="hu-HU" dirty="0" smtClean="0"/>
              <a:t> befejezi a függvény futtatását és az utána írt kifejezést küldi vissza a hívónak.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800" dirty="0" smtClean="0"/>
              <a:t>&lt;</a:t>
            </a:r>
            <a:r>
              <a:rPr lang="hu-HU" sz="1800" dirty="0" err="1" smtClean="0"/>
              <a:t>html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</a:t>
            </a:r>
            <a:r>
              <a:rPr lang="hu-HU" sz="1800" dirty="0" err="1" smtClean="0"/>
              <a:t>head</a:t>
            </a:r>
            <a:r>
              <a:rPr lang="hu-HU" sz="1800" dirty="0" smtClean="0"/>
              <a:t>&gt;</a:t>
            </a:r>
          </a:p>
          <a:p>
            <a:pPr lvl="2">
              <a:buNone/>
            </a:pPr>
            <a:r>
              <a:rPr lang="hu-HU" sz="1800" dirty="0" smtClean="0"/>
              <a:t>&lt;</a:t>
            </a:r>
            <a:r>
              <a:rPr lang="hu-HU" sz="1800" dirty="0" err="1" smtClean="0"/>
              <a:t>title</a:t>
            </a:r>
            <a:r>
              <a:rPr lang="hu-HU" sz="1800" dirty="0" smtClean="0"/>
              <a:t>&gt;6.4. program Visszatérési értékkel rendelkező függvény&lt;/</a:t>
            </a:r>
            <a:r>
              <a:rPr lang="hu-HU" sz="1800" dirty="0" err="1" smtClean="0"/>
              <a:t>title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&lt;/</a:t>
            </a:r>
            <a:r>
              <a:rPr lang="hu-HU" sz="1800" dirty="0" err="1" smtClean="0"/>
              <a:t>head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&lt;body&gt;</a:t>
            </a:r>
          </a:p>
          <a:p>
            <a:pPr lvl="1">
              <a:buNone/>
            </a:pPr>
            <a:r>
              <a:rPr lang="hu-HU" sz="1800" dirty="0" smtClean="0"/>
              <a:t>&lt;?php</a:t>
            </a:r>
          </a:p>
          <a:p>
            <a:pPr lvl="2">
              <a:buNone/>
            </a:pPr>
            <a:r>
              <a:rPr lang="hu-HU" sz="1800" dirty="0" err="1" smtClean="0"/>
              <a:t>function</a:t>
            </a:r>
            <a:r>
              <a:rPr lang="hu-HU" sz="1800" dirty="0" smtClean="0"/>
              <a:t> </a:t>
            </a:r>
            <a:r>
              <a:rPr lang="hu-HU" sz="1800" dirty="0" err="1" smtClean="0"/>
              <a:t>osszead</a:t>
            </a:r>
            <a:r>
              <a:rPr lang="hu-HU" sz="1800" dirty="0" smtClean="0"/>
              <a:t>( </a:t>
            </a:r>
            <a:r>
              <a:rPr lang="hu-HU" sz="1800" dirty="0" err="1" smtClean="0"/>
              <a:t>$elsoszam</a:t>
            </a:r>
            <a:r>
              <a:rPr lang="hu-HU" sz="1800" dirty="0" smtClean="0"/>
              <a:t>, </a:t>
            </a:r>
            <a:r>
              <a:rPr lang="hu-HU" sz="1800" dirty="0" err="1" smtClean="0"/>
              <a:t>$masodikszam</a:t>
            </a:r>
            <a:r>
              <a:rPr lang="hu-HU" sz="1800" dirty="0" smtClean="0"/>
              <a:t> )</a:t>
            </a:r>
          </a:p>
          <a:p>
            <a:pPr lvl="3">
              <a:buNone/>
            </a:pPr>
            <a:r>
              <a:rPr lang="hu-HU" sz="1800" dirty="0" smtClean="0"/>
              <a:t>{</a:t>
            </a:r>
          </a:p>
          <a:p>
            <a:pPr lvl="3">
              <a:buNone/>
            </a:pPr>
            <a:r>
              <a:rPr lang="hu-HU" sz="1800" dirty="0" err="1" smtClean="0"/>
              <a:t>$eredmeny</a:t>
            </a:r>
            <a:r>
              <a:rPr lang="hu-HU" sz="1800" dirty="0" smtClean="0"/>
              <a:t> = </a:t>
            </a:r>
            <a:r>
              <a:rPr lang="hu-HU" sz="1800" dirty="0" err="1" smtClean="0"/>
              <a:t>$elsoszam</a:t>
            </a:r>
            <a:r>
              <a:rPr lang="hu-HU" sz="1800" dirty="0" smtClean="0"/>
              <a:t> + </a:t>
            </a:r>
            <a:r>
              <a:rPr lang="hu-HU" sz="1800" dirty="0" err="1" smtClean="0"/>
              <a:t>$masodikszam</a:t>
            </a:r>
            <a:r>
              <a:rPr lang="hu-HU" sz="1800" dirty="0" smtClean="0"/>
              <a:t>;</a:t>
            </a:r>
          </a:p>
          <a:p>
            <a:pPr lvl="3">
              <a:buNone/>
            </a:pPr>
            <a:r>
              <a:rPr lang="hu-HU" sz="1800" dirty="0" err="1" smtClean="0"/>
              <a:t>return</a:t>
            </a:r>
            <a:r>
              <a:rPr lang="hu-HU" sz="1800" dirty="0" smtClean="0"/>
              <a:t> </a:t>
            </a:r>
            <a:r>
              <a:rPr lang="hu-HU" sz="1800" dirty="0" err="1" smtClean="0"/>
              <a:t>$eredmeny</a:t>
            </a:r>
            <a:r>
              <a:rPr lang="hu-HU" sz="1800" dirty="0" smtClean="0"/>
              <a:t>;</a:t>
            </a:r>
          </a:p>
          <a:p>
            <a:pPr lvl="3">
              <a:buNone/>
            </a:pPr>
            <a:r>
              <a:rPr lang="hu-HU" sz="1800" dirty="0" smtClean="0"/>
              <a:t>}</a:t>
            </a:r>
          </a:p>
          <a:p>
            <a:pPr lvl="2">
              <a:buNone/>
            </a:pPr>
            <a:r>
              <a:rPr lang="hu-HU" sz="1800" dirty="0" smtClean="0"/>
              <a:t>print </a:t>
            </a:r>
            <a:r>
              <a:rPr lang="hu-HU" sz="1800" dirty="0" err="1" smtClean="0"/>
              <a:t>osszead</a:t>
            </a:r>
            <a:r>
              <a:rPr lang="hu-HU" sz="1800" dirty="0" smtClean="0"/>
              <a:t>(3,5); // kiírja, hogy "8„</a:t>
            </a:r>
          </a:p>
          <a:p>
            <a:pPr lvl="1">
              <a:buNone/>
            </a:pPr>
            <a:r>
              <a:rPr lang="hu-HU" sz="1800" dirty="0" smtClean="0"/>
              <a:t>?&gt;</a:t>
            </a:r>
          </a:p>
          <a:p>
            <a:pPr lvl="1">
              <a:buNone/>
            </a:pPr>
            <a:r>
              <a:rPr lang="hu-HU" sz="1800" dirty="0" smtClean="0"/>
              <a:t>&lt;/body&gt;</a:t>
            </a:r>
          </a:p>
          <a:p>
            <a:pPr>
              <a:buNone/>
            </a:pPr>
            <a:r>
              <a:rPr lang="hu-HU" sz="1800" dirty="0" smtClean="0"/>
              <a:t>&lt;/</a:t>
            </a:r>
            <a:r>
              <a:rPr lang="hu-HU" sz="1800" dirty="0" err="1" smtClean="0"/>
              <a:t>html</a:t>
            </a:r>
            <a:r>
              <a:rPr lang="hu-HU" sz="1800" dirty="0" smtClean="0"/>
              <a:t>&gt;</a:t>
            </a:r>
            <a:endParaRPr lang="hu-H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a PHP?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Tulajdonképpen </a:t>
            </a:r>
            <a:r>
              <a:rPr lang="hu-HU" dirty="0" smtClean="0"/>
              <a:t>kiszolgáló-oldali </a:t>
            </a:r>
            <a:r>
              <a:rPr lang="hu-HU" dirty="0"/>
              <a:t>programozási nyelv, amit </a:t>
            </a:r>
            <a:r>
              <a:rPr lang="hu-HU" dirty="0" smtClean="0"/>
              <a:t>jellemzően </a:t>
            </a:r>
            <a:r>
              <a:rPr lang="hu-HU" dirty="0"/>
              <a:t>HTML </a:t>
            </a:r>
            <a:r>
              <a:rPr lang="hu-HU" dirty="0" smtClean="0"/>
              <a:t>oldalakon használnak</a:t>
            </a:r>
            <a:r>
              <a:rPr lang="hu-HU" dirty="0"/>
              <a:t>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hagyományos HTML lapokkal ellentétben azonban a </a:t>
            </a:r>
            <a:r>
              <a:rPr lang="hu-HU" dirty="0" smtClean="0"/>
              <a:t>kiszolgáló </a:t>
            </a:r>
            <a:r>
              <a:rPr lang="hu-HU" dirty="0"/>
              <a:t>a PHP parancsokat nem küldi el az ügyfélnek, azokat a kiszolgáló </a:t>
            </a:r>
            <a:r>
              <a:rPr lang="hu-HU" dirty="0" smtClean="0"/>
              <a:t>oldalán a PHP- értelmező </a:t>
            </a:r>
            <a:r>
              <a:rPr lang="hu-HU" dirty="0"/>
              <a:t>dolgozza fel.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u-HU" sz="4200" dirty="0" smtClean="0"/>
              <a:t>Lehetőségünk van rá, hogy karakterláncba tegyük egy függvény nevét és ezt a változót pontosan úgy tekintsük, mint ha maga a függvény neve lenne.</a:t>
            </a:r>
          </a:p>
          <a:p>
            <a:pPr>
              <a:buNone/>
            </a:pPr>
            <a:r>
              <a:rPr lang="hu-HU" sz="2900" dirty="0" smtClean="0"/>
              <a:t>&lt;</a:t>
            </a:r>
            <a:r>
              <a:rPr lang="hu-HU" sz="2900" dirty="0" err="1" smtClean="0"/>
              <a:t>html</a:t>
            </a:r>
            <a:r>
              <a:rPr lang="hu-HU" sz="2900" dirty="0" smtClean="0"/>
              <a:t>&gt;</a:t>
            </a:r>
          </a:p>
          <a:p>
            <a:pPr lvl="1">
              <a:buNone/>
            </a:pPr>
            <a:r>
              <a:rPr lang="hu-HU" sz="2900" dirty="0" smtClean="0"/>
              <a:t>&lt;</a:t>
            </a:r>
            <a:r>
              <a:rPr lang="hu-HU" sz="2900" dirty="0" err="1" smtClean="0"/>
              <a:t>head</a:t>
            </a:r>
            <a:r>
              <a:rPr lang="hu-HU" sz="2900" dirty="0" smtClean="0"/>
              <a:t>&gt;</a:t>
            </a:r>
          </a:p>
          <a:p>
            <a:pPr lvl="1">
              <a:buNone/>
            </a:pPr>
            <a:r>
              <a:rPr lang="hu-HU" sz="2900" dirty="0" smtClean="0"/>
              <a:t>&lt;</a:t>
            </a:r>
            <a:r>
              <a:rPr lang="hu-HU" sz="2900" dirty="0" err="1" smtClean="0"/>
              <a:t>title</a:t>
            </a:r>
            <a:r>
              <a:rPr lang="hu-HU" sz="2900" dirty="0" smtClean="0"/>
              <a:t>&gt;6.5. program Dinamikus függvényhívás&lt;/</a:t>
            </a:r>
            <a:r>
              <a:rPr lang="hu-HU" sz="2900" dirty="0" err="1" smtClean="0"/>
              <a:t>title</a:t>
            </a:r>
            <a:r>
              <a:rPr lang="hu-HU" sz="2900" dirty="0" smtClean="0"/>
              <a:t>&gt;</a:t>
            </a:r>
          </a:p>
          <a:p>
            <a:pPr lvl="1">
              <a:buNone/>
            </a:pPr>
            <a:r>
              <a:rPr lang="hu-HU" sz="2900" dirty="0" smtClean="0"/>
              <a:t>&lt;/</a:t>
            </a:r>
            <a:r>
              <a:rPr lang="hu-HU" sz="2900" dirty="0" err="1" smtClean="0"/>
              <a:t>head</a:t>
            </a:r>
            <a:r>
              <a:rPr lang="hu-HU" sz="2900" dirty="0" smtClean="0"/>
              <a:t>&gt;</a:t>
            </a:r>
          </a:p>
          <a:p>
            <a:pPr lvl="1">
              <a:buNone/>
            </a:pPr>
            <a:r>
              <a:rPr lang="hu-HU" sz="2900" dirty="0" smtClean="0"/>
              <a:t>&lt;body&gt;</a:t>
            </a:r>
          </a:p>
          <a:p>
            <a:pPr lvl="1">
              <a:buNone/>
            </a:pPr>
            <a:r>
              <a:rPr lang="hu-HU" sz="2900" dirty="0" smtClean="0"/>
              <a:t>&lt;?php</a:t>
            </a:r>
          </a:p>
          <a:p>
            <a:pPr lvl="2">
              <a:buNone/>
            </a:pPr>
            <a:r>
              <a:rPr lang="hu-HU" sz="2900" dirty="0" err="1" smtClean="0"/>
              <a:t>function</a:t>
            </a:r>
            <a:r>
              <a:rPr lang="hu-HU" sz="2900" dirty="0" smtClean="0"/>
              <a:t> koszon()</a:t>
            </a:r>
          </a:p>
          <a:p>
            <a:pPr lvl="2">
              <a:buNone/>
            </a:pPr>
            <a:r>
              <a:rPr lang="hu-HU" sz="2900" dirty="0" smtClean="0"/>
              <a:t>{</a:t>
            </a:r>
          </a:p>
          <a:p>
            <a:pPr lvl="2">
              <a:buNone/>
            </a:pPr>
            <a:r>
              <a:rPr lang="en-US" sz="2900" dirty="0" smtClean="0"/>
              <a:t>print "</a:t>
            </a:r>
            <a:r>
              <a:rPr lang="en-US" sz="2900" dirty="0" err="1" smtClean="0"/>
              <a:t>Jó</a:t>
            </a:r>
            <a:r>
              <a:rPr lang="en-US" sz="2900" dirty="0" smtClean="0"/>
              <a:t> </a:t>
            </a:r>
            <a:r>
              <a:rPr lang="en-US" sz="2900" dirty="0" err="1" smtClean="0"/>
              <a:t>napot</a:t>
            </a:r>
            <a:r>
              <a:rPr lang="en-US" sz="2900" dirty="0" smtClean="0"/>
              <a:t>!&lt;</a:t>
            </a:r>
            <a:r>
              <a:rPr lang="en-US" sz="2900" dirty="0" err="1" smtClean="0"/>
              <a:t>br</a:t>
            </a:r>
            <a:r>
              <a:rPr lang="en-US" sz="2900" dirty="0" smtClean="0"/>
              <a:t>&gt;";</a:t>
            </a:r>
          </a:p>
          <a:p>
            <a:pPr lvl="2">
              <a:buNone/>
            </a:pPr>
            <a:r>
              <a:rPr lang="hu-HU" sz="2900" dirty="0" smtClean="0"/>
              <a:t> }</a:t>
            </a:r>
          </a:p>
          <a:p>
            <a:pPr lvl="2">
              <a:buNone/>
            </a:pPr>
            <a:r>
              <a:rPr lang="hu-HU" sz="2900" dirty="0" err="1" smtClean="0"/>
              <a:t>$fuggveny</a:t>
            </a:r>
            <a:r>
              <a:rPr lang="hu-HU" sz="2900" dirty="0" smtClean="0"/>
              <a:t>_</a:t>
            </a:r>
            <a:r>
              <a:rPr lang="hu-HU" sz="2900" dirty="0" err="1" smtClean="0"/>
              <a:t>tarolo</a:t>
            </a:r>
            <a:r>
              <a:rPr lang="hu-HU" sz="2900" dirty="0" smtClean="0"/>
              <a:t> = "koszon";</a:t>
            </a:r>
          </a:p>
          <a:p>
            <a:pPr lvl="2">
              <a:buNone/>
            </a:pPr>
            <a:r>
              <a:rPr lang="hu-HU" sz="2900" dirty="0" err="1" smtClean="0"/>
              <a:t>$fuggveny</a:t>
            </a:r>
            <a:r>
              <a:rPr lang="hu-HU" sz="2900" dirty="0" smtClean="0"/>
              <a:t>_</a:t>
            </a:r>
            <a:r>
              <a:rPr lang="hu-HU" sz="2900" dirty="0" err="1" smtClean="0"/>
              <a:t>tarolo</a:t>
            </a:r>
            <a:r>
              <a:rPr lang="hu-HU" sz="2900" dirty="0" smtClean="0"/>
              <a:t>();</a:t>
            </a:r>
          </a:p>
          <a:p>
            <a:pPr lvl="1">
              <a:buNone/>
            </a:pPr>
            <a:r>
              <a:rPr lang="hu-HU" sz="2900" dirty="0" smtClean="0"/>
              <a:t>?&gt;</a:t>
            </a:r>
          </a:p>
          <a:p>
            <a:pPr lvl="1">
              <a:buNone/>
            </a:pPr>
            <a:r>
              <a:rPr lang="hu-HU" sz="2900" dirty="0" smtClean="0"/>
              <a:t>&lt;/body&gt;</a:t>
            </a:r>
          </a:p>
          <a:p>
            <a:pPr>
              <a:buNone/>
            </a:pPr>
            <a:r>
              <a:rPr lang="hu-HU" sz="2900" dirty="0" smtClean="0"/>
              <a:t>&lt;/</a:t>
            </a:r>
            <a:r>
              <a:rPr lang="hu-HU" sz="2900" dirty="0" err="1" smtClean="0"/>
              <a:t>html</a:t>
            </a:r>
            <a:r>
              <a:rPr lang="hu-HU" sz="2900" dirty="0" smtClean="0"/>
              <a:t>&gt;</a:t>
            </a:r>
            <a:endParaRPr lang="hu-H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Változók hatásköre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függvényben használt változók az adott függvényre nézve helyiek maradnak.</a:t>
            </a:r>
          </a:p>
          <a:p>
            <a:r>
              <a:rPr lang="hu-HU" dirty="0" smtClean="0"/>
              <a:t>Más szavakkal: a változó a függvényen kívülről vagy más függvényekből nem lesz elérhető. </a:t>
            </a:r>
          </a:p>
          <a:p>
            <a:r>
              <a:rPr lang="hu-HU" dirty="0" smtClean="0"/>
              <a:t>Nagyobb projektek esetén ez megóvhat minket attól, hogy véletlenül két függvény felülírja azonos nevű változóik tartalmát.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Hozzáférés változókhoz a </a:t>
            </a:r>
            <a:r>
              <a:rPr lang="hu-HU" dirty="0" err="1" smtClean="0"/>
              <a:t>global</a:t>
            </a:r>
            <a:r>
              <a:rPr lang="hu-HU" dirty="0" smtClean="0"/>
              <a:t> kulcsszó segítségével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Alapértelmezés szerint a függvényeken belülről nem érhetjük el a máshol meghatározott változókat. </a:t>
            </a:r>
          </a:p>
          <a:p>
            <a:r>
              <a:rPr lang="hu-HU" dirty="0" smtClean="0"/>
              <a:t>Ha mégis megpróbáljuk ezeket használni, akkor helyi változót fogunk létrehozni vagy elérni.</a:t>
            </a:r>
          </a:p>
          <a:p>
            <a:r>
              <a:rPr lang="hu-HU" dirty="0" smtClean="0"/>
              <a:t>Mindent figyelembe véve ez egy jó dolog. Megmenekültünk az azonos nevű változók ütközésétől és a függvény paramétert igényelhet, ha meg szeretne tudni valamit a külvilágról. </a:t>
            </a:r>
          </a:p>
          <a:p>
            <a:r>
              <a:rPr lang="hu-HU" dirty="0" smtClean="0"/>
              <a:t>Esetenként azonban egy-egy fontos globális (függvényen kívüli) változót anélkül szeretnénk elérni, hogy azt paraméterként át kellene adnunk.</a:t>
            </a:r>
          </a:p>
          <a:p>
            <a:r>
              <a:rPr lang="hu-HU" dirty="0" smtClean="0"/>
              <a:t>Ez az a helyzet, ahol a </a:t>
            </a:r>
            <a:r>
              <a:rPr lang="hu-HU" i="1" dirty="0" err="1" smtClean="0"/>
              <a:t>global</a:t>
            </a:r>
            <a:r>
              <a:rPr lang="hu-HU" dirty="0" smtClean="0"/>
              <a:t> kulcsszónak létjogosultsága van.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</a:t>
            </a:r>
            <a:r>
              <a:rPr lang="hu-HU" dirty="0" err="1" smtClean="0"/>
              <a:t>title</a:t>
            </a:r>
            <a:r>
              <a:rPr lang="hu-HU" dirty="0" smtClean="0"/>
              <a:t>&gt;6.8. program Globális változó elérése a </a:t>
            </a:r>
            <a:r>
              <a:rPr lang="hu-HU" dirty="0" err="1" smtClean="0"/>
              <a:t>global</a:t>
            </a:r>
            <a:r>
              <a:rPr lang="hu-HU" dirty="0" smtClean="0"/>
              <a:t> kulcsszó segítségével&lt;/</a:t>
            </a:r>
            <a:r>
              <a:rPr lang="hu-HU" dirty="0" err="1" smtClean="0"/>
              <a:t>title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&lt;body&gt;</a:t>
            </a:r>
          </a:p>
          <a:p>
            <a:pPr lvl="1">
              <a:buNone/>
            </a:pPr>
            <a:r>
              <a:rPr lang="hu-HU" dirty="0" smtClean="0"/>
              <a:t>&lt;?php</a:t>
            </a:r>
          </a:p>
          <a:p>
            <a:pPr lvl="2">
              <a:buNone/>
            </a:pPr>
            <a:r>
              <a:rPr lang="hu-HU" dirty="0" err="1" smtClean="0"/>
              <a:t>$elet</a:t>
            </a:r>
            <a:r>
              <a:rPr lang="hu-HU" dirty="0" smtClean="0"/>
              <a:t>=42;</a:t>
            </a:r>
          </a:p>
          <a:p>
            <a:pPr lvl="2">
              <a:buNone/>
            </a:pPr>
            <a:r>
              <a:rPr lang="hu-HU" dirty="0" err="1" smtClean="0"/>
              <a:t>function</a:t>
            </a:r>
            <a:r>
              <a:rPr lang="hu-HU" dirty="0" smtClean="0"/>
              <a:t> </a:t>
            </a:r>
            <a:r>
              <a:rPr lang="hu-HU" dirty="0" err="1" smtClean="0"/>
              <a:t>eletErtelme</a:t>
            </a:r>
            <a:r>
              <a:rPr lang="hu-HU" dirty="0" smtClean="0"/>
              <a:t>()</a:t>
            </a:r>
          </a:p>
          <a:p>
            <a:pPr lvl="2">
              <a:buNone/>
            </a:pPr>
            <a:r>
              <a:rPr lang="hu-HU" dirty="0" smtClean="0"/>
              <a:t>{</a:t>
            </a:r>
          </a:p>
          <a:p>
            <a:pPr lvl="2">
              <a:buNone/>
            </a:pPr>
            <a:r>
              <a:rPr lang="hu-HU" dirty="0" err="1" smtClean="0"/>
              <a:t>global</a:t>
            </a:r>
            <a:r>
              <a:rPr lang="hu-HU" dirty="0" smtClean="0"/>
              <a:t> </a:t>
            </a:r>
            <a:r>
              <a:rPr lang="hu-HU" dirty="0" err="1" smtClean="0"/>
              <a:t>$elet</a:t>
            </a:r>
            <a:r>
              <a:rPr lang="hu-HU" dirty="0" smtClean="0"/>
              <a:t>;</a:t>
            </a:r>
          </a:p>
          <a:p>
            <a:pPr lvl="2">
              <a:buNone/>
            </a:pPr>
            <a:r>
              <a:rPr lang="hu-HU" dirty="0" smtClean="0"/>
              <a:t>print "Az élet értelme: </a:t>
            </a:r>
            <a:r>
              <a:rPr lang="hu-HU" dirty="0" err="1" smtClean="0"/>
              <a:t>$elet</a:t>
            </a:r>
            <a:r>
              <a:rPr lang="hu-HU" dirty="0" smtClean="0"/>
              <a:t>&lt;</a:t>
            </a:r>
            <a:r>
              <a:rPr lang="hu-HU" dirty="0" err="1" smtClean="0"/>
              <a:t>br</a:t>
            </a:r>
            <a:r>
              <a:rPr lang="hu-HU" dirty="0" smtClean="0"/>
              <a:t>&gt;";</a:t>
            </a:r>
          </a:p>
          <a:p>
            <a:pPr lvl="2">
              <a:buNone/>
            </a:pPr>
            <a:r>
              <a:rPr lang="hu-HU" dirty="0" smtClean="0"/>
              <a:t>}</a:t>
            </a:r>
          </a:p>
          <a:p>
            <a:pPr lvl="2">
              <a:buNone/>
            </a:pPr>
            <a:r>
              <a:rPr lang="hu-HU" dirty="0" err="1" smtClean="0"/>
              <a:t>eletErtelme</a:t>
            </a:r>
            <a:r>
              <a:rPr lang="hu-HU" dirty="0" smtClean="0"/>
              <a:t>();</a:t>
            </a:r>
          </a:p>
          <a:p>
            <a:pPr lvl="1">
              <a:buNone/>
            </a:pPr>
            <a:r>
              <a:rPr lang="hu-HU" dirty="0" smtClean="0"/>
              <a:t>?&gt;</a:t>
            </a:r>
          </a:p>
          <a:p>
            <a:pPr lvl="1">
              <a:buNone/>
            </a:pPr>
            <a:r>
              <a:rPr lang="hu-HU" dirty="0" smtClean="0"/>
              <a:t>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sz="2800" dirty="0" smtClean="0"/>
              <a:t>&lt;</a:t>
            </a:r>
            <a:r>
              <a:rPr lang="hu-HU" sz="2800" dirty="0" err="1" smtClean="0"/>
              <a:t>html</a:t>
            </a:r>
            <a:r>
              <a:rPr lang="hu-HU" sz="2800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	&lt;</a:t>
            </a:r>
            <a:r>
              <a:rPr lang="hu-HU" dirty="0" err="1" smtClean="0"/>
              <a:t>title</a:t>
            </a:r>
            <a:r>
              <a:rPr lang="hu-HU" dirty="0" smtClean="0"/>
              <a:t>&gt;6.10. program Függvényhívások közötti állapot megőrzése a </a:t>
            </a:r>
            <a:r>
              <a:rPr lang="hu-HU" dirty="0" err="1" smtClean="0"/>
              <a:t>static</a:t>
            </a:r>
            <a:r>
              <a:rPr lang="hu-HU" dirty="0" smtClean="0"/>
              <a:t> kulcsszó használatával&lt;/</a:t>
            </a:r>
            <a:r>
              <a:rPr lang="hu-HU" dirty="0" err="1" smtClean="0"/>
              <a:t>title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 lvl="1">
              <a:buNone/>
            </a:pPr>
            <a:r>
              <a:rPr lang="hu-HU" dirty="0" smtClean="0"/>
              <a:t>&lt;body&gt;</a:t>
            </a:r>
          </a:p>
          <a:p>
            <a:pPr lvl="1">
              <a:buNone/>
            </a:pPr>
            <a:r>
              <a:rPr lang="hu-HU" dirty="0" smtClean="0"/>
              <a:t>&lt;?php</a:t>
            </a:r>
          </a:p>
          <a:p>
            <a:pPr lvl="2">
              <a:buNone/>
            </a:pPr>
            <a:r>
              <a:rPr lang="hu-HU" sz="2800" dirty="0" err="1" smtClean="0"/>
              <a:t>function</a:t>
            </a:r>
            <a:r>
              <a:rPr lang="hu-HU" sz="2800" dirty="0" smtClean="0"/>
              <a:t> </a:t>
            </a:r>
            <a:r>
              <a:rPr lang="hu-HU" sz="2800" dirty="0" err="1" smtClean="0"/>
              <a:t>szamozottCimsor</a:t>
            </a:r>
            <a:r>
              <a:rPr lang="hu-HU" sz="2800" dirty="0" smtClean="0"/>
              <a:t>( </a:t>
            </a:r>
            <a:r>
              <a:rPr lang="hu-HU" sz="2800" dirty="0" err="1" smtClean="0"/>
              <a:t>$cimszoveg</a:t>
            </a:r>
            <a:r>
              <a:rPr lang="hu-HU" sz="2800" dirty="0" smtClean="0"/>
              <a:t> )</a:t>
            </a:r>
          </a:p>
          <a:p>
            <a:pPr lvl="3">
              <a:buNone/>
            </a:pPr>
            <a:r>
              <a:rPr lang="hu-HU" sz="2800" dirty="0" smtClean="0"/>
              <a:t>{</a:t>
            </a:r>
          </a:p>
          <a:p>
            <a:pPr lvl="3">
              <a:buNone/>
            </a:pPr>
            <a:r>
              <a:rPr lang="hu-HU" sz="2800" dirty="0" err="1" smtClean="0"/>
              <a:t>static</a:t>
            </a:r>
            <a:r>
              <a:rPr lang="hu-HU" sz="2800" dirty="0" smtClean="0"/>
              <a:t> </a:t>
            </a:r>
            <a:r>
              <a:rPr lang="hu-HU" sz="2800" dirty="0" err="1" smtClean="0"/>
              <a:t>$fvHivasokSzama</a:t>
            </a:r>
            <a:r>
              <a:rPr lang="hu-HU" sz="2800" dirty="0" smtClean="0"/>
              <a:t> = 0;</a:t>
            </a:r>
          </a:p>
          <a:p>
            <a:pPr lvl="3">
              <a:buNone/>
            </a:pPr>
            <a:r>
              <a:rPr lang="hu-HU" sz="2800" dirty="0" err="1" smtClean="0"/>
              <a:t>$fvHivasokSzama</a:t>
            </a:r>
            <a:r>
              <a:rPr lang="hu-HU" sz="2800" dirty="0" smtClean="0"/>
              <a:t>++;</a:t>
            </a:r>
          </a:p>
          <a:p>
            <a:pPr lvl="3">
              <a:buNone/>
            </a:pPr>
            <a:r>
              <a:rPr lang="pt-BR" sz="2800" dirty="0" smtClean="0"/>
              <a:t>print "&lt;h1&gt;$fvHivasokSzama. $cimszoveg&lt;/h1&gt;";</a:t>
            </a:r>
          </a:p>
          <a:p>
            <a:pPr lvl="3">
              <a:buNone/>
            </a:pPr>
            <a:r>
              <a:rPr lang="hu-HU" sz="2800" dirty="0" smtClean="0"/>
              <a:t>}</a:t>
            </a:r>
          </a:p>
          <a:p>
            <a:pPr lvl="2">
              <a:buNone/>
            </a:pPr>
            <a:r>
              <a:rPr lang="hu-HU" sz="2800" dirty="0" err="1" smtClean="0"/>
              <a:t>szamozottCimsor</a:t>
            </a:r>
            <a:r>
              <a:rPr lang="hu-HU" sz="2800" dirty="0" smtClean="0"/>
              <a:t>("Alkatrészek");</a:t>
            </a:r>
          </a:p>
          <a:p>
            <a:pPr lvl="2">
              <a:buNone/>
            </a:pPr>
            <a:r>
              <a:rPr lang="hu-HU" sz="2800" dirty="0" smtClean="0"/>
              <a:t>print("Az alkatrészek széles skáláját gyártjuk&lt;p&gt;");</a:t>
            </a:r>
          </a:p>
          <a:p>
            <a:pPr lvl="2">
              <a:buNone/>
            </a:pPr>
            <a:r>
              <a:rPr lang="hu-HU" sz="2800" dirty="0" err="1" smtClean="0"/>
              <a:t>szamozottCimsor</a:t>
            </a:r>
            <a:r>
              <a:rPr lang="hu-HU" sz="2800" dirty="0" smtClean="0"/>
              <a:t>("Mütyürök");</a:t>
            </a:r>
          </a:p>
          <a:p>
            <a:pPr lvl="2">
              <a:buNone/>
            </a:pPr>
            <a:r>
              <a:rPr lang="hu-HU" sz="2800" dirty="0" smtClean="0"/>
              <a:t>print("A legjobbak a világon&lt;p&gt;");</a:t>
            </a:r>
          </a:p>
          <a:p>
            <a:pPr lvl="1">
              <a:buNone/>
            </a:pPr>
            <a:r>
              <a:rPr lang="hu-HU" dirty="0" smtClean="0"/>
              <a:t>?&gt;</a:t>
            </a:r>
          </a:p>
          <a:p>
            <a:pPr lvl="1">
              <a:buNone/>
            </a:pPr>
            <a:r>
              <a:rPr lang="hu-HU" dirty="0" smtClean="0"/>
              <a:t>&lt;/body&gt;</a:t>
            </a:r>
          </a:p>
          <a:p>
            <a:pPr>
              <a:buNone/>
            </a:pPr>
            <a:r>
              <a:rPr lang="hu-HU" sz="2800" dirty="0" smtClean="0"/>
              <a:t>&lt;/</a:t>
            </a:r>
            <a:r>
              <a:rPr lang="hu-HU" sz="2800" dirty="0" err="1" smtClean="0"/>
              <a:t>html</a:t>
            </a:r>
            <a:r>
              <a:rPr lang="hu-HU" sz="2800" dirty="0" smtClean="0"/>
              <a:t>&gt;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Ha egy függvényen belül egy változót a </a:t>
            </a:r>
            <a:r>
              <a:rPr lang="hu-HU" dirty="0" err="1" smtClean="0"/>
              <a:t>static</a:t>
            </a:r>
            <a:r>
              <a:rPr lang="hu-HU" dirty="0" smtClean="0"/>
              <a:t> kulcsszóval hozunk létre, a változó az adott függvényre nézve helyi marad. Másrészt a függvény hívásról hívásra emlékszik a változó értékére.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Paraméterek alapértelmezett értéke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PHP nyelv remek lehetőséget biztosít számunkra rugalmas függvények kialakításához. </a:t>
            </a:r>
          </a:p>
          <a:p>
            <a:r>
              <a:rPr lang="hu-HU" dirty="0" smtClean="0"/>
              <a:t>Eddig azt mondtuk, hogy a függvények többsége paramétert igényel.</a:t>
            </a:r>
          </a:p>
          <a:p>
            <a:r>
              <a:rPr lang="hu-HU" dirty="0" smtClean="0"/>
              <a:t>Néhány paramétert elhagyhatóvá téve függvényeink rugalmasabbá válnak.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6.11. példaprogram létrehoz egy hasznos kis függvényt, amely egy karakterláncot egy HTML font elembe zár. </a:t>
            </a:r>
          </a:p>
          <a:p>
            <a:r>
              <a:rPr lang="hu-HU" dirty="0" smtClean="0"/>
              <a:t>A függvény használójának megadja a lehetőséget, hogy megváltoztathassa a font elem </a:t>
            </a:r>
            <a:r>
              <a:rPr lang="hu-HU" dirty="0" err="1" smtClean="0"/>
              <a:t>size</a:t>
            </a:r>
            <a:r>
              <a:rPr lang="hu-HU" dirty="0" smtClean="0"/>
              <a:t> tulajdonságát, ezért a karakterlánc mellé kell egy </a:t>
            </a:r>
            <a:r>
              <a:rPr lang="hu-HU" dirty="0" err="1" smtClean="0"/>
              <a:t>$meret</a:t>
            </a:r>
            <a:r>
              <a:rPr lang="hu-HU" dirty="0" smtClean="0"/>
              <a:t> nevű paraméter is.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800" dirty="0" smtClean="0"/>
              <a:t>&lt;</a:t>
            </a:r>
            <a:r>
              <a:rPr lang="hu-HU" sz="1800" dirty="0" err="1" smtClean="0"/>
              <a:t>html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</a:t>
            </a:r>
            <a:r>
              <a:rPr lang="hu-HU" sz="1800" dirty="0" err="1" smtClean="0"/>
              <a:t>head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	&lt;</a:t>
            </a:r>
            <a:r>
              <a:rPr lang="hu-HU" sz="1800" dirty="0" err="1" smtClean="0"/>
              <a:t>title</a:t>
            </a:r>
            <a:r>
              <a:rPr lang="hu-HU" sz="1800" dirty="0" smtClean="0"/>
              <a:t>&gt;6.11. program Két paramétert igénylő függvény&lt;/</a:t>
            </a:r>
            <a:r>
              <a:rPr lang="hu-HU" sz="1800" dirty="0" err="1" smtClean="0"/>
              <a:t>title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&lt;/</a:t>
            </a:r>
            <a:r>
              <a:rPr lang="hu-HU" sz="1800" dirty="0" err="1" smtClean="0"/>
              <a:t>head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&lt;body&gt;</a:t>
            </a:r>
          </a:p>
          <a:p>
            <a:pPr lvl="1">
              <a:buNone/>
            </a:pPr>
            <a:r>
              <a:rPr lang="hu-HU" sz="1800" dirty="0" smtClean="0"/>
              <a:t>&lt;?php</a:t>
            </a:r>
          </a:p>
          <a:p>
            <a:pPr lvl="2">
              <a:buNone/>
            </a:pPr>
            <a:r>
              <a:rPr lang="da-DK" sz="1800" dirty="0" smtClean="0"/>
              <a:t>function meretez( $szoveg, $meret )</a:t>
            </a:r>
          </a:p>
          <a:p>
            <a:pPr lvl="3">
              <a:buNone/>
            </a:pPr>
            <a:r>
              <a:rPr lang="hu-HU" sz="1800" dirty="0" smtClean="0"/>
              <a:t>{</a:t>
            </a:r>
          </a:p>
          <a:p>
            <a:pPr lvl="3">
              <a:buNone/>
            </a:pPr>
            <a:r>
              <a:rPr lang="hu-HU" sz="1800" dirty="0" smtClean="0"/>
              <a:t>print "&lt;font </a:t>
            </a:r>
            <a:r>
              <a:rPr lang="hu-HU" sz="1800" dirty="0" err="1" smtClean="0"/>
              <a:t>size</a:t>
            </a:r>
            <a:r>
              <a:rPr lang="hu-HU" sz="1800" dirty="0" smtClean="0"/>
              <a:t>=\"</a:t>
            </a:r>
            <a:r>
              <a:rPr lang="hu-HU" sz="1800" dirty="0" err="1" smtClean="0"/>
              <a:t>$meret</a:t>
            </a:r>
            <a:r>
              <a:rPr lang="hu-HU" sz="1800" dirty="0" smtClean="0"/>
              <a:t>\„ </a:t>
            </a:r>
            <a:r>
              <a:rPr lang="hu-HU" sz="1800" dirty="0" err="1" smtClean="0"/>
              <a:t>face</a:t>
            </a:r>
            <a:r>
              <a:rPr lang="hu-HU" sz="1800" dirty="0" smtClean="0"/>
              <a:t>=\"</a:t>
            </a:r>
            <a:r>
              <a:rPr lang="hu-HU" sz="1800" dirty="0" err="1" smtClean="0"/>
              <a:t>Helvetica</a:t>
            </a:r>
            <a:r>
              <a:rPr lang="hu-HU" sz="1800" dirty="0" smtClean="0"/>
              <a:t>,</a:t>
            </a:r>
            <a:r>
              <a:rPr lang="hu-HU" sz="1800" dirty="0" err="1" smtClean="0"/>
              <a:t>Arial</a:t>
            </a:r>
            <a:r>
              <a:rPr lang="hu-HU" sz="1800" dirty="0" smtClean="0"/>
              <a:t>,</a:t>
            </a:r>
            <a:r>
              <a:rPr lang="hu-HU" sz="1800" dirty="0" err="1" smtClean="0"/>
              <a:t>Sans-Serif</a:t>
            </a:r>
            <a:r>
              <a:rPr lang="hu-HU" sz="1800" dirty="0" smtClean="0"/>
              <a:t>\"&gt; </a:t>
            </a:r>
            <a:r>
              <a:rPr lang="hu-HU" sz="1800" dirty="0" err="1" smtClean="0"/>
              <a:t>$szoveg</a:t>
            </a:r>
            <a:r>
              <a:rPr lang="hu-HU" sz="1800" dirty="0" smtClean="0"/>
              <a:t>&lt;/font&gt;";</a:t>
            </a:r>
          </a:p>
          <a:p>
            <a:pPr lvl="3">
              <a:buNone/>
            </a:pPr>
            <a:r>
              <a:rPr lang="hu-HU" sz="1800" dirty="0" smtClean="0"/>
              <a:t>}</a:t>
            </a:r>
          </a:p>
          <a:p>
            <a:pPr lvl="2">
              <a:buNone/>
            </a:pPr>
            <a:r>
              <a:rPr lang="hu-HU" sz="1800" dirty="0" err="1" smtClean="0"/>
              <a:t>meretez</a:t>
            </a:r>
            <a:r>
              <a:rPr lang="hu-HU" sz="1800" dirty="0" smtClean="0"/>
              <a:t>("Egy címsor&lt;</a:t>
            </a:r>
            <a:r>
              <a:rPr lang="hu-HU" sz="1800" dirty="0" err="1" smtClean="0"/>
              <a:t>br</a:t>
            </a:r>
            <a:r>
              <a:rPr lang="hu-HU" sz="1800" dirty="0" smtClean="0"/>
              <a:t>&gt;",5);</a:t>
            </a:r>
          </a:p>
          <a:p>
            <a:pPr lvl="2">
              <a:buNone/>
            </a:pPr>
            <a:r>
              <a:rPr lang="hu-HU" sz="1800" dirty="0" err="1" smtClean="0"/>
              <a:t>meretez</a:t>
            </a:r>
            <a:r>
              <a:rPr lang="hu-HU" sz="1800" dirty="0" smtClean="0"/>
              <a:t>("szöveg&lt;</a:t>
            </a:r>
            <a:r>
              <a:rPr lang="hu-HU" sz="1800" dirty="0" err="1" smtClean="0"/>
              <a:t>br</a:t>
            </a:r>
            <a:r>
              <a:rPr lang="hu-HU" sz="1800" dirty="0" smtClean="0"/>
              <a:t>&gt;",3);</a:t>
            </a:r>
          </a:p>
          <a:p>
            <a:pPr lvl="2">
              <a:buNone/>
            </a:pPr>
            <a:r>
              <a:rPr lang="hu-HU" sz="1800" dirty="0" err="1" smtClean="0"/>
              <a:t>meretez</a:t>
            </a:r>
            <a:r>
              <a:rPr lang="hu-HU" sz="1800" dirty="0" smtClean="0"/>
              <a:t>("újabb szöveg&lt;BR&gt;",3);</a:t>
            </a:r>
          </a:p>
          <a:p>
            <a:pPr lvl="2">
              <a:buNone/>
            </a:pPr>
            <a:r>
              <a:rPr lang="hu-HU" sz="1800" dirty="0" err="1" smtClean="0"/>
              <a:t>meretez</a:t>
            </a:r>
            <a:r>
              <a:rPr lang="hu-HU" sz="1800" dirty="0" smtClean="0"/>
              <a:t>("még több szöveg&lt;BR&gt;",3);</a:t>
            </a:r>
          </a:p>
          <a:p>
            <a:pPr lvl="1">
              <a:buNone/>
            </a:pPr>
            <a:r>
              <a:rPr lang="hu-HU" sz="1800" dirty="0" smtClean="0"/>
              <a:t>?&gt;</a:t>
            </a:r>
          </a:p>
          <a:p>
            <a:pPr lvl="1">
              <a:buNone/>
            </a:pPr>
            <a:r>
              <a:rPr lang="hu-HU" sz="1800" dirty="0" smtClean="0"/>
              <a:t>&lt;/body&gt;</a:t>
            </a:r>
          </a:p>
          <a:p>
            <a:pPr>
              <a:buNone/>
            </a:pPr>
            <a:r>
              <a:rPr lang="hu-HU" sz="1800" dirty="0" smtClean="0"/>
              <a:t>&lt;/</a:t>
            </a:r>
            <a:r>
              <a:rPr lang="hu-HU" sz="1800" dirty="0" err="1" smtClean="0"/>
              <a:t>html</a:t>
            </a:r>
            <a:r>
              <a:rPr lang="hu-HU" sz="1800" dirty="0" smtClean="0"/>
              <a:t>&gt;</a:t>
            </a:r>
            <a:endParaRPr lang="hu-H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800" dirty="0" smtClean="0"/>
              <a:t>&lt;</a:t>
            </a:r>
            <a:r>
              <a:rPr lang="hu-HU" sz="1800" dirty="0" err="1" smtClean="0"/>
              <a:t>html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</a:t>
            </a:r>
            <a:r>
              <a:rPr lang="hu-HU" sz="1800" dirty="0" err="1" smtClean="0"/>
              <a:t>head</a:t>
            </a:r>
            <a:r>
              <a:rPr lang="hu-HU" sz="1800" dirty="0" smtClean="0"/>
              <a:t>&gt;</a:t>
            </a:r>
          </a:p>
          <a:p>
            <a:pPr>
              <a:buNone/>
            </a:pPr>
            <a:r>
              <a:rPr lang="hu-HU" sz="1800" dirty="0" smtClean="0"/>
              <a:t>		&lt;</a:t>
            </a:r>
            <a:r>
              <a:rPr lang="hu-HU" sz="1800" dirty="0" err="1" smtClean="0"/>
              <a:t>title</a:t>
            </a:r>
            <a:r>
              <a:rPr lang="hu-HU" sz="1800" dirty="0" smtClean="0"/>
              <a:t>&gt;6.11. program Függvény elhagyható paraméterrel &lt;/</a:t>
            </a:r>
            <a:r>
              <a:rPr lang="hu-HU" sz="1800" dirty="0" err="1" smtClean="0"/>
              <a:t>title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&lt;/</a:t>
            </a:r>
            <a:r>
              <a:rPr lang="hu-HU" sz="1800" dirty="0" err="1" smtClean="0"/>
              <a:t>head</a:t>
            </a:r>
            <a:r>
              <a:rPr lang="hu-HU" sz="1800" dirty="0" smtClean="0"/>
              <a:t>&gt;</a:t>
            </a:r>
          </a:p>
          <a:p>
            <a:pPr lvl="1">
              <a:buNone/>
            </a:pPr>
            <a:r>
              <a:rPr lang="hu-HU" sz="1800" dirty="0" smtClean="0"/>
              <a:t>&lt;body&gt;</a:t>
            </a:r>
          </a:p>
          <a:p>
            <a:pPr lvl="1">
              <a:buNone/>
            </a:pPr>
            <a:r>
              <a:rPr lang="hu-HU" sz="1800" dirty="0" smtClean="0"/>
              <a:t>&lt;?php</a:t>
            </a:r>
          </a:p>
          <a:p>
            <a:pPr lvl="2">
              <a:buNone/>
            </a:pPr>
            <a:r>
              <a:rPr lang="da-DK" sz="1800" dirty="0" smtClean="0"/>
              <a:t>function meretez( $szoveg, $meret </a:t>
            </a:r>
            <a:r>
              <a:rPr lang="hu-HU" sz="1800" dirty="0" smtClean="0"/>
              <a:t>= 3</a:t>
            </a:r>
            <a:r>
              <a:rPr lang="da-DK" sz="1800" dirty="0" smtClean="0"/>
              <a:t>)</a:t>
            </a:r>
          </a:p>
          <a:p>
            <a:pPr lvl="3">
              <a:buNone/>
            </a:pPr>
            <a:r>
              <a:rPr lang="hu-HU" sz="1800" dirty="0" smtClean="0"/>
              <a:t>{</a:t>
            </a:r>
          </a:p>
          <a:p>
            <a:pPr lvl="3">
              <a:buNone/>
            </a:pPr>
            <a:r>
              <a:rPr lang="hu-HU" sz="1800" dirty="0" smtClean="0"/>
              <a:t>print "&lt;font </a:t>
            </a:r>
            <a:r>
              <a:rPr lang="hu-HU" sz="1800" dirty="0" err="1" smtClean="0"/>
              <a:t>size</a:t>
            </a:r>
            <a:r>
              <a:rPr lang="hu-HU" sz="1800" dirty="0" smtClean="0"/>
              <a:t>=\"</a:t>
            </a:r>
            <a:r>
              <a:rPr lang="hu-HU" sz="1800" dirty="0" err="1" smtClean="0"/>
              <a:t>$meret</a:t>
            </a:r>
            <a:r>
              <a:rPr lang="hu-HU" sz="1800" dirty="0" smtClean="0"/>
              <a:t>\„ </a:t>
            </a:r>
            <a:r>
              <a:rPr lang="hu-HU" sz="1800" dirty="0" err="1" smtClean="0"/>
              <a:t>face</a:t>
            </a:r>
            <a:r>
              <a:rPr lang="hu-HU" sz="1800" dirty="0" smtClean="0"/>
              <a:t>=\"</a:t>
            </a:r>
            <a:r>
              <a:rPr lang="hu-HU" sz="1800" dirty="0" err="1" smtClean="0"/>
              <a:t>Helvetica</a:t>
            </a:r>
            <a:r>
              <a:rPr lang="hu-HU" sz="1800" dirty="0" smtClean="0"/>
              <a:t>,</a:t>
            </a:r>
            <a:r>
              <a:rPr lang="hu-HU" sz="1800" dirty="0" err="1" smtClean="0"/>
              <a:t>Arial</a:t>
            </a:r>
            <a:r>
              <a:rPr lang="hu-HU" sz="1800" dirty="0" smtClean="0"/>
              <a:t>,</a:t>
            </a:r>
            <a:r>
              <a:rPr lang="hu-HU" sz="1800" dirty="0" err="1" smtClean="0"/>
              <a:t>Sans-Serif</a:t>
            </a:r>
            <a:r>
              <a:rPr lang="hu-HU" sz="1800" dirty="0" smtClean="0"/>
              <a:t>\"&gt; </a:t>
            </a:r>
            <a:r>
              <a:rPr lang="hu-HU" sz="1800" dirty="0" err="1" smtClean="0"/>
              <a:t>$szoveg</a:t>
            </a:r>
            <a:r>
              <a:rPr lang="hu-HU" sz="1800" dirty="0" smtClean="0"/>
              <a:t>&lt;/font&gt;";</a:t>
            </a:r>
          </a:p>
          <a:p>
            <a:pPr lvl="3">
              <a:buNone/>
            </a:pPr>
            <a:r>
              <a:rPr lang="hu-HU" sz="1800" dirty="0" smtClean="0"/>
              <a:t>}</a:t>
            </a:r>
          </a:p>
          <a:p>
            <a:pPr lvl="2">
              <a:buNone/>
            </a:pPr>
            <a:r>
              <a:rPr lang="hu-HU" sz="1800" dirty="0" err="1" smtClean="0"/>
              <a:t>meretez</a:t>
            </a:r>
            <a:r>
              <a:rPr lang="hu-HU" sz="1800" dirty="0" smtClean="0"/>
              <a:t>("Egy címsor&lt;</a:t>
            </a:r>
            <a:r>
              <a:rPr lang="hu-HU" sz="1800" dirty="0" err="1" smtClean="0"/>
              <a:t>br</a:t>
            </a:r>
            <a:r>
              <a:rPr lang="hu-HU" sz="1800" dirty="0" smtClean="0"/>
              <a:t>&gt;",5);</a:t>
            </a:r>
          </a:p>
          <a:p>
            <a:pPr lvl="2">
              <a:buNone/>
            </a:pPr>
            <a:r>
              <a:rPr lang="hu-HU" sz="1800" dirty="0" err="1" smtClean="0"/>
              <a:t>meretez</a:t>
            </a:r>
            <a:r>
              <a:rPr lang="hu-HU" sz="1800" dirty="0" smtClean="0"/>
              <a:t>("szöveg&lt;</a:t>
            </a:r>
            <a:r>
              <a:rPr lang="hu-HU" sz="1800" dirty="0" err="1" smtClean="0"/>
              <a:t>br</a:t>
            </a:r>
            <a:r>
              <a:rPr lang="hu-HU" sz="1800" dirty="0" smtClean="0"/>
              <a:t>&gt;");</a:t>
            </a:r>
          </a:p>
          <a:p>
            <a:pPr lvl="2">
              <a:buNone/>
            </a:pPr>
            <a:r>
              <a:rPr lang="hu-HU" sz="1800" dirty="0" err="1" smtClean="0"/>
              <a:t>meretez</a:t>
            </a:r>
            <a:r>
              <a:rPr lang="hu-HU" sz="1800" dirty="0" smtClean="0"/>
              <a:t>("újabb szöveg&lt;BR&gt;");</a:t>
            </a:r>
          </a:p>
          <a:p>
            <a:pPr lvl="2">
              <a:buNone/>
            </a:pPr>
            <a:r>
              <a:rPr lang="hu-HU" sz="1800" dirty="0" err="1" smtClean="0"/>
              <a:t>meretez</a:t>
            </a:r>
            <a:r>
              <a:rPr lang="hu-HU" sz="1800" dirty="0" smtClean="0"/>
              <a:t>("még több szöveg&lt;BR&gt;");</a:t>
            </a:r>
          </a:p>
          <a:p>
            <a:pPr lvl="1">
              <a:buNone/>
            </a:pPr>
            <a:r>
              <a:rPr lang="hu-HU" sz="1800" dirty="0" smtClean="0"/>
              <a:t>?&gt;</a:t>
            </a:r>
          </a:p>
          <a:p>
            <a:pPr lvl="1">
              <a:buNone/>
            </a:pPr>
            <a:r>
              <a:rPr lang="hu-HU" sz="1800" dirty="0" smtClean="0"/>
              <a:t>&lt;/body&gt;</a:t>
            </a:r>
          </a:p>
          <a:p>
            <a:pPr>
              <a:buNone/>
            </a:pPr>
            <a:r>
              <a:rPr lang="hu-HU" sz="1800" dirty="0" smtClean="0"/>
              <a:t>&lt;/</a:t>
            </a:r>
            <a:r>
              <a:rPr lang="hu-HU" sz="1800" dirty="0" err="1" smtClean="0"/>
              <a:t>html</a:t>
            </a:r>
            <a:r>
              <a:rPr lang="hu-HU" sz="1800" dirty="0" smtClean="0"/>
              <a:t>&gt;</a:t>
            </a:r>
            <a:endParaRPr lang="hu-H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PHP előnyei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programozási </a:t>
            </a:r>
            <a:r>
              <a:rPr lang="hu-HU" dirty="0"/>
              <a:t>szakasz </a:t>
            </a:r>
            <a:r>
              <a:rPr lang="hu-HU" dirty="0" smtClean="0"/>
              <a:t>érezhetően gyorsabb</a:t>
            </a:r>
          </a:p>
          <a:p>
            <a:r>
              <a:rPr lang="hu-HU" dirty="0"/>
              <a:t>A </a:t>
            </a:r>
            <a:r>
              <a:rPr lang="hu-HU" dirty="0" smtClean="0"/>
              <a:t>PHP,mint </a:t>
            </a:r>
            <a:r>
              <a:rPr lang="hu-HU" dirty="0"/>
              <a:t>nyílt forráskódú termék jó támogatással rendelkezik, amit a képzett </a:t>
            </a:r>
            <a:r>
              <a:rPr lang="hu-HU" dirty="0" smtClean="0"/>
              <a:t>fejlesztői gárda </a:t>
            </a:r>
            <a:r>
              <a:rPr lang="hu-HU" dirty="0"/>
              <a:t>és az elkötelezett közösség nyújt számunkra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legfontosabb operációs </a:t>
            </a:r>
            <a:r>
              <a:rPr lang="hu-HU" dirty="0"/>
              <a:t>rendszerek </a:t>
            </a:r>
            <a:r>
              <a:rPr lang="hu-HU" dirty="0" smtClean="0"/>
              <a:t>bármelyikén </a:t>
            </a:r>
            <a:r>
              <a:rPr lang="hu-HU" dirty="0"/>
              <a:t>képes futni, a legtöbb </a:t>
            </a:r>
            <a:r>
              <a:rPr lang="hu-HU" dirty="0" smtClean="0"/>
              <a:t>kiszolgálóprogrammal együttműködve.</a:t>
            </a:r>
          </a:p>
          <a:p>
            <a:r>
              <a:rPr lang="hu-HU" dirty="0" smtClean="0"/>
              <a:t>Hordozhatósság</a:t>
            </a:r>
          </a:p>
          <a:p>
            <a:r>
              <a:rPr lang="hu-HU" dirty="0" smtClean="0"/>
              <a:t>Teljesítmény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Függvények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Amikor a függvényeknek paramétereket adunk át, a helyi paraméter-változókba a paraméterek értékének másolata kerül. </a:t>
            </a:r>
          </a:p>
          <a:p>
            <a:r>
              <a:rPr lang="hu-HU" dirty="0" smtClean="0"/>
              <a:t>Az e változókon végzett műveleteknek a függvényhívás befejeződése után nincs hatásuk az átadott paraméterekre.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Függvények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Lehetőségünk van arra is, hogy ne a változó értékét, hanem arra mutató hivatkozást adjunk át. (Ezt cím szerinti paraméterátadásnak is hívják.) </a:t>
            </a:r>
          </a:p>
          <a:p>
            <a:r>
              <a:rPr lang="hu-HU" dirty="0" smtClean="0"/>
              <a:t>Ez azt jelenti, hogy a változóra mutató hivatkozással dolgozunk a függvényben és nem a változó értékének másolatával. </a:t>
            </a:r>
          </a:p>
          <a:p>
            <a:r>
              <a:rPr lang="hu-HU" dirty="0" smtClean="0"/>
              <a:t>A paraméteren végzett bármilyen művelet megváltoztatja az eredeti változó értékét is. </a:t>
            </a:r>
          </a:p>
          <a:p>
            <a:r>
              <a:rPr lang="hu-HU" dirty="0" smtClean="0"/>
              <a:t>Hivatkozásokat függvényeknek úgy adhatunk át, hogy az átadandó változó vagy a paraméter neve elé egy &amp; jelet teszünk.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Érték vs. címszerinti paraméter átadás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title</a:t>
            </a:r>
            <a:r>
              <a:rPr lang="hu-HU" dirty="0" smtClean="0"/>
              <a:t>&gt;6.13. program Függvényparaméter érték szerinti átadása&lt;/</a:t>
            </a:r>
            <a:r>
              <a:rPr lang="hu-HU" dirty="0" err="1" smtClean="0"/>
              <a:t>title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&lt;body&gt;</a:t>
            </a:r>
          </a:p>
          <a:p>
            <a:pPr>
              <a:buNone/>
            </a:pPr>
            <a:r>
              <a:rPr lang="hu-HU" dirty="0" smtClean="0"/>
              <a:t>&lt;?php</a:t>
            </a:r>
          </a:p>
          <a:p>
            <a:pPr>
              <a:buNone/>
            </a:pPr>
            <a:r>
              <a:rPr lang="hu-HU" dirty="0" err="1" smtClean="0"/>
              <a:t>function</a:t>
            </a:r>
            <a:r>
              <a:rPr lang="hu-HU" dirty="0" smtClean="0"/>
              <a:t> </a:t>
            </a:r>
            <a:r>
              <a:rPr lang="hu-HU" dirty="0" err="1" smtClean="0"/>
              <a:t>ottelTobb</a:t>
            </a:r>
            <a:r>
              <a:rPr lang="hu-HU" dirty="0" smtClean="0"/>
              <a:t>( </a:t>
            </a:r>
            <a:r>
              <a:rPr lang="hu-HU" dirty="0" err="1" smtClean="0"/>
              <a:t>$szam</a:t>
            </a:r>
            <a:r>
              <a:rPr lang="hu-HU" dirty="0" smtClean="0"/>
              <a:t> )</a:t>
            </a:r>
          </a:p>
          <a:p>
            <a:pPr>
              <a:buNone/>
            </a:pPr>
            <a:r>
              <a:rPr lang="hu-HU" dirty="0" smtClean="0"/>
              <a:t>{</a:t>
            </a:r>
          </a:p>
          <a:p>
            <a:pPr>
              <a:buNone/>
            </a:pPr>
            <a:r>
              <a:rPr lang="hu-HU" dirty="0" err="1" smtClean="0"/>
              <a:t>$szam</a:t>
            </a:r>
            <a:r>
              <a:rPr lang="hu-HU" dirty="0" smtClean="0"/>
              <a:t> += 5;</a:t>
            </a:r>
          </a:p>
          <a:p>
            <a:pPr>
              <a:buNone/>
            </a:pPr>
            <a:r>
              <a:rPr lang="hu-HU" dirty="0" smtClean="0"/>
              <a:t>}</a:t>
            </a:r>
          </a:p>
          <a:p>
            <a:pPr>
              <a:buNone/>
            </a:pPr>
            <a:r>
              <a:rPr lang="hu-HU" dirty="0" err="1" smtClean="0"/>
              <a:t>$regiSzam</a:t>
            </a:r>
            <a:r>
              <a:rPr lang="hu-HU" dirty="0" smtClean="0"/>
              <a:t> = 10;</a:t>
            </a:r>
          </a:p>
          <a:p>
            <a:pPr>
              <a:buNone/>
            </a:pPr>
            <a:r>
              <a:rPr lang="hu-HU" dirty="0" err="1" smtClean="0"/>
              <a:t>ottelTobb</a:t>
            </a:r>
            <a:r>
              <a:rPr lang="hu-HU" dirty="0" smtClean="0"/>
              <a:t>( </a:t>
            </a:r>
            <a:r>
              <a:rPr lang="hu-HU" dirty="0" err="1" smtClean="0"/>
              <a:t>$regiSzam</a:t>
            </a:r>
            <a:r>
              <a:rPr lang="hu-HU" dirty="0" smtClean="0"/>
              <a:t> );</a:t>
            </a:r>
          </a:p>
          <a:p>
            <a:pPr>
              <a:buNone/>
            </a:pPr>
            <a:r>
              <a:rPr lang="hu-HU" dirty="0" smtClean="0"/>
              <a:t>print( </a:t>
            </a:r>
            <a:r>
              <a:rPr lang="hu-HU" dirty="0" err="1" smtClean="0"/>
              <a:t>$regiSzam</a:t>
            </a:r>
            <a:r>
              <a:rPr lang="hu-HU" dirty="0" smtClean="0"/>
              <a:t> );</a:t>
            </a:r>
          </a:p>
          <a:p>
            <a:pPr>
              <a:buNone/>
            </a:pPr>
            <a:r>
              <a:rPr lang="hu-HU" dirty="0" smtClean="0"/>
              <a:t>?&gt;</a:t>
            </a:r>
          </a:p>
          <a:p>
            <a:pPr>
              <a:buNone/>
            </a:pPr>
            <a:r>
              <a:rPr lang="hu-HU" dirty="0" smtClean="0"/>
              <a:t>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&lt;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pt-BR" dirty="0" smtClean="0"/>
              <a:t>&lt;title&gt;6.14. program Cím szerinti</a:t>
            </a:r>
            <a:r>
              <a:rPr lang="hu-HU" dirty="0" smtClean="0"/>
              <a:t> </a:t>
            </a:r>
            <a:r>
              <a:rPr lang="pt-BR" dirty="0" smtClean="0"/>
              <a:t>paraméterátadás</a:t>
            </a:r>
            <a:r>
              <a:rPr lang="hu-HU" dirty="0" smtClean="0"/>
              <a:t> változóra mutató hivatkozás segítségével&lt;/</a:t>
            </a:r>
            <a:r>
              <a:rPr lang="hu-HU" dirty="0" err="1" smtClean="0"/>
              <a:t>title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head</a:t>
            </a:r>
            <a:r>
              <a:rPr lang="hu-HU" dirty="0" smtClean="0"/>
              <a:t>&gt;</a:t>
            </a:r>
          </a:p>
          <a:p>
            <a:pPr>
              <a:buNone/>
            </a:pPr>
            <a:r>
              <a:rPr lang="hu-HU" dirty="0" smtClean="0"/>
              <a:t>&lt;body&gt;</a:t>
            </a:r>
          </a:p>
          <a:p>
            <a:pPr>
              <a:buNone/>
            </a:pPr>
            <a:r>
              <a:rPr lang="hu-HU" dirty="0" smtClean="0"/>
              <a:t>&lt;?php</a:t>
            </a:r>
          </a:p>
          <a:p>
            <a:pPr>
              <a:buNone/>
            </a:pPr>
            <a:r>
              <a:rPr lang="hu-HU" dirty="0" err="1" smtClean="0"/>
              <a:t>function</a:t>
            </a:r>
            <a:r>
              <a:rPr lang="hu-HU" dirty="0" smtClean="0"/>
              <a:t> </a:t>
            </a:r>
            <a:r>
              <a:rPr lang="hu-HU" dirty="0" err="1" smtClean="0"/>
              <a:t>ottelTobb</a:t>
            </a:r>
            <a:r>
              <a:rPr lang="hu-HU" dirty="0" smtClean="0"/>
              <a:t>( </a:t>
            </a:r>
            <a:r>
              <a:rPr lang="hu-HU" dirty="0" err="1" smtClean="0"/>
              <a:t>$szam</a:t>
            </a:r>
            <a:r>
              <a:rPr lang="hu-HU" dirty="0" smtClean="0"/>
              <a:t> )</a:t>
            </a:r>
          </a:p>
          <a:p>
            <a:pPr>
              <a:buNone/>
            </a:pPr>
            <a:r>
              <a:rPr lang="hu-HU" dirty="0" smtClean="0"/>
              <a:t>{</a:t>
            </a:r>
          </a:p>
          <a:p>
            <a:pPr>
              <a:buNone/>
            </a:pPr>
            <a:r>
              <a:rPr lang="hu-HU" dirty="0" err="1" smtClean="0"/>
              <a:t>$szam</a:t>
            </a:r>
            <a:r>
              <a:rPr lang="hu-HU" dirty="0" smtClean="0"/>
              <a:t> += 5;</a:t>
            </a:r>
          </a:p>
          <a:p>
            <a:pPr>
              <a:buNone/>
            </a:pPr>
            <a:r>
              <a:rPr lang="hu-HU" dirty="0" smtClean="0"/>
              <a:t>}</a:t>
            </a:r>
          </a:p>
          <a:p>
            <a:pPr>
              <a:buNone/>
            </a:pPr>
            <a:r>
              <a:rPr lang="hu-HU" dirty="0" err="1" smtClean="0"/>
              <a:t>$regiSzam</a:t>
            </a:r>
            <a:r>
              <a:rPr lang="hu-HU" dirty="0" smtClean="0"/>
              <a:t> = 10;</a:t>
            </a:r>
          </a:p>
          <a:p>
            <a:pPr>
              <a:buNone/>
            </a:pPr>
            <a:r>
              <a:rPr lang="hu-HU" dirty="0" err="1" smtClean="0"/>
              <a:t>ottelTobb</a:t>
            </a:r>
            <a:r>
              <a:rPr lang="hu-HU" dirty="0" smtClean="0"/>
              <a:t>( </a:t>
            </a:r>
            <a:r>
              <a:rPr lang="hu-HU" dirty="0" err="1" smtClean="0"/>
              <a:t>&amp;$regiSzam</a:t>
            </a:r>
            <a:r>
              <a:rPr lang="hu-HU" dirty="0" smtClean="0"/>
              <a:t> );</a:t>
            </a:r>
          </a:p>
          <a:p>
            <a:pPr>
              <a:buNone/>
            </a:pPr>
            <a:r>
              <a:rPr lang="hu-HU" dirty="0" smtClean="0"/>
              <a:t>print( </a:t>
            </a:r>
            <a:r>
              <a:rPr lang="hu-HU" dirty="0" err="1" smtClean="0"/>
              <a:t>$regiSzam</a:t>
            </a:r>
            <a:r>
              <a:rPr lang="hu-HU" dirty="0" smtClean="0"/>
              <a:t> );</a:t>
            </a:r>
          </a:p>
          <a:p>
            <a:pPr>
              <a:buNone/>
            </a:pPr>
            <a:r>
              <a:rPr lang="hu-HU" dirty="0" smtClean="0"/>
              <a:t>?&gt;</a:t>
            </a:r>
          </a:p>
          <a:p>
            <a:pPr>
              <a:buNone/>
            </a:pPr>
            <a:r>
              <a:rPr lang="hu-HU" dirty="0" smtClean="0"/>
              <a:t>&lt;/body&gt;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 smtClean="0"/>
              <a:t>html</a:t>
            </a:r>
            <a:r>
              <a:rPr lang="hu-HU" dirty="0" smtClean="0"/>
              <a:t>&gt;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Tömbök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Egy változóban azonban sajnos csak egy értéket tárolhatunk.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tömb olyan </a:t>
            </a:r>
            <a:r>
              <a:rPr lang="hu-HU" dirty="0" smtClean="0"/>
              <a:t>különleges szerkezetű </a:t>
            </a:r>
            <a:r>
              <a:rPr lang="hu-HU" dirty="0"/>
              <a:t>változó, amelyben nincs ilyen korlátozás. </a:t>
            </a:r>
            <a:endParaRPr lang="hu-HU" dirty="0" smtClean="0"/>
          </a:p>
          <a:p>
            <a:r>
              <a:rPr lang="hu-HU" dirty="0" smtClean="0"/>
              <a:t>Egy </a:t>
            </a:r>
            <a:r>
              <a:rPr lang="hu-HU" dirty="0"/>
              <a:t>tömbbe annyi </a:t>
            </a:r>
            <a:r>
              <a:rPr lang="hu-HU" dirty="0" smtClean="0"/>
              <a:t>adatot lehet </a:t>
            </a:r>
            <a:r>
              <a:rPr lang="hu-HU" dirty="0"/>
              <a:t>beletenni, amennyit csak akarunk (amennyi memóriánk van). </a:t>
            </a:r>
            <a:endParaRPr lang="hu-HU" dirty="0" smtClean="0"/>
          </a:p>
          <a:p>
            <a:r>
              <a:rPr lang="hu-HU" dirty="0" smtClean="0"/>
              <a:t>Minden elemet egy </a:t>
            </a:r>
            <a:r>
              <a:rPr lang="hu-HU" dirty="0"/>
              <a:t>szám vagy egy karakterlánc segítségével azonosíthatunk</a:t>
            </a:r>
            <a:r>
              <a:rPr lang="hu-HU" dirty="0" smtClean="0"/>
              <a:t>.</a:t>
            </a:r>
          </a:p>
          <a:p>
            <a:r>
              <a:rPr lang="hu-HU" dirty="0"/>
              <a:t>A tömb elemeit az index segítségével könnyen elérhetjük. Az index lehet </a:t>
            </a:r>
            <a:r>
              <a:rPr lang="hu-HU" dirty="0" smtClean="0"/>
              <a:t>szám, de </a:t>
            </a:r>
            <a:r>
              <a:rPr lang="hu-HU" dirty="0"/>
              <a:t>akár karakterlánc is.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Tömbök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Tömbök létrehozása az </a:t>
            </a:r>
            <a:r>
              <a:rPr lang="hu-HU" i="1" dirty="0" err="1"/>
              <a:t>array</a:t>
            </a:r>
            <a:r>
              <a:rPr lang="hu-HU" i="1" dirty="0"/>
              <a:t>() </a:t>
            </a:r>
            <a:r>
              <a:rPr lang="hu-HU" dirty="0"/>
              <a:t>függvény </a:t>
            </a:r>
            <a:r>
              <a:rPr lang="hu-HU" dirty="0" smtClean="0"/>
              <a:t>segítségével:</a:t>
            </a:r>
          </a:p>
          <a:p>
            <a:pPr>
              <a:buNone/>
            </a:pPr>
            <a:r>
              <a:rPr lang="hu-HU" sz="2400" dirty="0" err="1"/>
              <a:t>$felhasznalok</a:t>
            </a:r>
            <a:r>
              <a:rPr lang="hu-HU" sz="2400" dirty="0"/>
              <a:t> = </a:t>
            </a:r>
            <a:r>
              <a:rPr lang="hu-HU" sz="2400" dirty="0" err="1"/>
              <a:t>array</a:t>
            </a:r>
            <a:r>
              <a:rPr lang="hu-HU" sz="2400" dirty="0"/>
              <a:t> ("Berci", "Mariska", "Aladár", "Eleonóra");</a:t>
            </a:r>
          </a:p>
          <a:p>
            <a:r>
              <a:rPr lang="hu-HU" dirty="0"/>
              <a:t>Tömb létrehozása vagy elem hozzáadása a </a:t>
            </a:r>
            <a:r>
              <a:rPr lang="hu-HU" dirty="0" smtClean="0"/>
              <a:t>tömbhöz szögletes </a:t>
            </a:r>
            <a:r>
              <a:rPr lang="hu-HU" dirty="0"/>
              <a:t>zárójel </a:t>
            </a:r>
            <a:r>
              <a:rPr lang="hu-HU" dirty="0" smtClean="0"/>
              <a:t>segítségével:</a:t>
            </a:r>
          </a:p>
          <a:p>
            <a:pPr>
              <a:buNone/>
            </a:pPr>
            <a:r>
              <a:rPr lang="hu-HU" sz="2400" dirty="0" err="1"/>
              <a:t>$felhasznalok</a:t>
            </a:r>
            <a:r>
              <a:rPr lang="hu-HU" sz="2400" dirty="0"/>
              <a:t>[] = "Berci";</a:t>
            </a:r>
          </a:p>
          <a:p>
            <a:pPr>
              <a:buNone/>
            </a:pPr>
            <a:r>
              <a:rPr lang="hu-HU" sz="2400" dirty="0" err="1"/>
              <a:t>$felhasznalok</a:t>
            </a:r>
            <a:r>
              <a:rPr lang="hu-HU" sz="2400" dirty="0"/>
              <a:t>[] = "Mariska";</a:t>
            </a:r>
          </a:p>
          <a:p>
            <a:pPr>
              <a:buNone/>
            </a:pPr>
            <a:r>
              <a:rPr lang="hu-HU" sz="2400" dirty="0" err="1"/>
              <a:t>$felhasznalok</a:t>
            </a:r>
            <a:r>
              <a:rPr lang="hu-HU" sz="2400" dirty="0"/>
              <a:t>[] = "Aladár";</a:t>
            </a:r>
          </a:p>
          <a:p>
            <a:pPr>
              <a:buNone/>
            </a:pPr>
            <a:r>
              <a:rPr lang="hu-HU" sz="2400" dirty="0" err="1"/>
              <a:t>$felhasznalok</a:t>
            </a:r>
            <a:r>
              <a:rPr lang="hu-HU" sz="2400" dirty="0"/>
              <a:t>[] = "Eleonóra";</a:t>
            </a:r>
            <a:endParaRPr lang="hu-HU" sz="2400" dirty="0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Asszociatív tömbök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asszociatív tömb egy </a:t>
            </a:r>
            <a:r>
              <a:rPr lang="hu-HU" dirty="0" smtClean="0"/>
              <a:t>karakterláncokkal indexelt </a:t>
            </a:r>
            <a:r>
              <a:rPr lang="hu-HU" dirty="0"/>
              <a:t>tömb. </a:t>
            </a:r>
            <a:endParaRPr lang="hu-HU" dirty="0" smtClean="0"/>
          </a:p>
          <a:p>
            <a:r>
              <a:rPr lang="hu-HU" dirty="0" smtClean="0"/>
              <a:t>Képzeljünk </a:t>
            </a:r>
            <a:r>
              <a:rPr lang="hu-HU" dirty="0"/>
              <a:t>el egy telefonkönyvet: melyik a jobb megoldás: a </a:t>
            </a:r>
            <a:r>
              <a:rPr lang="hu-HU" dirty="0" smtClean="0"/>
              <a:t>név </a:t>
            </a:r>
            <a:r>
              <a:rPr lang="pt-BR" dirty="0" smtClean="0"/>
              <a:t>mez</a:t>
            </a:r>
            <a:r>
              <a:rPr lang="hu-HU" dirty="0" smtClean="0"/>
              <a:t>ő</a:t>
            </a:r>
            <a:r>
              <a:rPr lang="pt-BR" dirty="0" smtClean="0"/>
              <a:t>t </a:t>
            </a:r>
            <a:r>
              <a:rPr lang="pt-BR" dirty="0"/>
              <a:t>a 4-gyel vagy a </a:t>
            </a:r>
            <a:r>
              <a:rPr lang="pt-BR" dirty="0" smtClean="0"/>
              <a:t>névvel </a:t>
            </a:r>
            <a:r>
              <a:rPr lang="pt-BR" dirty="0"/>
              <a:t>indexelni?</a:t>
            </a:r>
            <a:endParaRPr lang="hu-HU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Asszociatív tömbök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Asszociatív tömbök </a:t>
            </a:r>
            <a:r>
              <a:rPr lang="hu-HU" dirty="0" smtClean="0"/>
              <a:t>létrehozása az </a:t>
            </a:r>
            <a:r>
              <a:rPr lang="hu-HU" dirty="0" err="1"/>
              <a:t>array</a:t>
            </a:r>
            <a:r>
              <a:rPr lang="hu-HU" dirty="0"/>
              <a:t>() függvény </a:t>
            </a:r>
            <a:r>
              <a:rPr lang="hu-HU" dirty="0" smtClean="0"/>
              <a:t>segítségével:</a:t>
            </a:r>
          </a:p>
          <a:p>
            <a:pPr>
              <a:buNone/>
            </a:pPr>
            <a:r>
              <a:rPr lang="hu-HU" sz="2600" dirty="0" err="1"/>
              <a:t>$karakter</a:t>
            </a:r>
            <a:r>
              <a:rPr lang="hu-HU" sz="2600" dirty="0"/>
              <a:t> = </a:t>
            </a:r>
            <a:r>
              <a:rPr lang="hu-HU" sz="2600" dirty="0" err="1"/>
              <a:t>array</a:t>
            </a:r>
            <a:endParaRPr lang="hu-HU" sz="2600" dirty="0"/>
          </a:p>
          <a:p>
            <a:pPr>
              <a:buNone/>
            </a:pPr>
            <a:r>
              <a:rPr lang="hu-HU" sz="2600" dirty="0"/>
              <a:t>(</a:t>
            </a:r>
          </a:p>
          <a:p>
            <a:pPr>
              <a:buNone/>
            </a:pPr>
            <a:r>
              <a:rPr lang="hu-HU" sz="2600" dirty="0"/>
              <a:t>"</a:t>
            </a:r>
            <a:r>
              <a:rPr lang="hu-HU" sz="2600" dirty="0" err="1"/>
              <a:t>nev</a:t>
            </a:r>
            <a:r>
              <a:rPr lang="hu-HU" sz="2600" dirty="0"/>
              <a:t>" =&gt; "János",</a:t>
            </a:r>
          </a:p>
          <a:p>
            <a:pPr>
              <a:buNone/>
            </a:pPr>
            <a:r>
              <a:rPr lang="hu-HU" sz="2600" dirty="0"/>
              <a:t>"</a:t>
            </a:r>
            <a:r>
              <a:rPr lang="hu-HU" sz="2600" dirty="0" err="1"/>
              <a:t>tevekenyseg</a:t>
            </a:r>
            <a:r>
              <a:rPr lang="hu-HU" sz="2600" dirty="0"/>
              <a:t>" =&gt; "</a:t>
            </a:r>
            <a:r>
              <a:rPr lang="hu-HU" sz="2600" dirty="0" smtClean="0"/>
              <a:t>szuperhős</a:t>
            </a:r>
            <a:r>
              <a:rPr lang="hu-HU" sz="2600" dirty="0"/>
              <a:t>",</a:t>
            </a:r>
          </a:p>
          <a:p>
            <a:pPr>
              <a:buNone/>
            </a:pPr>
            <a:r>
              <a:rPr lang="hu-HU" sz="2600" dirty="0"/>
              <a:t>"</a:t>
            </a:r>
            <a:r>
              <a:rPr lang="hu-HU" sz="2600" dirty="0" err="1"/>
              <a:t>eletkor</a:t>
            </a:r>
            <a:r>
              <a:rPr lang="hu-HU" sz="2600" dirty="0"/>
              <a:t>" =&gt; 30,</a:t>
            </a:r>
          </a:p>
          <a:p>
            <a:pPr>
              <a:buNone/>
            </a:pPr>
            <a:r>
              <a:rPr lang="hu-HU" sz="2600" dirty="0"/>
              <a:t>"</a:t>
            </a:r>
            <a:r>
              <a:rPr lang="hu-HU" sz="2600" dirty="0" err="1"/>
              <a:t>kulonleges</a:t>
            </a:r>
            <a:r>
              <a:rPr lang="hu-HU" sz="2600" dirty="0"/>
              <a:t> </a:t>
            </a:r>
            <a:r>
              <a:rPr lang="hu-HU" sz="2600" dirty="0" err="1"/>
              <a:t>kepesseg</a:t>
            </a:r>
            <a:r>
              <a:rPr lang="hu-HU" sz="2600" dirty="0"/>
              <a:t>" =&gt; "röntgenszem"</a:t>
            </a:r>
          </a:p>
          <a:p>
            <a:pPr>
              <a:buNone/>
            </a:pPr>
            <a:r>
              <a:rPr lang="hu-HU" sz="2600" dirty="0"/>
              <a:t>);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Asszociatív tömbök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Asszociatív tömbök létrehozása </a:t>
            </a:r>
            <a:r>
              <a:rPr lang="hu-HU" dirty="0" smtClean="0"/>
              <a:t>és elérése </a:t>
            </a:r>
            <a:r>
              <a:rPr lang="hu-HU" dirty="0"/>
              <a:t>közvetlen </a:t>
            </a:r>
            <a:r>
              <a:rPr lang="hu-HU" dirty="0" smtClean="0"/>
              <a:t>értékadással:</a:t>
            </a:r>
          </a:p>
          <a:p>
            <a:pPr>
              <a:buNone/>
            </a:pPr>
            <a:r>
              <a:rPr lang="hu-HU" dirty="0" err="1"/>
              <a:t>$karakter</a:t>
            </a:r>
            <a:r>
              <a:rPr lang="hu-HU" dirty="0"/>
              <a:t>["</a:t>
            </a:r>
            <a:r>
              <a:rPr lang="hu-HU" dirty="0" err="1"/>
              <a:t>nev</a:t>
            </a:r>
            <a:r>
              <a:rPr lang="hu-HU" dirty="0"/>
              <a:t>"] =&gt; "János";</a:t>
            </a:r>
          </a:p>
          <a:p>
            <a:pPr>
              <a:buNone/>
            </a:pPr>
            <a:r>
              <a:rPr lang="hu-HU" dirty="0" err="1"/>
              <a:t>$karakter</a:t>
            </a:r>
            <a:r>
              <a:rPr lang="hu-HU" dirty="0"/>
              <a:t>["</a:t>
            </a:r>
            <a:r>
              <a:rPr lang="hu-HU" dirty="0" err="1"/>
              <a:t>tevekenyseg</a:t>
            </a:r>
            <a:r>
              <a:rPr lang="hu-HU" dirty="0"/>
              <a:t>"] =&gt; "</a:t>
            </a:r>
            <a:r>
              <a:rPr lang="hu-HU" dirty="0" smtClean="0"/>
              <a:t>szuperhős</a:t>
            </a:r>
            <a:r>
              <a:rPr lang="hu-HU" dirty="0"/>
              <a:t>";</a:t>
            </a:r>
          </a:p>
          <a:p>
            <a:pPr>
              <a:buNone/>
            </a:pPr>
            <a:r>
              <a:rPr lang="hu-HU" dirty="0" err="1"/>
              <a:t>$karakter</a:t>
            </a:r>
            <a:r>
              <a:rPr lang="hu-HU" dirty="0"/>
              <a:t>["</a:t>
            </a:r>
            <a:r>
              <a:rPr lang="hu-HU" dirty="0" err="1"/>
              <a:t>eletkor</a:t>
            </a:r>
            <a:r>
              <a:rPr lang="hu-HU" dirty="0"/>
              <a:t>"] =&gt; 30;</a:t>
            </a:r>
          </a:p>
          <a:p>
            <a:pPr>
              <a:buNone/>
            </a:pPr>
            <a:r>
              <a:rPr lang="hu-HU" dirty="0" err="1"/>
              <a:t>$karakter</a:t>
            </a:r>
            <a:r>
              <a:rPr lang="hu-HU" dirty="0"/>
              <a:t>["</a:t>
            </a:r>
            <a:r>
              <a:rPr lang="hu-HU" dirty="0" err="1"/>
              <a:t>kulonleges</a:t>
            </a:r>
            <a:r>
              <a:rPr lang="hu-HU" dirty="0"/>
              <a:t> </a:t>
            </a:r>
            <a:r>
              <a:rPr lang="hu-HU" dirty="0" err="1"/>
              <a:t>kepesseg</a:t>
            </a:r>
            <a:r>
              <a:rPr lang="hu-HU" dirty="0"/>
              <a:t>"] =&gt; "röntgenszem</a:t>
            </a:r>
            <a:r>
              <a:rPr lang="hu-HU" dirty="0" smtClean="0"/>
              <a:t>";</a:t>
            </a:r>
          </a:p>
          <a:p>
            <a:r>
              <a:rPr lang="hu-HU" dirty="0"/>
              <a:t>Asszociatív tömböt úgy is létrehozhatunk vagy új </a:t>
            </a:r>
            <a:r>
              <a:rPr lang="hu-HU" dirty="0" smtClean="0"/>
              <a:t>név-érték </a:t>
            </a:r>
            <a:r>
              <a:rPr lang="hu-HU" dirty="0"/>
              <a:t>párt adhatunk </a:t>
            </a:r>
            <a:r>
              <a:rPr lang="hu-HU" dirty="0" smtClean="0"/>
              <a:t>hozzá, ha egyszerűen </a:t>
            </a:r>
            <a:r>
              <a:rPr lang="hu-HU" dirty="0"/>
              <a:t>a megnevezett elemhez (</a:t>
            </a:r>
            <a:r>
              <a:rPr lang="hu-HU" dirty="0" smtClean="0"/>
              <a:t>mezőhöz</a:t>
            </a:r>
            <a:r>
              <a:rPr lang="hu-HU" dirty="0"/>
              <a:t>) új értéket adunk.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Többdimenziós tömbök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400" dirty="0"/>
              <a:t>&lt;</a:t>
            </a:r>
            <a:r>
              <a:rPr lang="hu-HU" sz="1400" dirty="0" err="1"/>
              <a:t>html</a:t>
            </a:r>
            <a:r>
              <a:rPr lang="hu-HU" sz="1400" dirty="0"/>
              <a:t>&gt;</a:t>
            </a:r>
          </a:p>
          <a:p>
            <a:pPr lvl="1">
              <a:buNone/>
            </a:pPr>
            <a:r>
              <a:rPr lang="hu-HU" sz="1400" dirty="0" smtClean="0"/>
              <a:t>&lt;</a:t>
            </a:r>
            <a:r>
              <a:rPr lang="hu-HU" sz="1400" dirty="0" err="1"/>
              <a:t>head</a:t>
            </a:r>
            <a:r>
              <a:rPr lang="hu-HU" sz="1400" dirty="0"/>
              <a:t>&gt;</a:t>
            </a:r>
          </a:p>
          <a:p>
            <a:pPr lvl="1">
              <a:buNone/>
            </a:pPr>
            <a:r>
              <a:rPr lang="hu-HU" sz="1400" dirty="0" smtClean="0"/>
              <a:t>&lt;</a:t>
            </a:r>
            <a:r>
              <a:rPr lang="hu-HU" sz="1400" dirty="0" err="1"/>
              <a:t>title</a:t>
            </a:r>
            <a:r>
              <a:rPr lang="hu-HU" sz="1400" dirty="0"/>
              <a:t>&gt;7.1. program Többdimenziós </a:t>
            </a:r>
            <a:r>
              <a:rPr lang="hu-HU" sz="1400" dirty="0" smtClean="0"/>
              <a:t>tömb létrehozása</a:t>
            </a:r>
            <a:r>
              <a:rPr lang="hu-HU" sz="1400" dirty="0"/>
              <a:t>&lt;/</a:t>
            </a:r>
            <a:r>
              <a:rPr lang="hu-HU" sz="1400" dirty="0" err="1"/>
              <a:t>title</a:t>
            </a:r>
            <a:r>
              <a:rPr lang="hu-HU" sz="1400" dirty="0"/>
              <a:t>&gt;</a:t>
            </a:r>
          </a:p>
          <a:p>
            <a:pPr lvl="1">
              <a:buNone/>
            </a:pPr>
            <a:r>
              <a:rPr lang="hu-HU" sz="1400" dirty="0" smtClean="0"/>
              <a:t>&lt;/</a:t>
            </a:r>
            <a:r>
              <a:rPr lang="hu-HU" sz="1400" dirty="0" err="1"/>
              <a:t>head</a:t>
            </a:r>
            <a:r>
              <a:rPr lang="hu-HU" sz="1400" dirty="0"/>
              <a:t>&gt;</a:t>
            </a:r>
          </a:p>
          <a:p>
            <a:pPr>
              <a:buNone/>
            </a:pPr>
            <a:r>
              <a:rPr lang="hu-HU" sz="1400" dirty="0" smtClean="0"/>
              <a:t>&lt;</a:t>
            </a:r>
            <a:r>
              <a:rPr lang="hu-HU" sz="1400" dirty="0"/>
              <a:t>body&gt;</a:t>
            </a:r>
          </a:p>
          <a:p>
            <a:pPr lvl="1">
              <a:buNone/>
            </a:pPr>
            <a:r>
              <a:rPr lang="hu-HU" sz="1400" dirty="0" smtClean="0"/>
              <a:t>&lt;?</a:t>
            </a:r>
            <a:r>
              <a:rPr lang="hu-HU" sz="1400" dirty="0"/>
              <a:t>php</a:t>
            </a:r>
          </a:p>
          <a:p>
            <a:pPr lvl="1">
              <a:buNone/>
            </a:pPr>
            <a:r>
              <a:rPr lang="hu-HU" sz="1400" dirty="0" err="1" smtClean="0"/>
              <a:t>$</a:t>
            </a:r>
            <a:r>
              <a:rPr lang="hu-HU" sz="1400" dirty="0" err="1"/>
              <a:t>karakter</a:t>
            </a:r>
            <a:r>
              <a:rPr lang="hu-HU" sz="1400" dirty="0"/>
              <a:t> = </a:t>
            </a:r>
            <a:r>
              <a:rPr lang="hu-HU" sz="1400" dirty="0" err="1"/>
              <a:t>array</a:t>
            </a:r>
            <a:endParaRPr lang="hu-HU" sz="1400" dirty="0"/>
          </a:p>
          <a:p>
            <a:pPr lvl="2">
              <a:buNone/>
            </a:pPr>
            <a:r>
              <a:rPr lang="hu-HU" sz="1400" dirty="0" smtClean="0"/>
              <a:t>(</a:t>
            </a:r>
            <a:endParaRPr lang="hu-HU" sz="1400" dirty="0"/>
          </a:p>
          <a:p>
            <a:pPr lvl="2">
              <a:buNone/>
            </a:pPr>
            <a:r>
              <a:rPr lang="hu-HU" sz="1400" dirty="0" err="1" smtClean="0"/>
              <a:t>array</a:t>
            </a:r>
            <a:r>
              <a:rPr lang="hu-HU" sz="1400" dirty="0" smtClean="0"/>
              <a:t> </a:t>
            </a:r>
            <a:r>
              <a:rPr lang="hu-HU" sz="1400" dirty="0"/>
              <a:t>(</a:t>
            </a:r>
          </a:p>
          <a:p>
            <a:pPr lvl="2">
              <a:buNone/>
            </a:pPr>
            <a:r>
              <a:rPr lang="hu-HU" sz="1400" dirty="0" smtClean="0"/>
              <a:t>"</a:t>
            </a:r>
            <a:r>
              <a:rPr lang="hu-HU" sz="1400" dirty="0" err="1"/>
              <a:t>nev</a:t>
            </a:r>
            <a:r>
              <a:rPr lang="hu-HU" sz="1400" dirty="0"/>
              <a:t>" =&gt; "János",</a:t>
            </a:r>
          </a:p>
          <a:p>
            <a:pPr lvl="2">
              <a:buNone/>
            </a:pPr>
            <a:r>
              <a:rPr lang="hu-HU" sz="1400" dirty="0" smtClean="0"/>
              <a:t>"</a:t>
            </a:r>
            <a:r>
              <a:rPr lang="hu-HU" sz="1400" dirty="0" err="1"/>
              <a:t>tevekenyseg</a:t>
            </a:r>
            <a:r>
              <a:rPr lang="hu-HU" sz="1400" dirty="0"/>
              <a:t>" =&gt; "</a:t>
            </a:r>
            <a:r>
              <a:rPr lang="hu-HU" sz="1400" dirty="0" smtClean="0"/>
              <a:t>szuperhős</a:t>
            </a:r>
            <a:r>
              <a:rPr lang="hu-HU" sz="1400" dirty="0"/>
              <a:t>",</a:t>
            </a:r>
          </a:p>
          <a:p>
            <a:pPr lvl="2">
              <a:buNone/>
            </a:pPr>
            <a:r>
              <a:rPr lang="hu-HU" sz="1400" dirty="0" smtClean="0"/>
              <a:t>"</a:t>
            </a:r>
            <a:r>
              <a:rPr lang="hu-HU" sz="1400" dirty="0" err="1"/>
              <a:t>eletkor</a:t>
            </a:r>
            <a:r>
              <a:rPr lang="hu-HU" sz="1400" dirty="0"/>
              <a:t>" =&gt; 30,</a:t>
            </a:r>
          </a:p>
          <a:p>
            <a:pPr lvl="2">
              <a:buNone/>
            </a:pPr>
            <a:r>
              <a:rPr lang="hu-HU" sz="1400" dirty="0" smtClean="0"/>
              <a:t>"</a:t>
            </a:r>
            <a:r>
              <a:rPr lang="hu-HU" sz="1400" dirty="0" err="1"/>
              <a:t>kulonleges</a:t>
            </a:r>
            <a:r>
              <a:rPr lang="hu-HU" sz="1400" dirty="0"/>
              <a:t> </a:t>
            </a:r>
            <a:r>
              <a:rPr lang="hu-HU" sz="1400" dirty="0" err="1"/>
              <a:t>kepesseg</a:t>
            </a:r>
            <a:r>
              <a:rPr lang="hu-HU" sz="1400" dirty="0"/>
              <a:t>" =&gt; "</a:t>
            </a:r>
            <a:r>
              <a:rPr lang="hu-HU" sz="1400" dirty="0" smtClean="0"/>
              <a:t>röntgenszem„</a:t>
            </a:r>
            <a:endParaRPr lang="hu-HU" sz="1400" dirty="0"/>
          </a:p>
          <a:p>
            <a:pPr lvl="2">
              <a:buNone/>
            </a:pPr>
            <a:r>
              <a:rPr lang="hu-HU" sz="1400" dirty="0" smtClean="0"/>
              <a:t>),</a:t>
            </a:r>
          </a:p>
          <a:p>
            <a:pPr lvl="2">
              <a:buNone/>
            </a:pPr>
            <a:r>
              <a:rPr lang="hu-HU" sz="1400" dirty="0" err="1"/>
              <a:t>array</a:t>
            </a:r>
            <a:r>
              <a:rPr lang="hu-HU" sz="1400" dirty="0"/>
              <a:t> (</a:t>
            </a:r>
          </a:p>
          <a:p>
            <a:pPr lvl="2">
              <a:buNone/>
            </a:pPr>
            <a:r>
              <a:rPr lang="hu-HU" sz="1400" dirty="0" smtClean="0"/>
              <a:t>"</a:t>
            </a:r>
            <a:r>
              <a:rPr lang="hu-HU" sz="1400" dirty="0" err="1"/>
              <a:t>nev</a:t>
            </a:r>
            <a:r>
              <a:rPr lang="hu-HU" sz="1400" dirty="0"/>
              <a:t>" =&gt; "Szilvia</a:t>
            </a:r>
            <a:r>
              <a:rPr lang="hu-HU" sz="1400" dirty="0" smtClean="0"/>
              <a:t>",</a:t>
            </a:r>
          </a:p>
          <a:p>
            <a:pPr lvl="2">
              <a:buNone/>
            </a:pPr>
            <a:r>
              <a:rPr lang="hu-HU" sz="1400" dirty="0" smtClean="0"/>
              <a:t>"</a:t>
            </a:r>
            <a:r>
              <a:rPr lang="hu-HU" sz="1400" dirty="0" err="1" smtClean="0"/>
              <a:t>tevekenyseg</a:t>
            </a:r>
            <a:r>
              <a:rPr lang="hu-HU" sz="1400" dirty="0" smtClean="0"/>
              <a:t>" =&gt; "szuperhős",</a:t>
            </a:r>
          </a:p>
          <a:p>
            <a:pPr lvl="2">
              <a:buNone/>
            </a:pPr>
            <a:r>
              <a:rPr lang="hu-HU" sz="1400" dirty="0" smtClean="0"/>
              <a:t>"</a:t>
            </a:r>
            <a:r>
              <a:rPr lang="hu-HU" sz="1400" dirty="0" err="1" smtClean="0"/>
              <a:t>eletkor</a:t>
            </a:r>
            <a:r>
              <a:rPr lang="hu-HU" sz="1400" dirty="0" smtClean="0"/>
              <a:t>" =&gt; 24,</a:t>
            </a:r>
          </a:p>
          <a:p>
            <a:pPr lvl="2">
              <a:buNone/>
            </a:pPr>
            <a:r>
              <a:rPr lang="hu-HU" sz="1400" dirty="0" smtClean="0"/>
              <a:t>"</a:t>
            </a:r>
            <a:r>
              <a:rPr lang="hu-HU" sz="1400" dirty="0" err="1" smtClean="0"/>
              <a:t>kulonleges</a:t>
            </a:r>
            <a:r>
              <a:rPr lang="hu-HU" sz="1400" dirty="0" smtClean="0"/>
              <a:t> </a:t>
            </a:r>
            <a:r>
              <a:rPr lang="hu-HU" sz="1400" dirty="0" err="1" smtClean="0"/>
              <a:t>kepesseg</a:t>
            </a:r>
            <a:r>
              <a:rPr lang="hu-HU" sz="1400" dirty="0" smtClean="0"/>
              <a:t>" =&gt; "nagyon erős„</a:t>
            </a:r>
          </a:p>
          <a:p>
            <a:pPr lvl="2">
              <a:buNone/>
            </a:pPr>
            <a:r>
              <a:rPr lang="hu-HU" sz="1400" dirty="0" smtClean="0"/>
              <a:t>),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Többdimenziós tömbök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>
              <a:buNone/>
            </a:pPr>
            <a:r>
              <a:rPr lang="hu-HU" dirty="0" err="1" smtClean="0"/>
              <a:t>array</a:t>
            </a:r>
            <a:r>
              <a:rPr lang="hu-HU" dirty="0" smtClean="0"/>
              <a:t> </a:t>
            </a:r>
            <a:r>
              <a:rPr lang="hu-HU" dirty="0"/>
              <a:t>(</a:t>
            </a:r>
          </a:p>
          <a:p>
            <a:pPr lvl="2">
              <a:buNone/>
            </a:pPr>
            <a:r>
              <a:rPr lang="hu-HU" dirty="0" smtClean="0"/>
              <a:t>"</a:t>
            </a:r>
            <a:r>
              <a:rPr lang="hu-HU" dirty="0" err="1"/>
              <a:t>nev</a:t>
            </a:r>
            <a:r>
              <a:rPr lang="hu-HU" dirty="0"/>
              <a:t>" =&gt; "Mari",</a:t>
            </a:r>
          </a:p>
          <a:p>
            <a:pPr lvl="2">
              <a:buNone/>
            </a:pPr>
            <a:r>
              <a:rPr lang="hu-HU" dirty="0" smtClean="0"/>
              <a:t>"</a:t>
            </a:r>
            <a:r>
              <a:rPr lang="hu-HU" dirty="0" err="1"/>
              <a:t>tevekenyseg</a:t>
            </a:r>
            <a:r>
              <a:rPr lang="hu-HU" dirty="0"/>
              <a:t>" =&gt; "</a:t>
            </a:r>
            <a:r>
              <a:rPr lang="hu-HU" dirty="0" err="1" smtClean="0"/>
              <a:t>főgonosz</a:t>
            </a:r>
            <a:r>
              <a:rPr lang="hu-HU" dirty="0"/>
              <a:t>",</a:t>
            </a:r>
          </a:p>
          <a:p>
            <a:pPr lvl="2">
              <a:buNone/>
            </a:pPr>
            <a:r>
              <a:rPr lang="hu-HU" dirty="0" smtClean="0"/>
              <a:t>"</a:t>
            </a:r>
            <a:r>
              <a:rPr lang="hu-HU" dirty="0" err="1"/>
              <a:t>eletkor</a:t>
            </a:r>
            <a:r>
              <a:rPr lang="hu-HU" dirty="0"/>
              <a:t>" =&gt; 63,</a:t>
            </a:r>
          </a:p>
          <a:p>
            <a:pPr lvl="2">
              <a:buNone/>
            </a:pPr>
            <a:r>
              <a:rPr lang="hu-HU" dirty="0" smtClean="0"/>
              <a:t>"</a:t>
            </a:r>
            <a:r>
              <a:rPr lang="hu-HU" dirty="0" err="1"/>
              <a:t>kulonleges</a:t>
            </a:r>
            <a:r>
              <a:rPr lang="hu-HU" dirty="0"/>
              <a:t> </a:t>
            </a:r>
            <a:r>
              <a:rPr lang="hu-HU" dirty="0" err="1"/>
              <a:t>kepesseg</a:t>
            </a:r>
            <a:r>
              <a:rPr lang="hu-HU" dirty="0"/>
              <a:t>" =&gt;</a:t>
            </a:r>
          </a:p>
          <a:p>
            <a:pPr lvl="2">
              <a:buNone/>
            </a:pPr>
            <a:r>
              <a:rPr lang="hu-HU" dirty="0" smtClean="0"/>
              <a:t>"nanotechnológia„</a:t>
            </a:r>
            <a:endParaRPr lang="hu-HU" dirty="0"/>
          </a:p>
          <a:p>
            <a:pPr lvl="2">
              <a:buNone/>
            </a:pPr>
            <a:r>
              <a:rPr lang="hu-HU" dirty="0" smtClean="0"/>
              <a:t>)</a:t>
            </a:r>
          </a:p>
          <a:p>
            <a:pPr lvl="2">
              <a:buNone/>
            </a:pPr>
            <a:r>
              <a:rPr lang="hu-HU" dirty="0" smtClean="0"/>
              <a:t>);</a:t>
            </a:r>
            <a:endParaRPr lang="hu-HU" dirty="0"/>
          </a:p>
          <a:p>
            <a:pPr lvl="1">
              <a:buNone/>
            </a:pPr>
            <a:r>
              <a:rPr lang="hu-HU" dirty="0" smtClean="0"/>
              <a:t>print </a:t>
            </a:r>
            <a:r>
              <a:rPr lang="hu-HU" dirty="0" err="1"/>
              <a:t>$karakter</a:t>
            </a:r>
            <a:r>
              <a:rPr lang="hu-HU" dirty="0"/>
              <a:t>[0]["</a:t>
            </a:r>
            <a:r>
              <a:rPr lang="hu-HU" dirty="0" err="1"/>
              <a:t>tevekenyseg</a:t>
            </a:r>
            <a:r>
              <a:rPr lang="hu-HU" dirty="0"/>
              <a:t>"]; //kiírja, </a:t>
            </a:r>
            <a:r>
              <a:rPr lang="hu-HU" dirty="0" smtClean="0"/>
              <a:t>hogy szuperhős</a:t>
            </a:r>
            <a:endParaRPr lang="hu-HU" dirty="0"/>
          </a:p>
          <a:p>
            <a:pPr lvl="1">
              <a:buNone/>
            </a:pPr>
            <a:r>
              <a:rPr lang="hu-HU" dirty="0" smtClean="0"/>
              <a:t>?&gt;</a:t>
            </a:r>
            <a:endParaRPr lang="hu-HU" dirty="0"/>
          </a:p>
          <a:p>
            <a:pPr lvl="1">
              <a:buNone/>
            </a:pPr>
            <a:r>
              <a:rPr lang="hu-HU" dirty="0" smtClean="0"/>
              <a:t>&lt;/</a:t>
            </a:r>
            <a:r>
              <a:rPr lang="hu-HU" dirty="0"/>
              <a:t>body&gt;</a:t>
            </a:r>
          </a:p>
          <a:p>
            <a:pPr>
              <a:buNone/>
            </a:pPr>
            <a:r>
              <a:rPr lang="hu-HU" dirty="0" smtClean="0"/>
              <a:t>&lt;/</a:t>
            </a:r>
            <a:r>
              <a:rPr lang="hu-HU" dirty="0" err="1"/>
              <a:t>html</a:t>
            </a:r>
            <a:r>
              <a:rPr lang="hu-HU" dirty="0"/>
              <a:t>&gt;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PHP telepítése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Milyen </a:t>
            </a:r>
            <a:r>
              <a:rPr lang="hu-HU" dirty="0"/>
              <a:t>platformokat, kiszolgálókat és adatbázisokat támogat a PHP?</a:t>
            </a:r>
          </a:p>
          <a:p>
            <a:r>
              <a:rPr lang="hu-HU" dirty="0" smtClean="0"/>
              <a:t>Honnan </a:t>
            </a:r>
            <a:r>
              <a:rPr lang="hu-HU" dirty="0"/>
              <a:t>szerezhetjük be a </a:t>
            </a:r>
            <a:r>
              <a:rPr lang="hu-HU" dirty="0" err="1"/>
              <a:t>PHP-t</a:t>
            </a:r>
            <a:r>
              <a:rPr lang="hu-HU" dirty="0"/>
              <a:t> és más nyílt forráskódú programokat?</a:t>
            </a:r>
          </a:p>
          <a:p>
            <a:r>
              <a:rPr lang="hu-HU" dirty="0" smtClean="0"/>
              <a:t>Hogyan telepíthető </a:t>
            </a:r>
            <a:r>
              <a:rPr lang="hu-HU" dirty="0"/>
              <a:t>a PHP Linux rendszerre?</a:t>
            </a:r>
          </a:p>
          <a:p>
            <a:r>
              <a:rPr lang="hu-HU" dirty="0" smtClean="0"/>
              <a:t>Hogyan </a:t>
            </a:r>
            <a:r>
              <a:rPr lang="hu-HU" dirty="0"/>
              <a:t>állíthatók be a fontosabb paraméterek?</a:t>
            </a:r>
          </a:p>
          <a:p>
            <a:r>
              <a:rPr lang="pt-BR" dirty="0" smtClean="0"/>
              <a:t>Hol </a:t>
            </a:r>
            <a:r>
              <a:rPr lang="pt-BR" dirty="0"/>
              <a:t>található segítség, ha nem sikerül a telepítés?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Tömbök elérése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Tömb méretének </a:t>
            </a:r>
            <a:r>
              <a:rPr lang="hu-HU" dirty="0" smtClean="0"/>
              <a:t>lekérdezése</a:t>
            </a:r>
          </a:p>
          <a:p>
            <a:r>
              <a:rPr lang="hu-HU" dirty="0"/>
              <a:t>A PHP a </a:t>
            </a:r>
            <a:r>
              <a:rPr lang="hu-HU" i="1" dirty="0" err="1"/>
              <a:t>count</a:t>
            </a:r>
            <a:r>
              <a:rPr lang="hu-HU" i="1" dirty="0"/>
              <a:t>() </a:t>
            </a:r>
            <a:r>
              <a:rPr lang="hu-HU" dirty="0"/>
              <a:t>függvényt biztosítja erre a feladatra.</a:t>
            </a:r>
          </a:p>
          <a:p>
            <a:r>
              <a:rPr lang="hu-HU" dirty="0"/>
              <a:t>A </a:t>
            </a:r>
            <a:r>
              <a:rPr lang="hu-HU" i="1" dirty="0" err="1"/>
              <a:t>count</a:t>
            </a:r>
            <a:r>
              <a:rPr lang="hu-HU" i="1" dirty="0"/>
              <a:t>() </a:t>
            </a:r>
            <a:r>
              <a:rPr lang="hu-HU" dirty="0" err="1"/>
              <a:t>a</a:t>
            </a:r>
            <a:r>
              <a:rPr lang="hu-HU" dirty="0"/>
              <a:t> tömbben </a:t>
            </a:r>
            <a:r>
              <a:rPr lang="hu-HU" dirty="0" smtClean="0"/>
              <a:t>levő </a:t>
            </a:r>
            <a:r>
              <a:rPr lang="hu-HU" dirty="0"/>
              <a:t>elemek számával tér vissza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sz="2400" dirty="0" err="1"/>
              <a:t>$felhasznalok</a:t>
            </a:r>
            <a:r>
              <a:rPr lang="hu-HU" sz="2400" dirty="0"/>
              <a:t> = </a:t>
            </a:r>
            <a:r>
              <a:rPr lang="hu-HU" sz="2400" dirty="0" err="1"/>
              <a:t>array</a:t>
            </a:r>
            <a:r>
              <a:rPr lang="hu-HU" sz="2400" dirty="0"/>
              <a:t> ("Berci", "Marci", "Ödön", "Télapó");</a:t>
            </a:r>
          </a:p>
          <a:p>
            <a:pPr>
              <a:buNone/>
            </a:pPr>
            <a:r>
              <a:rPr lang="hu-HU" sz="2400" dirty="0" err="1"/>
              <a:t>$felhasznalok</a:t>
            </a:r>
            <a:r>
              <a:rPr lang="hu-HU" sz="2400" dirty="0"/>
              <a:t>[</a:t>
            </a:r>
            <a:r>
              <a:rPr lang="hu-HU" sz="2400" dirty="0" err="1"/>
              <a:t>count</a:t>
            </a:r>
            <a:r>
              <a:rPr lang="hu-HU" sz="2400" dirty="0"/>
              <a:t>(</a:t>
            </a:r>
            <a:r>
              <a:rPr lang="hu-HU" sz="2400" dirty="0" err="1"/>
              <a:t>$felhasznalok</a:t>
            </a:r>
            <a:r>
              <a:rPr lang="hu-HU" sz="2400" dirty="0"/>
              <a:t>)-1];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Tömbök elérése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Tömb </a:t>
            </a:r>
            <a:r>
              <a:rPr lang="hu-HU" dirty="0" smtClean="0"/>
              <a:t>bejárása</a:t>
            </a:r>
          </a:p>
          <a:p>
            <a:r>
              <a:rPr lang="hu-HU" dirty="0"/>
              <a:t>Több módja van annak, hogy egy tömb minden elemét végigjárjuk</a:t>
            </a:r>
            <a:r>
              <a:rPr lang="hu-HU" dirty="0" smtClean="0"/>
              <a:t>.</a:t>
            </a:r>
          </a:p>
          <a:p>
            <a:r>
              <a:rPr lang="hu-HU" dirty="0"/>
              <a:t>A számmal indexelt tömbökre a </a:t>
            </a:r>
            <a:r>
              <a:rPr lang="hu-HU" dirty="0" err="1"/>
              <a:t>foreach</a:t>
            </a:r>
            <a:r>
              <a:rPr lang="hu-HU" dirty="0"/>
              <a:t> szerkezetet így kell használni:</a:t>
            </a:r>
          </a:p>
          <a:p>
            <a:pPr>
              <a:buNone/>
            </a:pPr>
            <a:r>
              <a:rPr lang="hu-HU" dirty="0" err="1"/>
              <a:t>foreach</a:t>
            </a:r>
            <a:r>
              <a:rPr lang="hu-HU" dirty="0"/>
              <a:t>(</a:t>
            </a:r>
            <a:r>
              <a:rPr lang="hu-HU" dirty="0" err="1"/>
              <a:t>$tombnev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$atmeneti</a:t>
            </a:r>
            <a:r>
              <a:rPr lang="hu-HU" dirty="0"/>
              <a:t>)</a:t>
            </a:r>
          </a:p>
          <a:p>
            <a:pPr>
              <a:buNone/>
            </a:pPr>
            <a:r>
              <a:rPr lang="hu-HU" dirty="0"/>
              <a:t>{</a:t>
            </a:r>
          </a:p>
          <a:p>
            <a:pPr>
              <a:buNone/>
            </a:pPr>
            <a:r>
              <a:rPr lang="hu-HU" dirty="0" smtClean="0"/>
              <a:t>}</a:t>
            </a:r>
          </a:p>
          <a:p>
            <a:pPr>
              <a:buNone/>
            </a:pPr>
            <a:r>
              <a:rPr lang="hu-HU" dirty="0" err="1"/>
              <a:t>$felhasznalok</a:t>
            </a:r>
            <a:r>
              <a:rPr lang="hu-HU" dirty="0"/>
              <a:t> = </a:t>
            </a:r>
            <a:r>
              <a:rPr lang="hu-HU" dirty="0" err="1"/>
              <a:t>array</a:t>
            </a:r>
            <a:r>
              <a:rPr lang="hu-HU" dirty="0"/>
              <a:t> ("Berci", "Marci", "Ödön");</a:t>
            </a:r>
          </a:p>
          <a:p>
            <a:pPr>
              <a:buNone/>
            </a:pPr>
            <a:r>
              <a:rPr lang="hu-HU" dirty="0" err="1"/>
              <a:t>$felhasznalok</a:t>
            </a:r>
            <a:r>
              <a:rPr lang="hu-HU" dirty="0"/>
              <a:t>[10] = "Télapó";</a:t>
            </a:r>
          </a:p>
          <a:p>
            <a:pPr>
              <a:buNone/>
            </a:pPr>
            <a:r>
              <a:rPr lang="hu-HU" dirty="0" err="1"/>
              <a:t>foreach</a:t>
            </a:r>
            <a:r>
              <a:rPr lang="hu-HU" dirty="0"/>
              <a:t>(</a:t>
            </a:r>
            <a:r>
              <a:rPr lang="hu-HU" dirty="0" err="1"/>
              <a:t>$felhasznalok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$szemely</a:t>
            </a:r>
            <a:r>
              <a:rPr lang="hu-HU" dirty="0"/>
              <a:t>)</a:t>
            </a:r>
          </a:p>
          <a:p>
            <a:pPr>
              <a:buNone/>
            </a:pPr>
            <a:r>
              <a:rPr lang="hu-HU" dirty="0"/>
              <a:t>{</a:t>
            </a:r>
          </a:p>
          <a:p>
            <a:pPr>
              <a:buNone/>
            </a:pPr>
            <a:r>
              <a:rPr lang="hu-HU" dirty="0" smtClean="0"/>
              <a:t>	print</a:t>
            </a:r>
            <a:r>
              <a:rPr lang="hu-HU" dirty="0"/>
              <a:t>"</a:t>
            </a:r>
            <a:r>
              <a:rPr lang="hu-HU" dirty="0" err="1"/>
              <a:t>$szemely</a:t>
            </a:r>
            <a:r>
              <a:rPr lang="hu-HU" dirty="0"/>
              <a:t>&lt;</a:t>
            </a:r>
            <a:r>
              <a:rPr lang="hu-HU" dirty="0" err="1"/>
              <a:t>br</a:t>
            </a:r>
            <a:r>
              <a:rPr lang="hu-HU" dirty="0"/>
              <a:t>&gt;";</a:t>
            </a:r>
          </a:p>
          <a:p>
            <a:pPr>
              <a:buNone/>
            </a:pPr>
            <a:r>
              <a:rPr lang="hu-HU" dirty="0"/>
              <a:t>}</a:t>
            </a:r>
            <a:endParaRPr lang="hu-HU" dirty="0" smtClean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Tömbök elérése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Asszociatív tömb </a:t>
            </a:r>
            <a:r>
              <a:rPr lang="hu-HU" dirty="0" smtClean="0"/>
              <a:t>bejárása</a:t>
            </a:r>
          </a:p>
          <a:p>
            <a:pPr>
              <a:buNone/>
            </a:pPr>
            <a:r>
              <a:rPr lang="en-US" dirty="0" err="1"/>
              <a:t>foreach</a:t>
            </a:r>
            <a:r>
              <a:rPr lang="en-US" dirty="0"/>
              <a:t>( $tomb as $</a:t>
            </a:r>
            <a:r>
              <a:rPr lang="en-US" dirty="0" err="1"/>
              <a:t>kulcs</a:t>
            </a:r>
            <a:r>
              <a:rPr lang="en-US" dirty="0"/>
              <a:t> =&gt; $</a:t>
            </a:r>
            <a:r>
              <a:rPr lang="en-US" dirty="0" err="1"/>
              <a:t>ertek</a:t>
            </a:r>
            <a:r>
              <a:rPr lang="en-US" dirty="0"/>
              <a:t> )</a:t>
            </a:r>
          </a:p>
          <a:p>
            <a:pPr>
              <a:buNone/>
            </a:pPr>
            <a:r>
              <a:rPr lang="hu-HU" dirty="0"/>
              <a:t>{</a:t>
            </a:r>
          </a:p>
          <a:p>
            <a:pPr>
              <a:buNone/>
            </a:pPr>
            <a:r>
              <a:rPr lang="hu-HU" dirty="0"/>
              <a:t>// a tömbelem feldolgozása</a:t>
            </a:r>
          </a:p>
          <a:p>
            <a:pPr>
              <a:buNone/>
            </a:pPr>
            <a:r>
              <a:rPr lang="hu-HU" dirty="0"/>
              <a:t>}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700" dirty="0"/>
              <a:t>&lt;</a:t>
            </a:r>
            <a:r>
              <a:rPr lang="hu-HU" sz="1700" dirty="0" err="1"/>
              <a:t>html</a:t>
            </a:r>
            <a:r>
              <a:rPr lang="hu-HU" sz="1700" dirty="0"/>
              <a:t>&gt;</a:t>
            </a:r>
          </a:p>
          <a:p>
            <a:pPr lvl="1">
              <a:buNone/>
            </a:pPr>
            <a:r>
              <a:rPr lang="hu-HU" sz="1700" dirty="0" smtClean="0"/>
              <a:t>&lt;</a:t>
            </a:r>
            <a:r>
              <a:rPr lang="hu-HU" sz="1700" dirty="0" err="1"/>
              <a:t>head</a:t>
            </a:r>
            <a:r>
              <a:rPr lang="hu-HU" sz="1700" dirty="0"/>
              <a:t>&gt;</a:t>
            </a:r>
          </a:p>
          <a:p>
            <a:pPr lvl="1">
              <a:buNone/>
            </a:pPr>
            <a:r>
              <a:rPr lang="hu-HU" sz="1700" dirty="0" smtClean="0"/>
              <a:t>&lt;</a:t>
            </a:r>
            <a:r>
              <a:rPr lang="hu-HU" sz="1700" dirty="0" err="1"/>
              <a:t>title</a:t>
            </a:r>
            <a:r>
              <a:rPr lang="hu-HU" sz="1700" dirty="0"/>
              <a:t>&gt;7.2 példaprogram Asszociatív tömb </a:t>
            </a:r>
            <a:r>
              <a:rPr lang="hu-HU" sz="1700" dirty="0" smtClean="0"/>
              <a:t>bejárása a </a:t>
            </a:r>
            <a:r>
              <a:rPr lang="hu-HU" sz="1700" i="1" dirty="0" err="1" smtClean="0"/>
              <a:t>foreach</a:t>
            </a:r>
            <a:r>
              <a:rPr lang="hu-HU" sz="1700" dirty="0" smtClean="0"/>
              <a:t> </a:t>
            </a:r>
            <a:r>
              <a:rPr lang="hu-HU" sz="1700" dirty="0"/>
              <a:t>segítségével&lt;/</a:t>
            </a:r>
            <a:r>
              <a:rPr lang="hu-HU" sz="1700" dirty="0" err="1"/>
              <a:t>title</a:t>
            </a:r>
            <a:r>
              <a:rPr lang="hu-HU" sz="1700" dirty="0"/>
              <a:t>&gt;</a:t>
            </a:r>
          </a:p>
          <a:p>
            <a:pPr lvl="1">
              <a:buNone/>
            </a:pPr>
            <a:r>
              <a:rPr lang="hu-HU" sz="1700" dirty="0" smtClean="0"/>
              <a:t>&lt;/</a:t>
            </a:r>
            <a:r>
              <a:rPr lang="hu-HU" sz="1700" dirty="0" err="1"/>
              <a:t>head</a:t>
            </a:r>
            <a:r>
              <a:rPr lang="hu-HU" sz="1700" dirty="0"/>
              <a:t>&gt;</a:t>
            </a:r>
          </a:p>
          <a:p>
            <a:pPr lvl="1">
              <a:buNone/>
            </a:pPr>
            <a:r>
              <a:rPr lang="hu-HU" sz="1700" dirty="0" smtClean="0"/>
              <a:t>&lt;</a:t>
            </a:r>
            <a:r>
              <a:rPr lang="hu-HU" sz="1700" dirty="0"/>
              <a:t>body&gt;</a:t>
            </a:r>
          </a:p>
          <a:p>
            <a:pPr lvl="1">
              <a:buNone/>
            </a:pPr>
            <a:r>
              <a:rPr lang="hu-HU" sz="1700" dirty="0" smtClean="0"/>
              <a:t>&lt;?</a:t>
            </a:r>
            <a:r>
              <a:rPr lang="hu-HU" sz="1700" dirty="0"/>
              <a:t>php</a:t>
            </a:r>
          </a:p>
          <a:p>
            <a:pPr lvl="2">
              <a:buNone/>
            </a:pPr>
            <a:r>
              <a:rPr lang="hu-HU" sz="1700" dirty="0" err="1" smtClean="0"/>
              <a:t>$</a:t>
            </a:r>
            <a:r>
              <a:rPr lang="hu-HU" sz="1700" dirty="0" err="1"/>
              <a:t>karakter</a:t>
            </a:r>
            <a:r>
              <a:rPr lang="hu-HU" sz="1700" dirty="0"/>
              <a:t> = </a:t>
            </a:r>
            <a:r>
              <a:rPr lang="hu-HU" sz="1700" dirty="0" err="1"/>
              <a:t>array</a:t>
            </a:r>
            <a:r>
              <a:rPr lang="hu-HU" sz="1700" dirty="0"/>
              <a:t> (</a:t>
            </a:r>
          </a:p>
          <a:p>
            <a:pPr lvl="2">
              <a:buNone/>
            </a:pPr>
            <a:r>
              <a:rPr lang="hu-HU" sz="1700" dirty="0" smtClean="0"/>
              <a:t>"</a:t>
            </a:r>
            <a:r>
              <a:rPr lang="hu-HU" sz="1700" dirty="0" err="1"/>
              <a:t>nev</a:t>
            </a:r>
            <a:r>
              <a:rPr lang="hu-HU" sz="1700" dirty="0"/>
              <a:t>" =&gt; "János",</a:t>
            </a:r>
          </a:p>
          <a:p>
            <a:pPr lvl="2">
              <a:buNone/>
            </a:pPr>
            <a:r>
              <a:rPr lang="hu-HU" sz="1700" dirty="0" smtClean="0"/>
              <a:t>"</a:t>
            </a:r>
            <a:r>
              <a:rPr lang="hu-HU" sz="1700" dirty="0" err="1"/>
              <a:t>tevekenyseg</a:t>
            </a:r>
            <a:r>
              <a:rPr lang="hu-HU" sz="1700" dirty="0"/>
              <a:t>" =&gt; "</a:t>
            </a:r>
            <a:r>
              <a:rPr lang="hu-HU" sz="1700" dirty="0" err="1"/>
              <a:t>szuperhõs</a:t>
            </a:r>
            <a:r>
              <a:rPr lang="hu-HU" sz="1700" dirty="0"/>
              <a:t>",</a:t>
            </a:r>
          </a:p>
          <a:p>
            <a:pPr lvl="2">
              <a:buNone/>
            </a:pPr>
            <a:r>
              <a:rPr lang="hu-HU" sz="1700" dirty="0" smtClean="0"/>
              <a:t>"</a:t>
            </a:r>
            <a:r>
              <a:rPr lang="hu-HU" sz="1700" dirty="0" err="1"/>
              <a:t>eletkor</a:t>
            </a:r>
            <a:r>
              <a:rPr lang="hu-HU" sz="1700" dirty="0"/>
              <a:t>" =&gt; 30,</a:t>
            </a:r>
          </a:p>
          <a:p>
            <a:pPr lvl="2">
              <a:buNone/>
            </a:pPr>
            <a:r>
              <a:rPr lang="hu-HU" sz="1700" dirty="0" smtClean="0"/>
              <a:t>"</a:t>
            </a:r>
            <a:r>
              <a:rPr lang="hu-HU" sz="1700" dirty="0" err="1"/>
              <a:t>kulonleges</a:t>
            </a:r>
            <a:r>
              <a:rPr lang="hu-HU" sz="1700" dirty="0"/>
              <a:t> </a:t>
            </a:r>
            <a:r>
              <a:rPr lang="hu-HU" sz="1700" dirty="0" err="1"/>
              <a:t>kepesseg</a:t>
            </a:r>
            <a:r>
              <a:rPr lang="hu-HU" sz="1700" dirty="0"/>
              <a:t>" =&gt; "</a:t>
            </a:r>
            <a:r>
              <a:rPr lang="hu-HU" sz="1700" dirty="0" smtClean="0"/>
              <a:t>röntgenszem„</a:t>
            </a:r>
            <a:endParaRPr lang="hu-HU" sz="1700" dirty="0"/>
          </a:p>
          <a:p>
            <a:pPr lvl="2">
              <a:buNone/>
            </a:pPr>
            <a:r>
              <a:rPr lang="hu-HU" sz="1700" dirty="0" smtClean="0"/>
              <a:t>);</a:t>
            </a:r>
            <a:endParaRPr lang="hu-HU" sz="1700" dirty="0"/>
          </a:p>
          <a:p>
            <a:pPr lvl="2">
              <a:buNone/>
            </a:pPr>
            <a:r>
              <a:rPr lang="nn-NO" sz="1700" dirty="0" smtClean="0"/>
              <a:t>foreach </a:t>
            </a:r>
            <a:r>
              <a:rPr lang="nn-NO" sz="1700" dirty="0"/>
              <a:t>( $karakter as $kulcs =&gt; $ertek )</a:t>
            </a:r>
          </a:p>
          <a:p>
            <a:pPr lvl="2">
              <a:buNone/>
            </a:pPr>
            <a:r>
              <a:rPr lang="hu-HU" sz="1700" dirty="0" smtClean="0"/>
              <a:t>{</a:t>
            </a:r>
            <a:endParaRPr lang="hu-HU" sz="1700" dirty="0"/>
          </a:p>
          <a:p>
            <a:pPr lvl="2">
              <a:buNone/>
            </a:pPr>
            <a:r>
              <a:rPr lang="hu-HU" sz="1700" dirty="0" smtClean="0"/>
              <a:t>print </a:t>
            </a:r>
            <a:r>
              <a:rPr lang="hu-HU" sz="1700" dirty="0"/>
              <a:t>"</a:t>
            </a:r>
            <a:r>
              <a:rPr lang="hu-HU" sz="1700" dirty="0" err="1"/>
              <a:t>$kulcs</a:t>
            </a:r>
            <a:r>
              <a:rPr lang="hu-HU" sz="1700" dirty="0"/>
              <a:t> = </a:t>
            </a:r>
            <a:r>
              <a:rPr lang="hu-HU" sz="1700" dirty="0" err="1"/>
              <a:t>$ertek</a:t>
            </a:r>
            <a:r>
              <a:rPr lang="hu-HU" sz="1700" dirty="0"/>
              <a:t>&lt;</a:t>
            </a:r>
            <a:r>
              <a:rPr lang="hu-HU" sz="1700" dirty="0" err="1"/>
              <a:t>br</a:t>
            </a:r>
            <a:r>
              <a:rPr lang="hu-HU" sz="1700" dirty="0"/>
              <a:t>&gt;";</a:t>
            </a:r>
          </a:p>
          <a:p>
            <a:pPr lvl="2">
              <a:buNone/>
            </a:pPr>
            <a:r>
              <a:rPr lang="hu-HU" sz="1700" dirty="0" smtClean="0"/>
              <a:t> </a:t>
            </a:r>
            <a:r>
              <a:rPr lang="hu-HU" sz="1700" dirty="0"/>
              <a:t>}</a:t>
            </a:r>
          </a:p>
          <a:p>
            <a:pPr lvl="2">
              <a:buNone/>
            </a:pPr>
            <a:r>
              <a:rPr lang="hu-HU" sz="1700" dirty="0" smtClean="0"/>
              <a:t>?&gt;</a:t>
            </a:r>
            <a:endParaRPr lang="hu-HU" sz="1700" dirty="0"/>
          </a:p>
          <a:p>
            <a:pPr lvl="1">
              <a:buNone/>
            </a:pPr>
            <a:r>
              <a:rPr lang="hu-HU" sz="1700" dirty="0" smtClean="0"/>
              <a:t>&lt;/</a:t>
            </a:r>
            <a:r>
              <a:rPr lang="hu-HU" sz="1700" dirty="0"/>
              <a:t>body&gt;</a:t>
            </a:r>
          </a:p>
          <a:p>
            <a:pPr>
              <a:buNone/>
            </a:pPr>
            <a:r>
              <a:rPr lang="hu-HU" sz="1700" dirty="0" smtClean="0"/>
              <a:t>&lt;/</a:t>
            </a:r>
            <a:r>
              <a:rPr lang="hu-HU" sz="1700" dirty="0" err="1"/>
              <a:t>html</a:t>
            </a:r>
            <a:r>
              <a:rPr lang="hu-HU" sz="1700" dirty="0"/>
              <a:t>&gt;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Műveletek </a:t>
            </a:r>
            <a:r>
              <a:rPr lang="hu-HU" dirty="0"/>
              <a:t>tömbökkel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Két tömb egyesítése az </a:t>
            </a:r>
            <a:r>
              <a:rPr lang="hu-HU" dirty="0" err="1"/>
              <a:t>array</a:t>
            </a:r>
            <a:r>
              <a:rPr lang="hu-HU" dirty="0"/>
              <a:t>_</a:t>
            </a:r>
            <a:r>
              <a:rPr lang="hu-HU" dirty="0" err="1"/>
              <a:t>merge</a:t>
            </a:r>
            <a:r>
              <a:rPr lang="hu-HU" dirty="0"/>
              <a:t>() </a:t>
            </a:r>
            <a:r>
              <a:rPr lang="hu-HU" dirty="0" smtClean="0"/>
              <a:t>függvény segítségével</a:t>
            </a:r>
            <a:endParaRPr lang="hu-HU" dirty="0"/>
          </a:p>
          <a:p>
            <a:pPr lvl="1"/>
            <a:r>
              <a:rPr lang="hu-HU" dirty="0"/>
              <a:t>Az </a:t>
            </a:r>
            <a:r>
              <a:rPr lang="hu-HU" dirty="0" err="1"/>
              <a:t>array</a:t>
            </a:r>
            <a:r>
              <a:rPr lang="hu-HU" dirty="0"/>
              <a:t>_</a:t>
            </a:r>
            <a:r>
              <a:rPr lang="hu-HU" dirty="0" err="1"/>
              <a:t>merge</a:t>
            </a:r>
            <a:r>
              <a:rPr lang="hu-HU" dirty="0"/>
              <a:t>() függvény legalább két paramétert vár: az </a:t>
            </a:r>
            <a:r>
              <a:rPr lang="hu-HU" dirty="0" smtClean="0"/>
              <a:t>egyesítendő tömböket</a:t>
            </a:r>
            <a:r>
              <a:rPr lang="hu-HU" dirty="0"/>
              <a:t>. A visszatérési érték az egyesített tömb lesz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en-US" sz="2600" dirty="0"/>
              <a:t>$</a:t>
            </a:r>
            <a:r>
              <a:rPr lang="en-US" sz="2600" dirty="0" err="1"/>
              <a:t>elso</a:t>
            </a:r>
            <a:r>
              <a:rPr lang="en-US" sz="2600" dirty="0"/>
              <a:t> = array( "a", "b", "c" );</a:t>
            </a:r>
          </a:p>
          <a:p>
            <a:pPr>
              <a:buNone/>
            </a:pPr>
            <a:r>
              <a:rPr lang="nn-NO" sz="2600" dirty="0"/>
              <a:t>$masodik = array( 1, 2, 3 );</a:t>
            </a:r>
          </a:p>
          <a:p>
            <a:pPr>
              <a:buNone/>
            </a:pPr>
            <a:r>
              <a:rPr lang="hu-HU" sz="2600" dirty="0" err="1"/>
              <a:t>$harmadik</a:t>
            </a:r>
            <a:r>
              <a:rPr lang="hu-HU" sz="2600" dirty="0"/>
              <a:t> = </a:t>
            </a:r>
            <a:r>
              <a:rPr lang="hu-HU" sz="2600" dirty="0" err="1"/>
              <a:t>array</a:t>
            </a:r>
            <a:r>
              <a:rPr lang="hu-HU" sz="2600" dirty="0"/>
              <a:t>_</a:t>
            </a:r>
            <a:r>
              <a:rPr lang="hu-HU" sz="2600" dirty="0" err="1"/>
              <a:t>merge</a:t>
            </a:r>
            <a:r>
              <a:rPr lang="hu-HU" sz="2600" dirty="0"/>
              <a:t>( </a:t>
            </a:r>
            <a:r>
              <a:rPr lang="hu-HU" sz="2600" dirty="0" err="1"/>
              <a:t>$elso</a:t>
            </a:r>
            <a:r>
              <a:rPr lang="hu-HU" sz="2600" dirty="0"/>
              <a:t>, </a:t>
            </a:r>
            <a:r>
              <a:rPr lang="hu-HU" sz="2600" dirty="0" err="1"/>
              <a:t>$masodik</a:t>
            </a:r>
            <a:r>
              <a:rPr lang="hu-HU" sz="2600" dirty="0"/>
              <a:t> );</a:t>
            </a:r>
          </a:p>
          <a:p>
            <a:pPr>
              <a:buNone/>
            </a:pPr>
            <a:r>
              <a:rPr lang="hu-HU" sz="2600" dirty="0" err="1"/>
              <a:t>foreach</a:t>
            </a:r>
            <a:r>
              <a:rPr lang="hu-HU" sz="2600" dirty="0"/>
              <a:t>( </a:t>
            </a:r>
            <a:r>
              <a:rPr lang="hu-HU" sz="2600" dirty="0" err="1"/>
              <a:t>$harmadik</a:t>
            </a:r>
            <a:r>
              <a:rPr lang="hu-HU" sz="2600" dirty="0"/>
              <a:t> </a:t>
            </a:r>
            <a:r>
              <a:rPr lang="hu-HU" sz="2600" dirty="0" err="1"/>
              <a:t>as</a:t>
            </a:r>
            <a:r>
              <a:rPr lang="hu-HU" sz="2600" dirty="0"/>
              <a:t> </a:t>
            </a:r>
            <a:r>
              <a:rPr lang="hu-HU" sz="2600" dirty="0" err="1"/>
              <a:t>$ertek</a:t>
            </a:r>
            <a:r>
              <a:rPr lang="hu-HU" sz="2600" dirty="0"/>
              <a:t> )</a:t>
            </a:r>
          </a:p>
          <a:p>
            <a:pPr>
              <a:buNone/>
            </a:pPr>
            <a:r>
              <a:rPr lang="hu-HU" sz="2600" dirty="0"/>
              <a:t>{</a:t>
            </a:r>
          </a:p>
          <a:p>
            <a:pPr>
              <a:buNone/>
            </a:pPr>
            <a:r>
              <a:rPr lang="hu-HU" sz="2600" dirty="0"/>
              <a:t>print "</a:t>
            </a:r>
            <a:r>
              <a:rPr lang="hu-HU" sz="2600" dirty="0" err="1"/>
              <a:t>$ertek</a:t>
            </a:r>
            <a:r>
              <a:rPr lang="hu-HU" sz="2600" dirty="0"/>
              <a:t>&lt;</a:t>
            </a:r>
            <a:r>
              <a:rPr lang="hu-HU" sz="2600" dirty="0" err="1"/>
              <a:t>br</a:t>
            </a:r>
            <a:r>
              <a:rPr lang="hu-HU" sz="2600" dirty="0"/>
              <a:t>&gt;";</a:t>
            </a:r>
          </a:p>
          <a:p>
            <a:pPr>
              <a:buNone/>
            </a:pPr>
            <a:r>
              <a:rPr lang="hu-HU" sz="2600" dirty="0"/>
              <a:t>}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Műveletek tömbökkel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Egyszerre több elem hozzáadása egy </a:t>
            </a:r>
            <a:r>
              <a:rPr lang="hu-HU" dirty="0" smtClean="0"/>
              <a:t>tömbhöz az </a:t>
            </a:r>
            <a:r>
              <a:rPr lang="hu-HU" dirty="0" err="1"/>
              <a:t>array</a:t>
            </a:r>
            <a:r>
              <a:rPr lang="hu-HU" dirty="0"/>
              <a:t>_</a:t>
            </a:r>
            <a:r>
              <a:rPr lang="hu-HU" dirty="0" err="1"/>
              <a:t>push</a:t>
            </a:r>
            <a:r>
              <a:rPr lang="hu-HU" dirty="0"/>
              <a:t>() függvény segítségével</a:t>
            </a:r>
          </a:p>
          <a:p>
            <a:pPr lvl="1"/>
            <a:r>
              <a:rPr lang="hu-HU" dirty="0"/>
              <a:t>Az </a:t>
            </a:r>
            <a:r>
              <a:rPr lang="hu-HU" dirty="0" err="1"/>
              <a:t>array</a:t>
            </a:r>
            <a:r>
              <a:rPr lang="hu-HU" dirty="0"/>
              <a:t>_</a:t>
            </a:r>
            <a:r>
              <a:rPr lang="hu-HU" dirty="0" err="1"/>
              <a:t>push</a:t>
            </a:r>
            <a:r>
              <a:rPr lang="hu-HU" dirty="0"/>
              <a:t>() függvény egy tömböt és </a:t>
            </a:r>
            <a:r>
              <a:rPr lang="hu-HU" dirty="0" smtClean="0"/>
              <a:t>tetszőleges </a:t>
            </a:r>
            <a:r>
              <a:rPr lang="hu-HU" dirty="0"/>
              <a:t>számú további </a:t>
            </a:r>
            <a:r>
              <a:rPr lang="hu-HU" dirty="0" smtClean="0"/>
              <a:t>paramétert fogad</a:t>
            </a:r>
            <a:r>
              <a:rPr lang="hu-HU" dirty="0"/>
              <a:t>. A megadott értékek a tömbbe kerülnek. </a:t>
            </a:r>
            <a:endParaRPr lang="hu-HU" dirty="0" smtClean="0"/>
          </a:p>
          <a:p>
            <a:pPr lvl="1"/>
            <a:r>
              <a:rPr lang="hu-HU" dirty="0" smtClean="0"/>
              <a:t>E </a:t>
            </a:r>
            <a:r>
              <a:rPr lang="hu-HU" dirty="0"/>
              <a:t>függvény visszatérési értéke a tömbben </a:t>
            </a:r>
            <a:r>
              <a:rPr lang="hu-HU" dirty="0" smtClean="0"/>
              <a:t>lévő elemek száma </a:t>
            </a:r>
            <a:r>
              <a:rPr lang="hu-HU" dirty="0"/>
              <a:t>(miután az </a:t>
            </a:r>
            <a:r>
              <a:rPr lang="hu-HU" dirty="0" smtClean="0"/>
              <a:t>elemeket hozzáadta).</a:t>
            </a:r>
          </a:p>
          <a:p>
            <a:pPr>
              <a:buNone/>
            </a:pPr>
            <a:r>
              <a:rPr lang="en-US" sz="2900" dirty="0"/>
              <a:t>$</a:t>
            </a:r>
            <a:r>
              <a:rPr lang="en-US" sz="2900" dirty="0" err="1"/>
              <a:t>elso</a:t>
            </a:r>
            <a:r>
              <a:rPr lang="en-US" sz="2900" dirty="0"/>
              <a:t> = array( "a", "b", "c" );</a:t>
            </a:r>
          </a:p>
          <a:p>
            <a:pPr>
              <a:buNone/>
            </a:pPr>
            <a:r>
              <a:rPr lang="en-US" sz="2900" dirty="0"/>
              <a:t>$</a:t>
            </a:r>
            <a:r>
              <a:rPr lang="en-US" sz="2900" dirty="0" err="1"/>
              <a:t>elemszam</a:t>
            </a:r>
            <a:r>
              <a:rPr lang="en-US" sz="2900" dirty="0"/>
              <a:t> = </a:t>
            </a:r>
            <a:r>
              <a:rPr lang="en-US" sz="2900" dirty="0" err="1"/>
              <a:t>array_push</a:t>
            </a:r>
            <a:r>
              <a:rPr lang="en-US" sz="2900" dirty="0"/>
              <a:t>( $</a:t>
            </a:r>
            <a:r>
              <a:rPr lang="en-US" sz="2900" dirty="0" err="1"/>
              <a:t>elso</a:t>
            </a:r>
            <a:r>
              <a:rPr lang="en-US" sz="2900" dirty="0"/>
              <a:t>, 1, 2, 3 );</a:t>
            </a:r>
          </a:p>
          <a:p>
            <a:pPr>
              <a:buNone/>
            </a:pPr>
            <a:r>
              <a:rPr lang="hu-HU" sz="2900" dirty="0"/>
              <a:t>print "Összesen </a:t>
            </a:r>
            <a:r>
              <a:rPr lang="hu-HU" sz="2900" dirty="0" err="1"/>
              <a:t>$elemszam</a:t>
            </a:r>
            <a:r>
              <a:rPr lang="hu-HU" sz="2900" dirty="0"/>
              <a:t> elem van az \</a:t>
            </a:r>
            <a:r>
              <a:rPr lang="hu-HU" sz="2900" dirty="0" err="1"/>
              <a:t>$elso</a:t>
            </a:r>
            <a:r>
              <a:rPr lang="hu-HU" sz="2900" dirty="0"/>
              <a:t> tömbben&lt;P&gt;";</a:t>
            </a:r>
          </a:p>
          <a:p>
            <a:pPr>
              <a:buNone/>
            </a:pPr>
            <a:r>
              <a:rPr lang="hu-HU" sz="2900" dirty="0" err="1"/>
              <a:t>foreach</a:t>
            </a:r>
            <a:r>
              <a:rPr lang="hu-HU" sz="2900" dirty="0"/>
              <a:t>( </a:t>
            </a:r>
            <a:r>
              <a:rPr lang="hu-HU" sz="2900" dirty="0" err="1"/>
              <a:t>$elso</a:t>
            </a:r>
            <a:r>
              <a:rPr lang="hu-HU" sz="2900" dirty="0"/>
              <a:t> </a:t>
            </a:r>
            <a:r>
              <a:rPr lang="hu-HU" sz="2900" dirty="0" err="1"/>
              <a:t>as</a:t>
            </a:r>
            <a:r>
              <a:rPr lang="hu-HU" sz="2900" dirty="0"/>
              <a:t> </a:t>
            </a:r>
            <a:r>
              <a:rPr lang="hu-HU" sz="2900" dirty="0" err="1"/>
              <a:t>$ertek</a:t>
            </a:r>
            <a:r>
              <a:rPr lang="hu-HU" sz="2900" dirty="0"/>
              <a:t> )</a:t>
            </a:r>
          </a:p>
          <a:p>
            <a:pPr>
              <a:buNone/>
            </a:pPr>
            <a:r>
              <a:rPr lang="hu-HU" sz="2900" dirty="0"/>
              <a:t>{</a:t>
            </a:r>
          </a:p>
          <a:p>
            <a:pPr>
              <a:buNone/>
            </a:pPr>
            <a:r>
              <a:rPr lang="hu-HU" sz="2900" dirty="0"/>
              <a:t>print "</a:t>
            </a:r>
            <a:r>
              <a:rPr lang="hu-HU" sz="2900" dirty="0" err="1"/>
              <a:t>$ertek</a:t>
            </a:r>
            <a:r>
              <a:rPr lang="hu-HU" sz="2900" dirty="0"/>
              <a:t>&lt;</a:t>
            </a:r>
            <a:r>
              <a:rPr lang="hu-HU" sz="2900" dirty="0" err="1"/>
              <a:t>br</a:t>
            </a:r>
            <a:r>
              <a:rPr lang="hu-HU" sz="2900" dirty="0"/>
              <a:t>&gt;";</a:t>
            </a:r>
          </a:p>
          <a:p>
            <a:pPr>
              <a:buNone/>
            </a:pPr>
            <a:r>
              <a:rPr lang="hu-HU" sz="2900" dirty="0"/>
              <a:t>}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Műveletek tömbökkel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Az </a:t>
            </a:r>
            <a:r>
              <a:rPr lang="hu-HU" dirty="0" smtClean="0"/>
              <a:t>első </a:t>
            </a:r>
            <a:r>
              <a:rPr lang="hu-HU" dirty="0"/>
              <a:t>elem </a:t>
            </a:r>
            <a:r>
              <a:rPr lang="hu-HU" dirty="0" smtClean="0"/>
              <a:t>eltávolítása az </a:t>
            </a:r>
            <a:r>
              <a:rPr lang="hu-HU" dirty="0" err="1"/>
              <a:t>array</a:t>
            </a:r>
            <a:r>
              <a:rPr lang="hu-HU" dirty="0"/>
              <a:t>_shift() függvény segítségével</a:t>
            </a:r>
          </a:p>
          <a:p>
            <a:pPr lvl="1"/>
            <a:r>
              <a:rPr lang="hu-HU" dirty="0"/>
              <a:t>Az </a:t>
            </a:r>
            <a:r>
              <a:rPr lang="hu-HU" dirty="0" err="1"/>
              <a:t>array</a:t>
            </a:r>
            <a:r>
              <a:rPr lang="hu-HU" dirty="0"/>
              <a:t>_shift() eltávolítja a paraméterként átadott tömb </a:t>
            </a:r>
            <a:r>
              <a:rPr lang="hu-HU" dirty="0" err="1"/>
              <a:t>elsõ</a:t>
            </a:r>
            <a:r>
              <a:rPr lang="hu-HU" dirty="0"/>
              <a:t> elemét </a:t>
            </a:r>
            <a:r>
              <a:rPr lang="hu-HU" dirty="0" smtClean="0"/>
              <a:t>és az </a:t>
            </a:r>
            <a:r>
              <a:rPr lang="hu-HU" dirty="0"/>
              <a:t>elem értékével tér vissza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dirty="0"/>
              <a:t>&lt;?php</a:t>
            </a:r>
          </a:p>
          <a:p>
            <a:pPr lvl="1">
              <a:buNone/>
            </a:pPr>
            <a:r>
              <a:rPr lang="en-US" dirty="0"/>
              <a:t>$</a:t>
            </a:r>
            <a:r>
              <a:rPr lang="en-US" dirty="0" err="1"/>
              <a:t>egy_tomb</a:t>
            </a:r>
            <a:r>
              <a:rPr lang="en-US" dirty="0"/>
              <a:t> = array( "a", "b", "c" );</a:t>
            </a:r>
          </a:p>
          <a:p>
            <a:pPr lvl="1">
              <a:buNone/>
            </a:pPr>
            <a:r>
              <a:rPr lang="hu-HU" dirty="0" err="1"/>
              <a:t>while</a:t>
            </a:r>
            <a:r>
              <a:rPr lang="hu-HU" dirty="0"/>
              <a:t> ( </a:t>
            </a:r>
            <a:r>
              <a:rPr lang="hu-HU" dirty="0" err="1"/>
              <a:t>count</a:t>
            </a:r>
            <a:r>
              <a:rPr lang="hu-HU" dirty="0"/>
              <a:t>( </a:t>
            </a:r>
            <a:r>
              <a:rPr lang="hu-HU" dirty="0" err="1"/>
              <a:t>$egy</a:t>
            </a:r>
            <a:r>
              <a:rPr lang="hu-HU" dirty="0"/>
              <a:t>_</a:t>
            </a:r>
            <a:r>
              <a:rPr lang="hu-HU" dirty="0" err="1"/>
              <a:t>tomb</a:t>
            </a:r>
            <a:r>
              <a:rPr lang="hu-HU" dirty="0"/>
              <a:t> ) )</a:t>
            </a:r>
          </a:p>
          <a:p>
            <a:pPr lvl="1">
              <a:buNone/>
            </a:pPr>
            <a:r>
              <a:rPr lang="hu-HU" dirty="0"/>
              <a:t>{</a:t>
            </a:r>
          </a:p>
          <a:p>
            <a:pPr lvl="1">
              <a:buNone/>
            </a:pPr>
            <a:r>
              <a:rPr lang="hu-HU" dirty="0" err="1"/>
              <a:t>$ertek</a:t>
            </a:r>
            <a:r>
              <a:rPr lang="hu-HU" dirty="0"/>
              <a:t> = </a:t>
            </a:r>
            <a:r>
              <a:rPr lang="hu-HU" dirty="0" err="1"/>
              <a:t>array</a:t>
            </a:r>
            <a:r>
              <a:rPr lang="hu-HU" dirty="0"/>
              <a:t>_shift( </a:t>
            </a:r>
            <a:r>
              <a:rPr lang="hu-HU" dirty="0" err="1"/>
              <a:t>$egy</a:t>
            </a:r>
            <a:r>
              <a:rPr lang="hu-HU" dirty="0"/>
              <a:t>_</a:t>
            </a:r>
            <a:r>
              <a:rPr lang="hu-HU" dirty="0" err="1"/>
              <a:t>tomb</a:t>
            </a:r>
            <a:r>
              <a:rPr lang="hu-HU" dirty="0"/>
              <a:t> );</a:t>
            </a:r>
          </a:p>
          <a:p>
            <a:pPr lvl="1">
              <a:buNone/>
            </a:pPr>
            <a:r>
              <a:rPr lang="hu-HU" dirty="0"/>
              <a:t>print "</a:t>
            </a:r>
            <a:r>
              <a:rPr lang="hu-HU" dirty="0" err="1"/>
              <a:t>$ertek</a:t>
            </a:r>
            <a:r>
              <a:rPr lang="hu-HU" dirty="0"/>
              <a:t>&lt;</a:t>
            </a:r>
            <a:r>
              <a:rPr lang="hu-HU" dirty="0" err="1"/>
              <a:t>br</a:t>
            </a:r>
            <a:r>
              <a:rPr lang="hu-HU" dirty="0"/>
              <a:t>&gt;";</a:t>
            </a:r>
          </a:p>
          <a:p>
            <a:pPr lvl="1">
              <a:buNone/>
            </a:pPr>
            <a:r>
              <a:rPr lang="en-US" dirty="0"/>
              <a:t>print </a:t>
            </a:r>
            <a:r>
              <a:rPr lang="hu-HU" dirty="0" smtClean="0"/>
              <a:t> ”</a:t>
            </a:r>
            <a:r>
              <a:rPr lang="en-US" dirty="0" smtClean="0"/>
              <a:t>$</a:t>
            </a:r>
            <a:r>
              <a:rPr lang="en-US" dirty="0" err="1"/>
              <a:t>egy_tomb-ben</a:t>
            </a:r>
            <a:r>
              <a:rPr lang="en-US" dirty="0"/>
              <a:t> most </a:t>
            </a:r>
            <a:r>
              <a:rPr lang="hu-HU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. count( $</a:t>
            </a:r>
            <a:r>
              <a:rPr lang="en-US" dirty="0" err="1"/>
              <a:t>egy_tomb</a:t>
            </a:r>
            <a:r>
              <a:rPr lang="en-US" dirty="0"/>
              <a:t> </a:t>
            </a:r>
            <a:r>
              <a:rPr lang="en-US" dirty="0" smtClean="0"/>
              <a:t>)</a:t>
            </a:r>
            <a:r>
              <a:rPr lang="hu-HU" dirty="0" smtClean="0"/>
              <a:t>. ”elem </a:t>
            </a:r>
            <a:r>
              <a:rPr lang="hu-HU" dirty="0"/>
              <a:t>van&lt;</a:t>
            </a:r>
            <a:r>
              <a:rPr lang="hu-HU" dirty="0" err="1"/>
              <a:t>br</a:t>
            </a:r>
            <a:r>
              <a:rPr lang="hu-HU" dirty="0" smtClean="0"/>
              <a:t>&gt;”;</a:t>
            </a:r>
            <a:endParaRPr lang="hu-HU" dirty="0"/>
          </a:p>
          <a:p>
            <a:pPr lvl="1">
              <a:buNone/>
            </a:pPr>
            <a:r>
              <a:rPr lang="hu-HU" dirty="0"/>
              <a:t>}</a:t>
            </a:r>
          </a:p>
          <a:p>
            <a:pPr>
              <a:buNone/>
            </a:pPr>
            <a:r>
              <a:rPr lang="hu-HU" dirty="0"/>
              <a:t>?&gt;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Műveletek tömbökkel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Tömb részének </a:t>
            </a:r>
            <a:r>
              <a:rPr lang="hu-HU" dirty="0" smtClean="0"/>
              <a:t>kinyerése az </a:t>
            </a:r>
            <a:r>
              <a:rPr lang="hu-HU" dirty="0" err="1"/>
              <a:t>array</a:t>
            </a:r>
            <a:r>
              <a:rPr lang="hu-HU" dirty="0"/>
              <a:t>_</a:t>
            </a:r>
            <a:r>
              <a:rPr lang="hu-HU" dirty="0" err="1"/>
              <a:t>slice</a:t>
            </a:r>
            <a:r>
              <a:rPr lang="hu-HU" dirty="0"/>
              <a:t>() függvény </a:t>
            </a:r>
            <a:r>
              <a:rPr lang="hu-HU" dirty="0" smtClean="0"/>
              <a:t>segítségével</a:t>
            </a:r>
          </a:p>
          <a:p>
            <a:pPr lvl="1"/>
            <a:r>
              <a:rPr lang="hu-HU" dirty="0"/>
              <a:t>Az </a:t>
            </a:r>
            <a:r>
              <a:rPr lang="hu-HU" dirty="0" err="1"/>
              <a:t>array</a:t>
            </a:r>
            <a:r>
              <a:rPr lang="hu-HU" dirty="0"/>
              <a:t>_</a:t>
            </a:r>
            <a:r>
              <a:rPr lang="hu-HU" dirty="0" err="1"/>
              <a:t>slice</a:t>
            </a:r>
            <a:r>
              <a:rPr lang="hu-HU" dirty="0"/>
              <a:t>() függvény egy tömb egy darabját adja vissza. </a:t>
            </a:r>
            <a:endParaRPr lang="hu-HU" dirty="0" smtClean="0"/>
          </a:p>
          <a:p>
            <a:pPr lvl="1"/>
            <a:r>
              <a:rPr lang="hu-HU" dirty="0" smtClean="0"/>
              <a:t>A függvény egy </a:t>
            </a:r>
            <a:r>
              <a:rPr lang="hu-HU" dirty="0"/>
              <a:t>tömböt, egy </a:t>
            </a:r>
            <a:r>
              <a:rPr lang="hu-HU" dirty="0" smtClean="0"/>
              <a:t>kezdőpozíciót </a:t>
            </a:r>
            <a:r>
              <a:rPr lang="hu-HU" dirty="0"/>
              <a:t>(a szelet </a:t>
            </a:r>
            <a:r>
              <a:rPr lang="hu-HU" dirty="0" smtClean="0"/>
              <a:t>első </a:t>
            </a:r>
            <a:r>
              <a:rPr lang="hu-HU" dirty="0"/>
              <a:t>elemének tömbbeli indexét) </a:t>
            </a:r>
            <a:r>
              <a:rPr lang="hu-HU" dirty="0" smtClean="0"/>
              <a:t>és egy </a:t>
            </a:r>
            <a:r>
              <a:rPr lang="hu-HU" dirty="0"/>
              <a:t>(elhagyható) hossz paramétert vár. </a:t>
            </a:r>
            <a:endParaRPr lang="hu-HU" dirty="0" smtClean="0"/>
          </a:p>
          <a:p>
            <a:pPr lvl="1"/>
            <a:r>
              <a:rPr lang="hu-HU" dirty="0" smtClean="0"/>
              <a:t>Ha </a:t>
            </a:r>
            <a:r>
              <a:rPr lang="hu-HU" dirty="0"/>
              <a:t>ez utóbbit elhagyjuk, a függvény </a:t>
            </a:r>
            <a:r>
              <a:rPr lang="hu-HU" dirty="0" smtClean="0"/>
              <a:t>feltételezi</a:t>
            </a:r>
            <a:r>
              <a:rPr lang="hu-HU" dirty="0"/>
              <a:t>, hogy a </a:t>
            </a:r>
            <a:r>
              <a:rPr lang="hu-HU" dirty="0" smtClean="0"/>
              <a:t>kezdőpozíciótól </a:t>
            </a:r>
            <a:r>
              <a:rPr lang="hu-HU" dirty="0"/>
              <a:t>a tömb végéig tartó szeletet szeretnénk megkapni.</a:t>
            </a:r>
          </a:p>
          <a:p>
            <a:pPr lvl="1"/>
            <a:r>
              <a:rPr lang="hu-HU" dirty="0"/>
              <a:t>Az </a:t>
            </a:r>
            <a:r>
              <a:rPr lang="hu-HU" dirty="0" err="1"/>
              <a:t>array</a:t>
            </a:r>
            <a:r>
              <a:rPr lang="hu-HU" dirty="0"/>
              <a:t>_</a:t>
            </a:r>
            <a:r>
              <a:rPr lang="hu-HU" dirty="0" err="1"/>
              <a:t>slice</a:t>
            </a:r>
            <a:r>
              <a:rPr lang="hu-HU" dirty="0"/>
              <a:t>() nem változtatja meg a paraméterként </a:t>
            </a:r>
            <a:r>
              <a:rPr lang="hu-HU" dirty="0" smtClean="0"/>
              <a:t>átadott tömböt, hanem </a:t>
            </a:r>
            <a:r>
              <a:rPr lang="hu-HU" dirty="0"/>
              <a:t>újat ad vissza, amelyben a hívó által kért elemek vannak.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Tömbök rendezése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Számmal indexelt tömb </a:t>
            </a:r>
            <a:r>
              <a:rPr lang="hu-HU" dirty="0" smtClean="0"/>
              <a:t>rendezése a </a:t>
            </a:r>
            <a:r>
              <a:rPr lang="hu-HU" dirty="0"/>
              <a:t>sort() függvény </a:t>
            </a:r>
            <a:r>
              <a:rPr lang="hu-HU" dirty="0" smtClean="0"/>
              <a:t>segítségével:</a:t>
            </a:r>
          </a:p>
          <a:p>
            <a:pPr lvl="1"/>
            <a:r>
              <a:rPr lang="hu-HU" dirty="0"/>
              <a:t>A sort() függvény egy tömb típusú paramétert vár és a tömb rendezését végzi el.</a:t>
            </a:r>
          </a:p>
          <a:p>
            <a:pPr lvl="1"/>
            <a:r>
              <a:rPr lang="hu-HU" dirty="0"/>
              <a:t>Ha a tömbben van karakterlánc, a rendezés (alapbeállításban angol!) </a:t>
            </a:r>
            <a:r>
              <a:rPr lang="hu-HU" dirty="0" smtClean="0"/>
              <a:t>ábécésorrend szerinti </a:t>
            </a:r>
            <a:r>
              <a:rPr lang="hu-HU" dirty="0"/>
              <a:t>lesz, ha a tömbben minden elem szám, </a:t>
            </a:r>
            <a:r>
              <a:rPr lang="hu-HU" dirty="0" smtClean="0"/>
              <a:t>akkor szám szerint </a:t>
            </a:r>
            <a:r>
              <a:rPr lang="hu-HU" dirty="0"/>
              <a:t>történik. </a:t>
            </a:r>
            <a:endParaRPr lang="hu-HU" dirty="0" smtClean="0"/>
          </a:p>
          <a:p>
            <a:pPr lvl="1"/>
            <a:r>
              <a:rPr lang="hu-HU" dirty="0" smtClean="0"/>
              <a:t>A függvénynek nincs </a:t>
            </a:r>
            <a:r>
              <a:rPr lang="hu-HU" dirty="0"/>
              <a:t>visszatérési értéke, a paraméterként kapott tömböt alakítja át.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$tomb = array( 10, 2, 9 );</a:t>
            </a:r>
          </a:p>
          <a:p>
            <a:pPr>
              <a:buNone/>
            </a:pPr>
            <a:r>
              <a:rPr lang="hu-HU" dirty="0"/>
              <a:t>sort( </a:t>
            </a:r>
            <a:r>
              <a:rPr lang="hu-HU" dirty="0" err="1"/>
              <a:t>$tomb</a:t>
            </a:r>
            <a:r>
              <a:rPr lang="hu-HU" dirty="0"/>
              <a:t> );</a:t>
            </a:r>
          </a:p>
          <a:p>
            <a:pPr>
              <a:buNone/>
            </a:pPr>
            <a:r>
              <a:rPr lang="fr-FR" dirty="0" err="1"/>
              <a:t>print</a:t>
            </a:r>
            <a:r>
              <a:rPr lang="fr-FR" dirty="0"/>
              <a:t> '</a:t>
            </a:r>
            <a:r>
              <a:rPr lang="fr-FR" dirty="0" err="1"/>
              <a:t>___Rendezés</a:t>
            </a:r>
            <a:r>
              <a:rPr lang="fr-FR" dirty="0"/>
              <a:t> </a:t>
            </a:r>
            <a:r>
              <a:rPr lang="fr-FR" dirty="0" err="1"/>
              <a:t>szám</a:t>
            </a:r>
            <a:r>
              <a:rPr lang="fr-FR" dirty="0"/>
              <a:t> </a:t>
            </a:r>
            <a:r>
              <a:rPr lang="fr-FR" dirty="0" err="1"/>
              <a:t>szerint___</a:t>
            </a:r>
            <a:r>
              <a:rPr lang="fr-FR" dirty="0"/>
              <a:t>'&lt;</a:t>
            </a:r>
            <a:r>
              <a:rPr lang="fr-FR" dirty="0" err="1"/>
              <a:t>br</a:t>
            </a:r>
            <a:r>
              <a:rPr lang="fr-FR" dirty="0"/>
              <a:t>&gt;;</a:t>
            </a:r>
          </a:p>
          <a:p>
            <a:pPr>
              <a:buNone/>
            </a:pPr>
            <a:r>
              <a:rPr lang="hu-HU" dirty="0" err="1"/>
              <a:t>foreach</a:t>
            </a:r>
            <a:r>
              <a:rPr lang="hu-HU" dirty="0"/>
              <a:t> (</a:t>
            </a:r>
            <a:r>
              <a:rPr lang="hu-HU" dirty="0" err="1"/>
              <a:t>$tomb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$elem</a:t>
            </a:r>
            <a:r>
              <a:rPr lang="hu-HU" dirty="0"/>
              <a:t>)</a:t>
            </a:r>
          </a:p>
          <a:p>
            <a:pPr>
              <a:buNone/>
            </a:pPr>
            <a:r>
              <a:rPr lang="hu-HU" dirty="0"/>
              <a:t>{</a:t>
            </a:r>
          </a:p>
          <a:p>
            <a:pPr>
              <a:buNone/>
            </a:pPr>
            <a:r>
              <a:rPr lang="hu-HU" dirty="0"/>
              <a:t>print "</a:t>
            </a:r>
            <a:r>
              <a:rPr lang="hu-HU" dirty="0" err="1"/>
              <a:t>$elem</a:t>
            </a:r>
            <a:r>
              <a:rPr lang="hu-HU" dirty="0"/>
              <a:t>&lt;</a:t>
            </a:r>
            <a:r>
              <a:rPr lang="hu-HU" dirty="0" err="1"/>
              <a:t>br</a:t>
            </a:r>
            <a:r>
              <a:rPr lang="hu-HU" dirty="0"/>
              <a:t>&gt;";</a:t>
            </a:r>
          </a:p>
          <a:p>
            <a:pPr>
              <a:buNone/>
            </a:pPr>
            <a:r>
              <a:rPr lang="hu-HU" dirty="0"/>
              <a:t>}</a:t>
            </a:r>
          </a:p>
          <a:p>
            <a:pPr>
              <a:buNone/>
            </a:pPr>
            <a:r>
              <a:rPr lang="hu-HU" dirty="0" err="1"/>
              <a:t>$tomb</a:t>
            </a:r>
            <a:r>
              <a:rPr lang="hu-HU" dirty="0"/>
              <a:t>[]="a";</a:t>
            </a:r>
          </a:p>
          <a:p>
            <a:pPr>
              <a:buNone/>
            </a:pPr>
            <a:r>
              <a:rPr lang="hu-HU" dirty="0"/>
              <a:t>sort( </a:t>
            </a:r>
            <a:r>
              <a:rPr lang="hu-HU" dirty="0" err="1"/>
              <a:t>$tomb</a:t>
            </a:r>
            <a:r>
              <a:rPr lang="hu-HU" dirty="0"/>
              <a:t> );</a:t>
            </a:r>
          </a:p>
          <a:p>
            <a:pPr>
              <a:buNone/>
            </a:pPr>
            <a:r>
              <a:rPr lang="fr-FR" dirty="0" err="1"/>
              <a:t>print</a:t>
            </a:r>
            <a:r>
              <a:rPr lang="fr-FR" dirty="0"/>
              <a:t> '</a:t>
            </a:r>
            <a:r>
              <a:rPr lang="fr-FR" dirty="0" err="1"/>
              <a:t>___Rendezés</a:t>
            </a:r>
            <a:r>
              <a:rPr lang="fr-FR" dirty="0"/>
              <a:t> </a:t>
            </a:r>
            <a:r>
              <a:rPr lang="fr-FR" dirty="0" err="1"/>
              <a:t>ábécésorrend</a:t>
            </a:r>
            <a:r>
              <a:rPr lang="fr-FR" dirty="0"/>
              <a:t> </a:t>
            </a:r>
            <a:r>
              <a:rPr lang="fr-FR" dirty="0" err="1"/>
              <a:t>szerint___</a:t>
            </a:r>
            <a:r>
              <a:rPr lang="fr-FR" dirty="0"/>
              <a:t>&lt;</a:t>
            </a:r>
            <a:r>
              <a:rPr lang="fr-FR" dirty="0" err="1"/>
              <a:t>br</a:t>
            </a:r>
            <a:r>
              <a:rPr lang="fr-FR" dirty="0"/>
              <a:t>&gt;';</a:t>
            </a:r>
          </a:p>
          <a:p>
            <a:pPr>
              <a:buNone/>
            </a:pPr>
            <a:r>
              <a:rPr lang="hu-HU" dirty="0" err="1"/>
              <a:t>foreach</a:t>
            </a:r>
            <a:r>
              <a:rPr lang="hu-HU" dirty="0"/>
              <a:t> (</a:t>
            </a:r>
            <a:r>
              <a:rPr lang="hu-HU" dirty="0" err="1"/>
              <a:t>$tomb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$elem</a:t>
            </a:r>
            <a:r>
              <a:rPr lang="hu-HU" dirty="0"/>
              <a:t>)</a:t>
            </a:r>
          </a:p>
          <a:p>
            <a:pPr>
              <a:buNone/>
            </a:pPr>
            <a:r>
              <a:rPr lang="hu-HU" dirty="0"/>
              <a:t>{</a:t>
            </a:r>
          </a:p>
          <a:p>
            <a:pPr>
              <a:buNone/>
            </a:pPr>
            <a:r>
              <a:rPr lang="hu-HU" dirty="0"/>
              <a:t>print "</a:t>
            </a:r>
            <a:r>
              <a:rPr lang="hu-HU" dirty="0" err="1"/>
              <a:t>$elem</a:t>
            </a:r>
            <a:r>
              <a:rPr lang="hu-HU" dirty="0"/>
              <a:t>&lt;</a:t>
            </a:r>
            <a:r>
              <a:rPr lang="hu-HU" dirty="0" err="1"/>
              <a:t>br</a:t>
            </a:r>
            <a:r>
              <a:rPr lang="hu-HU" dirty="0"/>
              <a:t>&gt;";</a:t>
            </a:r>
          </a:p>
          <a:p>
            <a:pPr>
              <a:buNone/>
            </a:pPr>
            <a:r>
              <a:rPr lang="hu-HU" dirty="0"/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PHP telepítése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PHP teljesen </a:t>
            </a:r>
            <a:r>
              <a:rPr lang="hu-HU" dirty="0" smtClean="0"/>
              <a:t>platform független</a:t>
            </a:r>
            <a:r>
              <a:rPr lang="hu-HU" dirty="0"/>
              <a:t>, ami azt jelenti, hogy fut Windows operációs </a:t>
            </a:r>
            <a:r>
              <a:rPr lang="hu-HU" dirty="0" smtClean="0"/>
              <a:t>rendszeren,a legtöbb </a:t>
            </a:r>
            <a:r>
              <a:rPr lang="hu-HU" dirty="0"/>
              <a:t>UNIX rendszeren . beleértve a Linuxot ., </a:t>
            </a:r>
            <a:r>
              <a:rPr lang="hu-HU" dirty="0" smtClean="0"/>
              <a:t>sőt </a:t>
            </a:r>
            <a:r>
              <a:rPr lang="hu-HU" dirty="0"/>
              <a:t>még Macintosh </a:t>
            </a:r>
            <a:r>
              <a:rPr lang="hu-HU" dirty="0" smtClean="0"/>
              <a:t>gépeken is</a:t>
            </a:r>
            <a:r>
              <a:rPr lang="hu-HU" dirty="0"/>
              <a:t>. A támogatott kiszolgálók köre igen széles. </a:t>
            </a:r>
            <a:endParaRPr lang="hu-HU" dirty="0" smtClean="0"/>
          </a:p>
          <a:p>
            <a:r>
              <a:rPr lang="hu-HU" dirty="0" smtClean="0"/>
              <a:t>A legnépszerűbbek</a:t>
            </a:r>
            <a:r>
              <a:rPr lang="hu-HU" dirty="0"/>
              <a:t>: </a:t>
            </a:r>
            <a:r>
              <a:rPr lang="hu-HU" dirty="0" err="1" smtClean="0"/>
              <a:t>Apache</a:t>
            </a:r>
            <a:r>
              <a:rPr lang="hu-HU" dirty="0" smtClean="0"/>
              <a:t> (szintén </a:t>
            </a:r>
            <a:r>
              <a:rPr lang="hu-HU" dirty="0"/>
              <a:t>nyílt forráskódú és </a:t>
            </a:r>
            <a:r>
              <a:rPr lang="hu-HU" dirty="0" smtClean="0"/>
              <a:t>platform független</a:t>
            </a:r>
            <a:r>
              <a:rPr lang="hu-HU" dirty="0"/>
              <a:t>), Microsoft Internet </a:t>
            </a:r>
            <a:r>
              <a:rPr lang="hu-HU" dirty="0" err="1"/>
              <a:t>Information</a:t>
            </a:r>
            <a:r>
              <a:rPr lang="hu-HU" dirty="0"/>
              <a:t> </a:t>
            </a:r>
            <a:r>
              <a:rPr lang="hu-HU" dirty="0" smtClean="0"/>
              <a:t>Server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Asszociatív tömb rendezése érték </a:t>
            </a:r>
            <a:r>
              <a:rPr lang="hu-HU" dirty="0" smtClean="0"/>
              <a:t>szerint az </a:t>
            </a:r>
            <a:r>
              <a:rPr lang="hu-HU" dirty="0" err="1"/>
              <a:t>asort</a:t>
            </a:r>
            <a:r>
              <a:rPr lang="hu-HU" dirty="0"/>
              <a:t>() függvény </a:t>
            </a:r>
            <a:r>
              <a:rPr lang="hu-HU" dirty="0" smtClean="0"/>
              <a:t>segítségével</a:t>
            </a:r>
          </a:p>
          <a:p>
            <a:pPr lvl="1"/>
            <a:r>
              <a:rPr lang="hu-HU" dirty="0"/>
              <a:t>Az </a:t>
            </a:r>
            <a:r>
              <a:rPr lang="hu-HU" dirty="0" err="1"/>
              <a:t>asort</a:t>
            </a:r>
            <a:r>
              <a:rPr lang="hu-HU" dirty="0"/>
              <a:t>() függvény egy asszociatív tömb típusú paramétert vár és a </a:t>
            </a:r>
            <a:r>
              <a:rPr lang="hu-HU" dirty="0" smtClean="0"/>
              <a:t>tömböt a </a:t>
            </a:r>
            <a:r>
              <a:rPr lang="hu-HU" dirty="0"/>
              <a:t>sort() függvényhez hasonlóan rendezi. Az egyetlen </a:t>
            </a:r>
            <a:r>
              <a:rPr lang="hu-HU" dirty="0" smtClean="0"/>
              <a:t>különbség, hogy </a:t>
            </a:r>
            <a:r>
              <a:rPr lang="hu-HU" dirty="0"/>
              <a:t>az </a:t>
            </a:r>
            <a:r>
              <a:rPr lang="hu-HU" dirty="0" err="1"/>
              <a:t>asort</a:t>
            </a:r>
            <a:r>
              <a:rPr lang="hu-HU" dirty="0"/>
              <a:t>() használata után megmaradnak a karakterlánc-kulcsok</a:t>
            </a:r>
            <a:r>
              <a:rPr lang="hu-HU" dirty="0" smtClean="0"/>
              <a:t>:</a:t>
            </a:r>
          </a:p>
          <a:p>
            <a:pPr>
              <a:buNone/>
            </a:pPr>
            <a:r>
              <a:rPr lang="en-US" dirty="0"/>
              <a:t>$</a:t>
            </a:r>
            <a:r>
              <a:rPr lang="en-US" dirty="0" err="1"/>
              <a:t>a_tomb</a:t>
            </a:r>
            <a:r>
              <a:rPr lang="en-US" dirty="0"/>
              <a:t> = array( "</a:t>
            </a:r>
            <a:r>
              <a:rPr lang="en-US" dirty="0" err="1"/>
              <a:t>elso</a:t>
            </a:r>
            <a:r>
              <a:rPr lang="en-US" dirty="0"/>
              <a:t>"=&gt;5, "</a:t>
            </a:r>
            <a:r>
              <a:rPr lang="en-US" dirty="0" err="1"/>
              <a:t>masodik</a:t>
            </a:r>
            <a:r>
              <a:rPr lang="en-US" dirty="0"/>
              <a:t>"=&gt;2, "</a:t>
            </a:r>
            <a:r>
              <a:rPr lang="en-US" dirty="0" err="1"/>
              <a:t>harmadik</a:t>
            </a:r>
            <a:r>
              <a:rPr lang="en-US" dirty="0"/>
              <a:t>"=&gt;1 );</a:t>
            </a:r>
          </a:p>
          <a:p>
            <a:pPr>
              <a:buNone/>
            </a:pPr>
            <a:r>
              <a:rPr lang="hu-HU" dirty="0" err="1"/>
              <a:t>asort</a:t>
            </a:r>
            <a:r>
              <a:rPr lang="hu-HU" dirty="0"/>
              <a:t>( </a:t>
            </a:r>
            <a:r>
              <a:rPr lang="hu-HU" dirty="0" err="1"/>
              <a:t>$a</a:t>
            </a:r>
            <a:r>
              <a:rPr lang="hu-HU" dirty="0"/>
              <a:t>_</a:t>
            </a:r>
            <a:r>
              <a:rPr lang="hu-HU" dirty="0" err="1"/>
              <a:t>tomb</a:t>
            </a:r>
            <a:r>
              <a:rPr lang="hu-HU" dirty="0"/>
              <a:t> );</a:t>
            </a:r>
          </a:p>
          <a:p>
            <a:pPr>
              <a:buNone/>
            </a:pPr>
            <a:r>
              <a:rPr lang="en-US" dirty="0" err="1"/>
              <a:t>foreach</a:t>
            </a:r>
            <a:r>
              <a:rPr lang="en-US" dirty="0"/>
              <a:t>( $</a:t>
            </a:r>
            <a:r>
              <a:rPr lang="en-US" dirty="0" err="1"/>
              <a:t>a_tomb</a:t>
            </a:r>
            <a:r>
              <a:rPr lang="en-US" dirty="0"/>
              <a:t> as $</a:t>
            </a:r>
            <a:r>
              <a:rPr lang="en-US" dirty="0" err="1"/>
              <a:t>kulcs</a:t>
            </a:r>
            <a:r>
              <a:rPr lang="en-US" dirty="0"/>
              <a:t> =&gt; $</a:t>
            </a:r>
            <a:r>
              <a:rPr lang="en-US" dirty="0" err="1"/>
              <a:t>ertek</a:t>
            </a:r>
            <a:r>
              <a:rPr lang="en-US" dirty="0"/>
              <a:t> )</a:t>
            </a:r>
          </a:p>
          <a:p>
            <a:pPr>
              <a:buNone/>
            </a:pPr>
            <a:r>
              <a:rPr lang="hu-HU" dirty="0"/>
              <a:t>{</a:t>
            </a:r>
          </a:p>
          <a:p>
            <a:pPr>
              <a:buNone/>
            </a:pPr>
            <a:r>
              <a:rPr lang="hu-HU" dirty="0"/>
              <a:t>print "</a:t>
            </a:r>
            <a:r>
              <a:rPr lang="hu-HU" dirty="0" err="1"/>
              <a:t>$kulcs</a:t>
            </a:r>
            <a:r>
              <a:rPr lang="hu-HU" dirty="0"/>
              <a:t> = </a:t>
            </a:r>
            <a:r>
              <a:rPr lang="hu-HU" dirty="0" err="1"/>
              <a:t>$ertek</a:t>
            </a:r>
            <a:r>
              <a:rPr lang="hu-HU" dirty="0"/>
              <a:t>&lt;</a:t>
            </a:r>
            <a:r>
              <a:rPr lang="hu-HU" dirty="0" err="1"/>
              <a:t>br</a:t>
            </a:r>
            <a:r>
              <a:rPr lang="hu-HU" dirty="0"/>
              <a:t>&gt;";</a:t>
            </a:r>
          </a:p>
          <a:p>
            <a:pPr>
              <a:buNone/>
            </a:pPr>
            <a:r>
              <a:rPr lang="hu-HU" dirty="0"/>
              <a:t>}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Asszociatív tömb rendezése kulcs </a:t>
            </a:r>
            <a:r>
              <a:rPr lang="hu-HU" dirty="0" smtClean="0"/>
              <a:t>szerint a </a:t>
            </a:r>
            <a:r>
              <a:rPr lang="hu-HU" dirty="0" err="1"/>
              <a:t>ksort</a:t>
            </a:r>
            <a:r>
              <a:rPr lang="hu-HU" dirty="0"/>
              <a:t>() </a:t>
            </a:r>
            <a:r>
              <a:rPr lang="hu-HU" dirty="0" smtClean="0"/>
              <a:t>függvény segítségével</a:t>
            </a:r>
          </a:p>
          <a:p>
            <a:r>
              <a:rPr lang="hu-HU" dirty="0"/>
              <a:t>A </a:t>
            </a:r>
            <a:r>
              <a:rPr lang="hu-HU" dirty="0" err="1"/>
              <a:t>ksort</a:t>
            </a:r>
            <a:r>
              <a:rPr lang="hu-HU" dirty="0"/>
              <a:t>() </a:t>
            </a:r>
            <a:r>
              <a:rPr lang="hu-HU" dirty="0" err="1"/>
              <a:t>a</a:t>
            </a:r>
            <a:r>
              <a:rPr lang="hu-HU" dirty="0"/>
              <a:t> paraméterben megadott asszociatív tömböt rendezi kulcs szerint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en-US" dirty="0"/>
              <a:t>$tomb = array( "x" =&gt; 5, "a" =&gt; 2, "f" =&gt; 1 );</a:t>
            </a:r>
          </a:p>
          <a:p>
            <a:pPr>
              <a:buNone/>
            </a:pPr>
            <a:r>
              <a:rPr lang="hu-HU" dirty="0" err="1"/>
              <a:t>ksort</a:t>
            </a:r>
            <a:r>
              <a:rPr lang="hu-HU" dirty="0"/>
              <a:t>( </a:t>
            </a:r>
            <a:r>
              <a:rPr lang="hu-HU" dirty="0" err="1"/>
              <a:t>$tomb</a:t>
            </a:r>
            <a:r>
              <a:rPr lang="hu-HU" dirty="0"/>
              <a:t> );</a:t>
            </a:r>
          </a:p>
          <a:p>
            <a:pPr>
              <a:buNone/>
            </a:pPr>
            <a:r>
              <a:rPr lang="en-US" dirty="0" err="1"/>
              <a:t>foreach</a:t>
            </a:r>
            <a:r>
              <a:rPr lang="en-US" dirty="0"/>
              <a:t>( $tomb as $</a:t>
            </a:r>
            <a:r>
              <a:rPr lang="en-US" dirty="0" err="1"/>
              <a:t>kulcs</a:t>
            </a:r>
            <a:r>
              <a:rPr lang="en-US" dirty="0"/>
              <a:t> =&gt; $</a:t>
            </a:r>
            <a:r>
              <a:rPr lang="en-US" dirty="0" err="1"/>
              <a:t>ertek</a:t>
            </a:r>
            <a:r>
              <a:rPr lang="en-US" dirty="0"/>
              <a:t> )</a:t>
            </a:r>
          </a:p>
          <a:p>
            <a:pPr>
              <a:buNone/>
            </a:pPr>
            <a:r>
              <a:rPr lang="hu-HU" dirty="0"/>
              <a:t>{</a:t>
            </a:r>
          </a:p>
          <a:p>
            <a:pPr>
              <a:buNone/>
            </a:pPr>
            <a:r>
              <a:rPr lang="hu-HU" dirty="0"/>
              <a:t>print "</a:t>
            </a:r>
            <a:r>
              <a:rPr lang="hu-HU" dirty="0" err="1"/>
              <a:t>$kulcs</a:t>
            </a:r>
            <a:r>
              <a:rPr lang="hu-HU" dirty="0"/>
              <a:t> = </a:t>
            </a:r>
            <a:r>
              <a:rPr lang="hu-HU" dirty="0" err="1"/>
              <a:t>$ertek</a:t>
            </a:r>
            <a:r>
              <a:rPr lang="hu-HU" dirty="0"/>
              <a:t>&lt;BR&gt;";</a:t>
            </a:r>
          </a:p>
          <a:p>
            <a:pPr>
              <a:buNone/>
            </a:pPr>
            <a:r>
              <a:rPr lang="hu-HU" dirty="0"/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4055</Words>
  <Application>Microsoft Office PowerPoint</Application>
  <PresentationFormat>Diavetítés a képernyőre (4:3 oldalarány)</PresentationFormat>
  <Paragraphs>878</Paragraphs>
  <Slides>91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91</vt:i4>
      </vt:variant>
    </vt:vector>
  </HeadingPairs>
  <TitlesOfParts>
    <vt:vector size="92" baseType="lpstr">
      <vt:lpstr>Office-téma</vt:lpstr>
      <vt:lpstr>Internetes alkalmazás fejlesztés II.</vt:lpstr>
      <vt:lpstr>Miről lesz szó a félév során?</vt:lpstr>
      <vt:lpstr>Miről lesz szó a félév során?</vt:lpstr>
      <vt:lpstr>Tananyag számonkérése</vt:lpstr>
      <vt:lpstr>Mi a PHP?</vt:lpstr>
      <vt:lpstr>Mi a PHP?</vt:lpstr>
      <vt:lpstr>A PHP előnyei</vt:lpstr>
      <vt:lpstr>A PHP telepítése</vt:lpstr>
      <vt:lpstr>A PHP telepítése</vt:lpstr>
      <vt:lpstr>A PHP telepítése</vt:lpstr>
      <vt:lpstr>A PHP telepítése Linux rendszeren</vt:lpstr>
      <vt:lpstr>A PHP telepítése Linux rendszeren</vt:lpstr>
      <vt:lpstr>Az Apache beállítása</vt:lpstr>
      <vt:lpstr>14. dia</vt:lpstr>
      <vt:lpstr>Az első PHP program</vt:lpstr>
      <vt:lpstr>PHP blokkok kezdése és befejezése</vt:lpstr>
      <vt:lpstr>17. dia</vt:lpstr>
      <vt:lpstr>HTML és PHP kód egy oldalon</vt:lpstr>
      <vt:lpstr>Megjegyzések a PHP kódokban</vt:lpstr>
      <vt:lpstr>A print() függvény</vt:lpstr>
      <vt:lpstr>A PHP nyelv alkotó elemei</vt:lpstr>
      <vt:lpstr>Változók</vt:lpstr>
      <vt:lpstr>Változók</vt:lpstr>
      <vt:lpstr>Dinamikus változók</vt:lpstr>
      <vt:lpstr>Dinamikus változók</vt:lpstr>
      <vt:lpstr>26. dia</vt:lpstr>
      <vt:lpstr>27. dia</vt:lpstr>
      <vt:lpstr>28. dia</vt:lpstr>
      <vt:lpstr>Adattípusok</vt:lpstr>
      <vt:lpstr>30. dia</vt:lpstr>
      <vt:lpstr>31. dia</vt:lpstr>
      <vt:lpstr>32. dia</vt:lpstr>
      <vt:lpstr>33. dia</vt:lpstr>
      <vt:lpstr>34. dia</vt:lpstr>
      <vt:lpstr>Műveletjelek és kifejezések</vt:lpstr>
      <vt:lpstr>A műveletek kiértékelési sorrendje</vt:lpstr>
      <vt:lpstr>Állandók</vt:lpstr>
      <vt:lpstr>Vezérlési Szerkezetek</vt:lpstr>
      <vt:lpstr>Elágazások</vt:lpstr>
      <vt:lpstr>40. dia</vt:lpstr>
      <vt:lpstr>Elágazások</vt:lpstr>
      <vt:lpstr>Elágazások</vt:lpstr>
      <vt:lpstr>43. dia</vt:lpstr>
      <vt:lpstr>Elágazások</vt:lpstr>
      <vt:lpstr>Vezérlési szerkezetek</vt:lpstr>
      <vt:lpstr>Ciklusok</vt:lpstr>
      <vt:lpstr>47. dia</vt:lpstr>
      <vt:lpstr>Ciklusok </vt:lpstr>
      <vt:lpstr>49. dia</vt:lpstr>
      <vt:lpstr>Ciklusok </vt:lpstr>
      <vt:lpstr>Ciklusok </vt:lpstr>
      <vt:lpstr>Ciklusok </vt:lpstr>
      <vt:lpstr>53. dia</vt:lpstr>
      <vt:lpstr>Függvények </vt:lpstr>
      <vt:lpstr>Függvények </vt:lpstr>
      <vt:lpstr>Függvények </vt:lpstr>
      <vt:lpstr>Függvények</vt:lpstr>
      <vt:lpstr>58. dia</vt:lpstr>
      <vt:lpstr>59. dia</vt:lpstr>
      <vt:lpstr>60. dia</vt:lpstr>
      <vt:lpstr>Változók hatásköre</vt:lpstr>
      <vt:lpstr>Hozzáférés változókhoz a global kulcsszó segítségével</vt:lpstr>
      <vt:lpstr>63. dia</vt:lpstr>
      <vt:lpstr>64. dia</vt:lpstr>
      <vt:lpstr>65. dia</vt:lpstr>
      <vt:lpstr>Paraméterek alapértelmezett értéke</vt:lpstr>
      <vt:lpstr>67. dia</vt:lpstr>
      <vt:lpstr>68. dia</vt:lpstr>
      <vt:lpstr>69. dia</vt:lpstr>
      <vt:lpstr>Függvények </vt:lpstr>
      <vt:lpstr>Függvények </vt:lpstr>
      <vt:lpstr>Érték vs. címszerinti paraméter átadás</vt:lpstr>
      <vt:lpstr>Tömbök</vt:lpstr>
      <vt:lpstr>Tömbök</vt:lpstr>
      <vt:lpstr>Asszociatív tömbök</vt:lpstr>
      <vt:lpstr>Asszociatív tömbök</vt:lpstr>
      <vt:lpstr>Asszociatív tömbök</vt:lpstr>
      <vt:lpstr>Többdimenziós tömbök</vt:lpstr>
      <vt:lpstr>Többdimenziós tömbök</vt:lpstr>
      <vt:lpstr>Tömbök elérése</vt:lpstr>
      <vt:lpstr>Tömbök elérése</vt:lpstr>
      <vt:lpstr>Tömbök elérése</vt:lpstr>
      <vt:lpstr>83. dia</vt:lpstr>
      <vt:lpstr>Műveletek tömbökkel</vt:lpstr>
      <vt:lpstr>Műveletek tömbökkel</vt:lpstr>
      <vt:lpstr>Műveletek tömbökkel</vt:lpstr>
      <vt:lpstr>Műveletek tömbökkel</vt:lpstr>
      <vt:lpstr>Tömbök rendezése</vt:lpstr>
      <vt:lpstr>89. dia</vt:lpstr>
      <vt:lpstr>90. dia</vt:lpstr>
      <vt:lpstr>91.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Internetes alkalmazás fejlesztés II.</dc:title>
  <dc:creator>pepe</dc:creator>
  <cp:lastModifiedBy>pepe</cp:lastModifiedBy>
  <cp:revision>94</cp:revision>
  <dcterms:created xsi:type="dcterms:W3CDTF">2009-08-31T09:44:09Z</dcterms:created>
  <dcterms:modified xsi:type="dcterms:W3CDTF">2009-09-25T11:44:50Z</dcterms:modified>
</cp:coreProperties>
</file>